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3.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1.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4656" r:id="rId1"/>
    <p:sldMasterId id="2147484753" r:id="rId2"/>
    <p:sldMasterId id="2147484774" r:id="rId3"/>
    <p:sldMasterId id="2147485211" r:id="rId4"/>
    <p:sldMasterId id="2147485288" r:id="rId5"/>
    <p:sldMasterId id="2147485299" r:id="rId6"/>
    <p:sldMasterId id="2147485308" r:id="rId7"/>
    <p:sldMasterId id="2147485317" r:id="rId8"/>
    <p:sldMasterId id="2147485345" r:id="rId9"/>
    <p:sldMasterId id="2147485381" r:id="rId10"/>
    <p:sldMasterId id="2147485420" r:id="rId11"/>
    <p:sldMasterId id="2147485423" r:id="rId12"/>
    <p:sldMasterId id="2147485434" r:id="rId13"/>
    <p:sldMasterId id="2147485451" r:id="rId14"/>
    <p:sldMasterId id="2147485462" r:id="rId15"/>
    <p:sldMasterId id="2147485481" r:id="rId16"/>
  </p:sldMasterIdLst>
  <p:notesMasterIdLst>
    <p:notesMasterId r:id="rId54"/>
  </p:notesMasterIdLst>
  <p:handoutMasterIdLst>
    <p:handoutMasterId r:id="rId55"/>
  </p:handoutMasterIdLst>
  <p:sldIdLst>
    <p:sldId id="257" r:id="rId17"/>
    <p:sldId id="741" r:id="rId18"/>
    <p:sldId id="1998" r:id="rId19"/>
    <p:sldId id="1997" r:id="rId20"/>
    <p:sldId id="777" r:id="rId21"/>
    <p:sldId id="775" r:id="rId22"/>
    <p:sldId id="783" r:id="rId23"/>
    <p:sldId id="785" r:id="rId24"/>
    <p:sldId id="317" r:id="rId25"/>
    <p:sldId id="787" r:id="rId26"/>
    <p:sldId id="2001" r:id="rId27"/>
    <p:sldId id="2002" r:id="rId28"/>
    <p:sldId id="2003" r:id="rId29"/>
    <p:sldId id="289" r:id="rId30"/>
    <p:sldId id="2019" r:id="rId31"/>
    <p:sldId id="2037" r:id="rId32"/>
    <p:sldId id="2004" r:id="rId33"/>
    <p:sldId id="2005" r:id="rId34"/>
    <p:sldId id="799" r:id="rId35"/>
    <p:sldId id="800" r:id="rId36"/>
    <p:sldId id="801" r:id="rId37"/>
    <p:sldId id="322" r:id="rId38"/>
    <p:sldId id="803" r:id="rId39"/>
    <p:sldId id="2007" r:id="rId40"/>
    <p:sldId id="806" r:id="rId41"/>
    <p:sldId id="2008" r:id="rId42"/>
    <p:sldId id="2009" r:id="rId43"/>
    <p:sldId id="2010" r:id="rId44"/>
    <p:sldId id="597" r:id="rId45"/>
    <p:sldId id="2011" r:id="rId46"/>
    <p:sldId id="2014" r:id="rId47"/>
    <p:sldId id="2018" r:id="rId48"/>
    <p:sldId id="1750" r:id="rId49"/>
    <p:sldId id="840" r:id="rId50"/>
    <p:sldId id="2012" r:id="rId51"/>
    <p:sldId id="825" r:id="rId52"/>
    <p:sldId id="2013" r:id="rId53"/>
  </p:sldIdLst>
  <p:sldSz cx="9144000" cy="5143500" type="screen16x9"/>
  <p:notesSz cx="6735763" cy="9866313"/>
  <p:defaultTextStyle>
    <a:defPPr>
      <a:defRPr lang="en-GB"/>
    </a:defPPr>
    <a:lvl1pPr algn="l" rtl="0" fontAlgn="base">
      <a:spcBef>
        <a:spcPct val="0"/>
      </a:spcBef>
      <a:spcAft>
        <a:spcPct val="0"/>
      </a:spcAft>
      <a:defRPr sz="2000" kern="1200">
        <a:solidFill>
          <a:schemeClr val="tx1"/>
        </a:solidFill>
        <a:latin typeface="Verdana" charset="0"/>
        <a:ea typeface="ＭＳ Ｐゴシック" charset="0"/>
        <a:cs typeface="+mn-cs"/>
      </a:defRPr>
    </a:lvl1pPr>
    <a:lvl2pPr marL="456584" algn="l" rtl="0" fontAlgn="base">
      <a:spcBef>
        <a:spcPct val="0"/>
      </a:spcBef>
      <a:spcAft>
        <a:spcPct val="0"/>
      </a:spcAft>
      <a:defRPr sz="2000" kern="1200">
        <a:solidFill>
          <a:schemeClr val="tx1"/>
        </a:solidFill>
        <a:latin typeface="Verdana" charset="0"/>
        <a:ea typeface="ＭＳ Ｐゴシック" charset="0"/>
        <a:cs typeface="+mn-cs"/>
      </a:defRPr>
    </a:lvl2pPr>
    <a:lvl3pPr marL="913213" algn="l" rtl="0" fontAlgn="base">
      <a:spcBef>
        <a:spcPct val="0"/>
      </a:spcBef>
      <a:spcAft>
        <a:spcPct val="0"/>
      </a:spcAft>
      <a:defRPr sz="2000" kern="1200">
        <a:solidFill>
          <a:schemeClr val="tx1"/>
        </a:solidFill>
        <a:latin typeface="Verdana" charset="0"/>
        <a:ea typeface="ＭＳ Ｐゴシック" charset="0"/>
        <a:cs typeface="+mn-cs"/>
      </a:defRPr>
    </a:lvl3pPr>
    <a:lvl4pPr marL="1369811" algn="l" rtl="0" fontAlgn="base">
      <a:spcBef>
        <a:spcPct val="0"/>
      </a:spcBef>
      <a:spcAft>
        <a:spcPct val="0"/>
      </a:spcAft>
      <a:defRPr sz="2000" kern="1200">
        <a:solidFill>
          <a:schemeClr val="tx1"/>
        </a:solidFill>
        <a:latin typeface="Verdana" charset="0"/>
        <a:ea typeface="ＭＳ Ｐゴシック" charset="0"/>
        <a:cs typeface="+mn-cs"/>
      </a:defRPr>
    </a:lvl4pPr>
    <a:lvl5pPr marL="1826424" algn="l" rtl="0" fontAlgn="base">
      <a:spcBef>
        <a:spcPct val="0"/>
      </a:spcBef>
      <a:spcAft>
        <a:spcPct val="0"/>
      </a:spcAft>
      <a:defRPr sz="2000" kern="1200">
        <a:solidFill>
          <a:schemeClr val="tx1"/>
        </a:solidFill>
        <a:latin typeface="Verdana" charset="0"/>
        <a:ea typeface="ＭＳ Ｐゴシック" charset="0"/>
        <a:cs typeface="+mn-cs"/>
      </a:defRPr>
    </a:lvl5pPr>
    <a:lvl6pPr marL="2283007" algn="l" defTabSz="456584" rtl="0" eaLnBrk="1" latinLnBrk="0" hangingPunct="1">
      <a:defRPr sz="2000" kern="1200">
        <a:solidFill>
          <a:schemeClr val="tx1"/>
        </a:solidFill>
        <a:latin typeface="Verdana" charset="0"/>
        <a:ea typeface="ＭＳ Ｐゴシック" charset="0"/>
        <a:cs typeface="+mn-cs"/>
      </a:defRPr>
    </a:lvl6pPr>
    <a:lvl7pPr marL="2739590" algn="l" defTabSz="456584" rtl="0" eaLnBrk="1" latinLnBrk="0" hangingPunct="1">
      <a:defRPr sz="2000" kern="1200">
        <a:solidFill>
          <a:schemeClr val="tx1"/>
        </a:solidFill>
        <a:latin typeface="Verdana" charset="0"/>
        <a:ea typeface="ＭＳ Ｐゴシック" charset="0"/>
        <a:cs typeface="+mn-cs"/>
      </a:defRPr>
    </a:lvl7pPr>
    <a:lvl8pPr marL="3196202" algn="l" defTabSz="456584" rtl="0" eaLnBrk="1" latinLnBrk="0" hangingPunct="1">
      <a:defRPr sz="2000" kern="1200">
        <a:solidFill>
          <a:schemeClr val="tx1"/>
        </a:solidFill>
        <a:latin typeface="Verdana" charset="0"/>
        <a:ea typeface="ＭＳ Ｐゴシック" charset="0"/>
        <a:cs typeface="+mn-cs"/>
      </a:defRPr>
    </a:lvl8pPr>
    <a:lvl9pPr marL="3652803" algn="l" defTabSz="456584" rtl="0" eaLnBrk="1" latinLnBrk="0" hangingPunct="1">
      <a:defRPr sz="2000" kern="1200">
        <a:solidFill>
          <a:schemeClr val="tx1"/>
        </a:solidFill>
        <a:latin typeface="Verdana" charset="0"/>
        <a:ea typeface="ＭＳ Ｐゴシック" charset="0"/>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ristine Jolliffe" initials="KJ" lastIdx="2" clrIdx="0"/>
  <p:cmAuthor id="1" name="MUPY (Mamta Upadhyay)" initials="M(U" lastIdx="4" clrIdx="1">
    <p:extLst>
      <p:ext uri="{19B8F6BF-5375-455C-9EA6-DF929625EA0E}">
        <p15:presenceInfo xmlns:p15="http://schemas.microsoft.com/office/powerpoint/2012/main" userId="S-1-5-21-527237240-706699826-725345543-685637" providerId="AD"/>
      </p:ext>
    </p:extLst>
  </p:cmAuthor>
  <p:cmAuthor id="2" name="Gemma Rogers" initials="GR" lastIdx="1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DA"/>
    <a:srgbClr val="00B7FF"/>
    <a:srgbClr val="00D4FF"/>
    <a:srgbClr val="0053FF"/>
    <a:srgbClr val="ED153F"/>
    <a:srgbClr val="001965"/>
    <a:srgbClr val="B2B3B2"/>
    <a:srgbClr val="C7C2BA"/>
    <a:srgbClr val="C0EDFF"/>
    <a:srgbClr val="F2EB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8B7FE7-61EB-4A70-A127-CA045A1D9231}" v="13" dt="2019-10-10T11:42:31.6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80" autoAdjust="0"/>
    <p:restoredTop sz="82948" autoAdjust="0"/>
  </p:normalViewPr>
  <p:slideViewPr>
    <p:cSldViewPr>
      <p:cViewPr varScale="1">
        <p:scale>
          <a:sx n="79" d="100"/>
          <a:sy n="79" d="100"/>
        </p:scale>
        <p:origin x="1158" y="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1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viewProps" Target="viewProps.xml"/><Relationship Id="rId5" Type="http://schemas.openxmlformats.org/officeDocument/2006/relationships/slideMaster" Target="slideMasters/slideMaster5.xml"/><Relationship Id="rId61" Type="http://schemas.microsoft.com/office/2015/10/relationships/revisionInfo" Target="revisionInfo.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theme" Target="theme/theme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3-19T09:36:33.723" idx="4">
    <p:pos x="10" y="10"/>
    <p:text>Added flow.</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18831" cy="49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atin typeface="Verdana" pitchFamily="34" charset="0"/>
                <a:ea typeface="+mn-ea"/>
              </a:defRPr>
            </a:lvl1pPr>
          </a:lstStyle>
          <a:p>
            <a:pPr>
              <a:defRPr/>
            </a:pPr>
            <a:endParaRPr lang="en-GB"/>
          </a:p>
        </p:txBody>
      </p:sp>
      <p:sp>
        <p:nvSpPr>
          <p:cNvPr id="19459" name="Rectangle 3"/>
          <p:cNvSpPr>
            <a:spLocks noGrp="1" noChangeArrowheads="1"/>
          </p:cNvSpPr>
          <p:nvPr>
            <p:ph type="dt" sz="quarter" idx="1"/>
          </p:nvPr>
        </p:nvSpPr>
        <p:spPr bwMode="auto">
          <a:xfrm>
            <a:off x="3815373" y="0"/>
            <a:ext cx="2918831" cy="49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Verdana" pitchFamily="34" charset="0"/>
                <a:ea typeface="+mn-ea"/>
              </a:defRPr>
            </a:lvl1pPr>
          </a:lstStyle>
          <a:p>
            <a:pPr>
              <a:defRPr/>
            </a:pPr>
            <a:endParaRPr lang="en-GB"/>
          </a:p>
        </p:txBody>
      </p:sp>
      <p:sp>
        <p:nvSpPr>
          <p:cNvPr id="19460" name="Rectangle 4"/>
          <p:cNvSpPr>
            <a:spLocks noGrp="1" noChangeArrowheads="1"/>
          </p:cNvSpPr>
          <p:nvPr>
            <p:ph type="ftr" sz="quarter" idx="2"/>
          </p:nvPr>
        </p:nvSpPr>
        <p:spPr bwMode="auto">
          <a:xfrm>
            <a:off x="0" y="9371285"/>
            <a:ext cx="2918831" cy="49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Verdana" pitchFamily="34" charset="0"/>
                <a:ea typeface="+mn-ea"/>
              </a:defRPr>
            </a:lvl1pPr>
          </a:lstStyle>
          <a:p>
            <a:pPr>
              <a:defRPr/>
            </a:pPr>
            <a:endParaRPr lang="en-GB"/>
          </a:p>
        </p:txBody>
      </p:sp>
      <p:sp>
        <p:nvSpPr>
          <p:cNvPr id="19461" name="Rectangle 5"/>
          <p:cNvSpPr>
            <a:spLocks noGrp="1" noChangeArrowheads="1"/>
          </p:cNvSpPr>
          <p:nvPr>
            <p:ph type="sldNum" sz="quarter" idx="3"/>
          </p:nvPr>
        </p:nvSpPr>
        <p:spPr bwMode="auto">
          <a:xfrm>
            <a:off x="3815373" y="9371285"/>
            <a:ext cx="2918831" cy="49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7F42986B-2D83-3D45-8594-E229DABFD4F4}" type="slidenum">
              <a:rPr lang="en-GB"/>
              <a:pPr/>
              <a:t>‹#›</a:t>
            </a:fld>
            <a:endParaRPr lang="en-GB"/>
          </a:p>
        </p:txBody>
      </p:sp>
    </p:spTree>
    <p:extLst>
      <p:ext uri="{BB962C8B-B14F-4D97-AF65-F5344CB8AC3E}">
        <p14:creationId xmlns:p14="http://schemas.microsoft.com/office/powerpoint/2010/main" val="5605959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18831" cy="49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atin typeface="Verdana" pitchFamily="34" charset="0"/>
                <a:ea typeface="+mn-ea"/>
              </a:defRPr>
            </a:lvl1pPr>
          </a:lstStyle>
          <a:p>
            <a:pPr>
              <a:defRPr/>
            </a:pPr>
            <a:endParaRPr lang="en-GB"/>
          </a:p>
        </p:txBody>
      </p:sp>
      <p:sp>
        <p:nvSpPr>
          <p:cNvPr id="8195" name="Rectangle 3"/>
          <p:cNvSpPr>
            <a:spLocks noGrp="1" noChangeArrowheads="1"/>
          </p:cNvSpPr>
          <p:nvPr>
            <p:ph type="dt" idx="1"/>
          </p:nvPr>
        </p:nvSpPr>
        <p:spPr bwMode="auto">
          <a:xfrm>
            <a:off x="3815373" y="0"/>
            <a:ext cx="2918831" cy="49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Verdana" pitchFamily="34" charset="0"/>
                <a:ea typeface="+mn-ea"/>
              </a:defRPr>
            </a:lvl1pPr>
          </a:lstStyle>
          <a:p>
            <a:pPr>
              <a:defRPr/>
            </a:pPr>
            <a:endParaRPr lang="en-GB"/>
          </a:p>
        </p:txBody>
      </p:sp>
      <p:sp>
        <p:nvSpPr>
          <p:cNvPr id="7172" name="Rectangle 4"/>
          <p:cNvSpPr>
            <a:spLocks noGrp="1" noRot="1" noChangeAspect="1" noChangeArrowheads="1" noTextEdit="1"/>
          </p:cNvSpPr>
          <p:nvPr>
            <p:ph type="sldImg" idx="2"/>
          </p:nvPr>
        </p:nvSpPr>
        <p:spPr bwMode="auto">
          <a:xfrm>
            <a:off x="79375" y="739775"/>
            <a:ext cx="6577013" cy="37004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xmlns="" val="1"/>
            </a:ext>
          </a:extLst>
        </p:spPr>
      </p:sp>
      <p:sp>
        <p:nvSpPr>
          <p:cNvPr id="8197" name="Rectangle 5"/>
          <p:cNvSpPr>
            <a:spLocks noGrp="1" noChangeArrowheads="1"/>
          </p:cNvSpPr>
          <p:nvPr>
            <p:ph type="body" sz="quarter" idx="3"/>
          </p:nvPr>
        </p:nvSpPr>
        <p:spPr bwMode="auto">
          <a:xfrm>
            <a:off x="673577" y="4686499"/>
            <a:ext cx="5388610" cy="443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198" name="Rectangle 6"/>
          <p:cNvSpPr>
            <a:spLocks noGrp="1" noChangeArrowheads="1"/>
          </p:cNvSpPr>
          <p:nvPr>
            <p:ph type="ftr" sz="quarter" idx="4"/>
          </p:nvPr>
        </p:nvSpPr>
        <p:spPr bwMode="auto">
          <a:xfrm>
            <a:off x="0" y="9371285"/>
            <a:ext cx="2918831" cy="49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Verdana" pitchFamily="34" charset="0"/>
                <a:ea typeface="+mn-ea"/>
              </a:defRPr>
            </a:lvl1pPr>
          </a:lstStyle>
          <a:p>
            <a:pPr>
              <a:defRPr/>
            </a:pPr>
            <a:endParaRPr lang="en-GB"/>
          </a:p>
        </p:txBody>
      </p:sp>
      <p:sp>
        <p:nvSpPr>
          <p:cNvPr id="8199" name="Rectangle 7"/>
          <p:cNvSpPr>
            <a:spLocks noGrp="1" noChangeArrowheads="1"/>
          </p:cNvSpPr>
          <p:nvPr>
            <p:ph type="sldNum" sz="quarter" idx="5"/>
          </p:nvPr>
        </p:nvSpPr>
        <p:spPr bwMode="auto">
          <a:xfrm>
            <a:off x="3815373" y="9371285"/>
            <a:ext cx="2918831" cy="493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76785A4D-B4AC-474A-A4B8-4DEB7DF46D6C}" type="slidenum">
              <a:rPr lang="en-GB"/>
              <a:pPr/>
              <a:t>‹#›</a:t>
            </a:fld>
            <a:endParaRPr lang="en-GB"/>
          </a:p>
        </p:txBody>
      </p:sp>
    </p:spTree>
    <p:extLst>
      <p:ext uri="{BB962C8B-B14F-4D97-AF65-F5344CB8AC3E}">
        <p14:creationId xmlns:p14="http://schemas.microsoft.com/office/powerpoint/2010/main" val="402957489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Verdana" pitchFamily="34" charset="0"/>
        <a:ea typeface="ＭＳ Ｐゴシック" charset="0"/>
        <a:cs typeface="+mn-cs"/>
      </a:defRPr>
    </a:lvl1pPr>
    <a:lvl2pPr marL="456584" algn="l" rtl="0" eaLnBrk="0" fontAlgn="base" hangingPunct="0">
      <a:spcBef>
        <a:spcPct val="30000"/>
      </a:spcBef>
      <a:spcAft>
        <a:spcPct val="0"/>
      </a:spcAft>
      <a:defRPr sz="1200" kern="1200">
        <a:solidFill>
          <a:schemeClr val="tx1"/>
        </a:solidFill>
        <a:latin typeface="Verdana" pitchFamily="34" charset="0"/>
        <a:ea typeface="ＭＳ Ｐゴシック" charset="0"/>
        <a:cs typeface="+mn-cs"/>
      </a:defRPr>
    </a:lvl2pPr>
    <a:lvl3pPr marL="913213" algn="l" rtl="0" eaLnBrk="0" fontAlgn="base" hangingPunct="0">
      <a:spcBef>
        <a:spcPct val="30000"/>
      </a:spcBef>
      <a:spcAft>
        <a:spcPct val="0"/>
      </a:spcAft>
      <a:defRPr sz="1200" kern="1200">
        <a:solidFill>
          <a:schemeClr val="tx1"/>
        </a:solidFill>
        <a:latin typeface="Verdana" pitchFamily="34" charset="0"/>
        <a:ea typeface="ＭＳ Ｐゴシック" charset="0"/>
        <a:cs typeface="+mn-cs"/>
      </a:defRPr>
    </a:lvl3pPr>
    <a:lvl4pPr marL="1369811" algn="l" rtl="0" eaLnBrk="0" fontAlgn="base" hangingPunct="0">
      <a:spcBef>
        <a:spcPct val="30000"/>
      </a:spcBef>
      <a:spcAft>
        <a:spcPct val="0"/>
      </a:spcAft>
      <a:defRPr sz="1200" kern="1200">
        <a:solidFill>
          <a:schemeClr val="tx1"/>
        </a:solidFill>
        <a:latin typeface="Verdana" pitchFamily="34" charset="0"/>
        <a:ea typeface="ＭＳ Ｐゴシック" charset="0"/>
        <a:cs typeface="+mn-cs"/>
      </a:defRPr>
    </a:lvl4pPr>
    <a:lvl5pPr marL="1826424" algn="l" rtl="0" eaLnBrk="0" fontAlgn="base" hangingPunct="0">
      <a:spcBef>
        <a:spcPct val="30000"/>
      </a:spcBef>
      <a:spcAft>
        <a:spcPct val="0"/>
      </a:spcAft>
      <a:defRPr sz="1200" kern="1200">
        <a:solidFill>
          <a:schemeClr val="tx1"/>
        </a:solidFill>
        <a:latin typeface="Verdana" pitchFamily="34" charset="0"/>
        <a:ea typeface="ＭＳ Ｐゴシック" charset="0"/>
        <a:cs typeface="+mn-cs"/>
      </a:defRPr>
    </a:lvl5pPr>
    <a:lvl6pPr marL="2283007" algn="l" defTabSz="913213" rtl="0" eaLnBrk="1" latinLnBrk="0" hangingPunct="1">
      <a:defRPr sz="1200" kern="1200">
        <a:solidFill>
          <a:schemeClr val="tx1"/>
        </a:solidFill>
        <a:latin typeface="+mn-lt"/>
        <a:ea typeface="+mn-ea"/>
        <a:cs typeface="+mn-cs"/>
      </a:defRPr>
    </a:lvl6pPr>
    <a:lvl7pPr marL="2739590" algn="l" defTabSz="913213" rtl="0" eaLnBrk="1" latinLnBrk="0" hangingPunct="1">
      <a:defRPr sz="1200" kern="1200">
        <a:solidFill>
          <a:schemeClr val="tx1"/>
        </a:solidFill>
        <a:latin typeface="+mn-lt"/>
        <a:ea typeface="+mn-ea"/>
        <a:cs typeface="+mn-cs"/>
      </a:defRPr>
    </a:lvl7pPr>
    <a:lvl8pPr marL="3196202" algn="l" defTabSz="913213" rtl="0" eaLnBrk="1" latinLnBrk="0" hangingPunct="1">
      <a:defRPr sz="1200" kern="1200">
        <a:solidFill>
          <a:schemeClr val="tx1"/>
        </a:solidFill>
        <a:latin typeface="+mn-lt"/>
        <a:ea typeface="+mn-ea"/>
        <a:cs typeface="+mn-cs"/>
      </a:defRPr>
    </a:lvl8pPr>
    <a:lvl9pPr marL="3652803" algn="l" defTabSz="91321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79375" y="739775"/>
            <a:ext cx="6577013" cy="3700463"/>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BAC991-D67E-4189-9A67-1AB1B581D736}" type="slidenum">
              <a:rPr kumimoji="0" lang="en-GB" altLang="en-US" sz="1200" b="0" i="0" u="none" strike="noStrike" kern="1200" cap="none" spc="0" normalizeH="0" baseline="0" noProof="0" smtClean="0">
                <a:ln>
                  <a:noFill/>
                </a:ln>
                <a:solidFill>
                  <a:srgbClr val="C0504D"/>
                </a:solidFill>
                <a:effectLst/>
                <a:uLnTx/>
                <a:uFillTx/>
                <a:latin typeface="Verdana"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0</a:t>
            </a:fld>
            <a:endParaRPr kumimoji="0" lang="en-GB" altLang="en-US" sz="1200" b="0" i="0" u="none" strike="noStrike" kern="1200" cap="none" spc="0" normalizeH="0" baseline="0" noProof="0">
              <a:ln>
                <a:noFill/>
              </a:ln>
              <a:solidFill>
                <a:srgbClr val="C0504D"/>
              </a:solidFill>
              <a:effectLst/>
              <a:uLnTx/>
              <a:uFillTx/>
              <a:latin typeface="Verdana" charset="0"/>
              <a:ea typeface="ＭＳ Ｐゴシック" charset="0"/>
              <a:cs typeface="+mn-cs"/>
            </a:endParaRPr>
          </a:p>
        </p:txBody>
      </p:sp>
    </p:spTree>
    <p:extLst>
      <p:ext uri="{BB962C8B-B14F-4D97-AF65-F5344CB8AC3E}">
        <p14:creationId xmlns:p14="http://schemas.microsoft.com/office/powerpoint/2010/main" val="3477629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79375" y="739775"/>
            <a:ext cx="6577013" cy="3700463"/>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785A4D-B4AC-474A-A4B8-4DEB7DF46D6C}" type="slidenum">
              <a:rPr kumimoji="0" lang="en-GB" sz="1200" b="0" i="0" u="none" strike="noStrike" kern="1200" cap="none" spc="0" normalizeH="0" baseline="0" noProof="0" smtClean="0">
                <a:ln>
                  <a:noFill/>
                </a:ln>
                <a:solidFill>
                  <a:srgbClr val="000000"/>
                </a:solidFill>
                <a:effectLst/>
                <a:uLnTx/>
                <a:uFillTx/>
                <a:latin typeface="Verdana"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srgbClr val="000000"/>
              </a:solidFill>
              <a:effectLst/>
              <a:uLnTx/>
              <a:uFillTx/>
              <a:latin typeface="Verdana" charset="0"/>
              <a:ea typeface="ＭＳ Ｐゴシック" charset="0"/>
              <a:cs typeface="+mn-cs"/>
            </a:endParaRPr>
          </a:p>
        </p:txBody>
      </p:sp>
    </p:spTree>
    <p:extLst>
      <p:ext uri="{BB962C8B-B14F-4D97-AF65-F5344CB8AC3E}">
        <p14:creationId xmlns:p14="http://schemas.microsoft.com/office/powerpoint/2010/main" val="4206282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79375" y="739775"/>
            <a:ext cx="6577013" cy="3700463"/>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785A4D-B4AC-474A-A4B8-4DEB7DF46D6C}" type="slidenum">
              <a:rPr kumimoji="0" lang="en-GB" sz="1200" b="0" i="0" u="none" strike="noStrike" kern="1200" cap="none" spc="0" normalizeH="0" baseline="0" noProof="0" smtClean="0">
                <a:ln>
                  <a:noFill/>
                </a:ln>
                <a:solidFill>
                  <a:srgbClr val="000000"/>
                </a:solidFill>
                <a:effectLst/>
                <a:uLnTx/>
                <a:uFillTx/>
                <a:latin typeface="Verdana"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srgbClr val="000000"/>
              </a:solidFill>
              <a:effectLst/>
              <a:uLnTx/>
              <a:uFillTx/>
              <a:latin typeface="Verdana" charset="0"/>
              <a:ea typeface="ＭＳ Ｐゴシック" charset="0"/>
              <a:cs typeface="+mn-cs"/>
            </a:endParaRPr>
          </a:p>
        </p:txBody>
      </p:sp>
    </p:spTree>
    <p:extLst>
      <p:ext uri="{BB962C8B-B14F-4D97-AF65-F5344CB8AC3E}">
        <p14:creationId xmlns:p14="http://schemas.microsoft.com/office/powerpoint/2010/main" val="2616661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79375" y="739775"/>
            <a:ext cx="6577013" cy="3700463"/>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785A4D-B4AC-474A-A4B8-4DEB7DF46D6C}" type="slidenum">
              <a:rPr kumimoji="0" lang="en-GB" sz="1200" b="0" i="0" u="none" strike="noStrike" kern="1200" cap="none" spc="0" normalizeH="0" baseline="0" noProof="0" smtClean="0">
                <a:ln>
                  <a:noFill/>
                </a:ln>
                <a:solidFill>
                  <a:prstClr val="black"/>
                </a:solidFill>
                <a:effectLst/>
                <a:uLnTx/>
                <a:uFillTx/>
                <a:latin typeface="Verdana"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Verdana" charset="0"/>
              <a:ea typeface="ＭＳ Ｐゴシック" charset="0"/>
              <a:cs typeface="+mn-cs"/>
            </a:endParaRPr>
          </a:p>
        </p:txBody>
      </p:sp>
    </p:spTree>
    <p:extLst>
      <p:ext uri="{BB962C8B-B14F-4D97-AF65-F5344CB8AC3E}">
        <p14:creationId xmlns:p14="http://schemas.microsoft.com/office/powerpoint/2010/main" val="3604519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50179" name="Notes Placeholder 2"/>
          <p:cNvSpPr>
            <a:spLocks noGrp="1"/>
          </p:cNvSpPr>
          <p:nvPr>
            <p:ph type="body" idx="1"/>
          </p:nvPr>
        </p:nvSpPr>
        <p:spPr>
          <a:noFill/>
        </p:spPr>
        <p:txBody>
          <a:bodyPr/>
          <a:lstStyle/>
          <a:p>
            <a:endParaRPr lang="en-US">
              <a:ea typeface="ＭＳ Ｐゴシック" pitchFamily="34" charset="-128"/>
            </a:endParaRPr>
          </a:p>
        </p:txBody>
      </p:sp>
      <p:sp>
        <p:nvSpPr>
          <p:cNvPr id="48132" name="Slide Number Placeholder 3"/>
          <p:cNvSpPr>
            <a:spLocks noGrp="1"/>
          </p:cNvSpPr>
          <p:nvPr>
            <p:ph type="sldNum" sz="quarter" idx="5"/>
          </p:nvPr>
        </p:nvSpPr>
        <p:spPr/>
        <p:txBody>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803CB3-C2D9-4F42-9711-E1BB4C7B3CD9}" type="slidenum">
              <a:rPr kumimoji="0" lang="en-GB"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ea typeface="ＭＳ Ｐゴシック" pitchFamily="34" charset="-128"/>
              </a:defRPr>
            </a:lvl1pPr>
            <a:lvl2pPr marL="742950" indent="-285750" eaLnBrk="0" hangingPunct="0">
              <a:defRPr sz="2400">
                <a:solidFill>
                  <a:schemeClr val="tx1"/>
                </a:solidFill>
                <a:latin typeface="Verdana" pitchFamily="34" charset="0"/>
                <a:ea typeface="ＭＳ Ｐゴシック" pitchFamily="34" charset="-128"/>
              </a:defRPr>
            </a:lvl2pPr>
            <a:lvl3pPr marL="1143000" indent="-228600" eaLnBrk="0" hangingPunct="0">
              <a:defRPr sz="2400">
                <a:solidFill>
                  <a:schemeClr val="tx1"/>
                </a:solidFill>
                <a:latin typeface="Verdana" pitchFamily="34" charset="0"/>
                <a:ea typeface="ＭＳ Ｐゴシック" pitchFamily="34" charset="-128"/>
              </a:defRPr>
            </a:lvl3pPr>
            <a:lvl4pPr marL="1600200" indent="-228600" eaLnBrk="0" hangingPunct="0">
              <a:defRPr sz="2400">
                <a:solidFill>
                  <a:schemeClr val="tx1"/>
                </a:solidFill>
                <a:latin typeface="Verdana" pitchFamily="34" charset="0"/>
                <a:ea typeface="ＭＳ Ｐゴシック" pitchFamily="34" charset="-128"/>
              </a:defRPr>
            </a:lvl4pPr>
            <a:lvl5pPr marL="2057400" indent="-228600" eaLnBrk="0" hangingPunct="0">
              <a:defRPr sz="24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DF02CB-662E-47AD-AC0A-EEEC991E470D}" type="slidenum">
              <a:rPr kumimoji="0" lang="en-GB"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134147" name="Rectangle 2"/>
          <p:cNvSpPr>
            <a:spLocks noGrp="1" noRot="1" noChangeAspect="1" noChangeArrowheads="1" noTextEdit="1"/>
          </p:cNvSpPr>
          <p:nvPr>
            <p:ph type="sldImg"/>
          </p:nvPr>
        </p:nvSpPr>
        <p:spPr>
          <a:xfrm>
            <a:off x="79375" y="739775"/>
            <a:ext cx="6577013" cy="3700463"/>
          </a:xfrm>
          <a:ln/>
        </p:spPr>
      </p:sp>
      <p:sp>
        <p:nvSpPr>
          <p:cNvPr id="134148" name="Rectangle 3"/>
          <p:cNvSpPr>
            <a:spLocks noGrp="1" noChangeArrowheads="1"/>
          </p:cNvSpPr>
          <p:nvPr>
            <p:ph type="body" idx="1"/>
          </p:nvPr>
        </p:nvSpPr>
        <p:spPr>
          <a:xfrm>
            <a:off x="674221" y="4686499"/>
            <a:ext cx="5387323" cy="44398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785A4D-B4AC-474A-A4B8-4DEB7DF46D6C}" type="slidenum">
              <a:rPr kumimoji="0" lang="en-GB" sz="1200" b="0" i="0" u="none" strike="noStrike" kern="1200" cap="none" spc="0" normalizeH="0" baseline="0" noProof="0" smtClean="0">
                <a:ln>
                  <a:noFill/>
                </a:ln>
                <a:solidFill>
                  <a:prstClr val="black"/>
                </a:solidFill>
                <a:effectLst/>
                <a:uLnTx/>
                <a:uFillTx/>
                <a:latin typeface="Verdana"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Verdana" charset="0"/>
              <a:ea typeface="ＭＳ Ｐゴシック" charset="0"/>
              <a:cs typeface="+mn-cs"/>
            </a:endParaRPr>
          </a:p>
        </p:txBody>
      </p:sp>
    </p:spTree>
    <p:extLst>
      <p:ext uri="{BB962C8B-B14F-4D97-AF65-F5344CB8AC3E}">
        <p14:creationId xmlns:p14="http://schemas.microsoft.com/office/powerpoint/2010/main" val="2841367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785A4D-B4AC-474A-A4B8-4DEB7DF46D6C}" type="slidenum">
              <a:rPr kumimoji="0" lang="en-GB" sz="1200" b="0" i="0" u="none" strike="noStrike" kern="1200" cap="none" spc="0" normalizeH="0" baseline="0" noProof="0" smtClean="0">
                <a:ln>
                  <a:noFill/>
                </a:ln>
                <a:solidFill>
                  <a:prstClr val="black"/>
                </a:solidFill>
                <a:effectLst/>
                <a:uLnTx/>
                <a:uFillTx/>
                <a:latin typeface="Verdana"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Verdana" charset="0"/>
              <a:ea typeface="ＭＳ Ｐゴシック" charset="0"/>
              <a:cs typeface="+mn-cs"/>
            </a:endParaRPr>
          </a:p>
        </p:txBody>
      </p:sp>
    </p:spTree>
    <p:extLst>
      <p:ext uri="{BB962C8B-B14F-4D97-AF65-F5344CB8AC3E}">
        <p14:creationId xmlns:p14="http://schemas.microsoft.com/office/powerpoint/2010/main" val="2320618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785A4D-B4AC-474A-A4B8-4DEB7DF46D6C}" type="slidenum">
              <a:rPr kumimoji="0" lang="en-GB" sz="1200" b="0" i="0" u="none" strike="noStrike" kern="1200" cap="none" spc="0" normalizeH="0" baseline="0" noProof="0" smtClean="0">
                <a:ln>
                  <a:noFill/>
                </a:ln>
                <a:solidFill>
                  <a:prstClr val="black"/>
                </a:solidFill>
                <a:effectLst/>
                <a:uLnTx/>
                <a:uFillTx/>
                <a:latin typeface="Verdana"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Verdana" charset="0"/>
              <a:ea typeface="ＭＳ Ｐゴシック" charset="0"/>
              <a:cs typeface="+mn-cs"/>
            </a:endParaRPr>
          </a:p>
        </p:txBody>
      </p:sp>
    </p:spTree>
    <p:extLst>
      <p:ext uri="{BB962C8B-B14F-4D97-AF65-F5344CB8AC3E}">
        <p14:creationId xmlns:p14="http://schemas.microsoft.com/office/powerpoint/2010/main" val="4055012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79375" y="739775"/>
            <a:ext cx="6577013" cy="3700463"/>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785A4D-B4AC-474A-A4B8-4DEB7DF46D6C}" type="slidenum">
              <a:rPr kumimoji="0" lang="en-GB" sz="1200" b="0" i="0" u="none" strike="noStrike" kern="1200" cap="none" spc="0" normalizeH="0" baseline="0" noProof="0" smtClean="0">
                <a:ln>
                  <a:noFill/>
                </a:ln>
                <a:solidFill>
                  <a:srgbClr val="000000"/>
                </a:solidFill>
                <a:effectLst/>
                <a:uLnTx/>
                <a:uFillTx/>
                <a:latin typeface="Verdana"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srgbClr val="000000"/>
              </a:solidFill>
              <a:effectLst/>
              <a:uLnTx/>
              <a:uFillTx/>
              <a:latin typeface="Verdana" charset="0"/>
              <a:ea typeface="ＭＳ Ｐゴシック" charset="0"/>
              <a:cs typeface="+mn-cs"/>
            </a:endParaRPr>
          </a:p>
        </p:txBody>
      </p:sp>
    </p:spTree>
    <p:extLst>
      <p:ext uri="{BB962C8B-B14F-4D97-AF65-F5344CB8AC3E}">
        <p14:creationId xmlns:p14="http://schemas.microsoft.com/office/powerpoint/2010/main" val="1686593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p:txBody>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AC056C-AF33-4BAD-9901-92F724A699F4}" type="slidenum">
              <a:rPr kumimoji="0" 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da-DK"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55299" name="Rectangle 7"/>
          <p:cNvSpPr txBox="1">
            <a:spLocks noGrp="1" noChangeArrowheads="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01" tIns="45450" rIns="90901" bIns="45450" anchor="b"/>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9C893B-32BF-47CA-A71D-75796A02AAF3}" type="slidenum">
              <a:rPr kumimoji="0" lang="da-DK"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da-DK"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
        <p:nvSpPr>
          <p:cNvPr id="674819" name="Rectangle 2"/>
          <p:cNvSpPr>
            <a:spLocks noGrp="1" noRot="1" noChangeAspect="1" noChangeArrowheads="1" noTextEdit="1"/>
          </p:cNvSpPr>
          <p:nvPr>
            <p:ph type="sldImg"/>
          </p:nvPr>
        </p:nvSpPr>
        <p:spPr>
          <a:xfrm>
            <a:off x="79375" y="739775"/>
            <a:ext cx="6577013" cy="3700463"/>
          </a:xfrm>
          <a:ln/>
        </p:spPr>
      </p:sp>
      <p:sp>
        <p:nvSpPr>
          <p:cNvPr id="55301" name="Rectangle 3"/>
          <p:cNvSpPr>
            <a:spLocks noGrp="1" noChangeArrowheads="1"/>
          </p:cNvSpPr>
          <p:nvPr>
            <p:ph type="body" idx="1"/>
          </p:nvPr>
        </p:nvSpPr>
        <p:spPr>
          <a:noFill/>
        </p:spPr>
        <p:txBody>
          <a:bodyPr/>
          <a:lstStyle/>
          <a:p>
            <a:pPr>
              <a:spcBef>
                <a:spcPct val="0"/>
              </a:spcBef>
            </a:pPr>
            <a:endParaRPr lang="da-DK" dirty="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xfrm>
            <a:off x="136525" y="766763"/>
            <a:ext cx="6826250" cy="3840162"/>
          </a:xfrm>
          <a:ln/>
        </p:spPr>
      </p:sp>
      <p:sp>
        <p:nvSpPr>
          <p:cNvPr id="2682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682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Verdana" pitchFamily="34" charset="0"/>
                <a:ea typeface="ＭＳ Ｐゴシック" pitchFamily="34" charset="-128"/>
              </a:defRPr>
            </a:lvl1pPr>
            <a:lvl2pPr marL="35217523" indent="-35217523">
              <a:defRPr sz="2000">
                <a:solidFill>
                  <a:schemeClr val="tx1"/>
                </a:solidFill>
                <a:latin typeface="Verdana" pitchFamily="34" charset="0"/>
                <a:ea typeface="ＭＳ Ｐゴシック" pitchFamily="34" charset="-128"/>
              </a:defRPr>
            </a:lvl2pPr>
            <a:lvl3pPr>
              <a:defRPr sz="20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sz="2000">
                <a:solidFill>
                  <a:schemeClr val="tx1"/>
                </a:solidFill>
                <a:latin typeface="Verdana" pitchFamily="34" charset="0"/>
                <a:ea typeface="ＭＳ Ｐゴシック" pitchFamily="34" charset="-128"/>
              </a:defRPr>
            </a:lvl5pPr>
            <a:lvl6pPr marL="2297988" indent="1597"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757906" indent="1597"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217823" indent="1597"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677738" indent="1597"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r" defTabSz="946150" rtl="0" eaLnBrk="0" fontAlgn="base" latinLnBrk="0" hangingPunct="0">
              <a:lnSpc>
                <a:spcPct val="100000"/>
              </a:lnSpc>
              <a:spcBef>
                <a:spcPct val="0"/>
              </a:spcBef>
              <a:spcAft>
                <a:spcPct val="0"/>
              </a:spcAft>
              <a:buClrTx/>
              <a:buSzTx/>
              <a:buFontTx/>
              <a:buNone/>
              <a:tabLst/>
              <a:defRPr/>
            </a:pPr>
            <a:fld id="{95AE6280-A0E3-4784-A8C3-7EE2CF5E0FF5}" type="slidenum">
              <a:rPr kumimoji="0" lang="en-GB" altLang="en-US" sz="11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Arial" panose="020B0604020202020204" pitchFamily="34" charset="0"/>
              </a:rPr>
              <a:pPr marL="0" marR="0" lvl="0" indent="0" algn="r" defTabSz="946150" rtl="0" eaLnBrk="0" fontAlgn="base" latinLnBrk="0" hangingPunct="0">
                <a:lnSpc>
                  <a:spcPct val="100000"/>
                </a:lnSpc>
                <a:spcBef>
                  <a:spcPct val="0"/>
                </a:spcBef>
                <a:spcAft>
                  <a:spcPct val="0"/>
                </a:spcAft>
                <a:buClrTx/>
                <a:buSzTx/>
                <a:buFontTx/>
                <a:buNone/>
                <a:tabLst/>
                <a:defRPr/>
              </a:pPr>
              <a:t>1</a:t>
            </a:fld>
            <a:endParaRPr kumimoji="0" lang="en-GB" altLang="en-US" sz="11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014472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785A4D-B4AC-474A-A4B8-4DEB7DF46D6C}" type="slidenum">
              <a:rPr kumimoji="0" lang="da-DK" sz="1200" b="0" i="0" u="none" strike="noStrike" kern="1200" cap="none" spc="0" normalizeH="0" baseline="0" noProof="0" smtClean="0">
                <a:ln>
                  <a:noFill/>
                </a:ln>
                <a:solidFill>
                  <a:prstClr val="black"/>
                </a:solidFill>
                <a:effectLst/>
                <a:uLnTx/>
                <a:uFillTx/>
                <a:latin typeface="Verdana"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da-DK" sz="1200" b="0" i="0" u="none" strike="noStrike" kern="1200" cap="none" spc="0" normalizeH="0" baseline="0" noProof="0">
              <a:ln>
                <a:noFill/>
              </a:ln>
              <a:solidFill>
                <a:prstClr val="black"/>
              </a:solidFill>
              <a:effectLst/>
              <a:uLnTx/>
              <a:uFillTx/>
              <a:latin typeface="Verdana" charset="0"/>
              <a:ea typeface="ＭＳ Ｐゴシック" charset="0"/>
              <a:cs typeface="+mn-cs"/>
            </a:endParaRPr>
          </a:p>
        </p:txBody>
      </p:sp>
    </p:spTree>
    <p:extLst>
      <p:ext uri="{BB962C8B-B14F-4D97-AF65-F5344CB8AC3E}">
        <p14:creationId xmlns:p14="http://schemas.microsoft.com/office/powerpoint/2010/main" val="1738115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785A4D-B4AC-474A-A4B8-4DEB7DF46D6C}" type="slidenum">
              <a:rPr kumimoji="0" lang="da-DK" sz="1200" b="0" i="0" u="none" strike="noStrike" kern="1200" cap="none" spc="0" normalizeH="0" baseline="0" noProof="0" smtClean="0">
                <a:ln>
                  <a:noFill/>
                </a:ln>
                <a:solidFill>
                  <a:prstClr val="black"/>
                </a:solidFill>
                <a:effectLst/>
                <a:uLnTx/>
                <a:uFillTx/>
                <a:latin typeface="Verdana"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da-DK" sz="1200" b="0" i="0" u="none" strike="noStrike" kern="1200" cap="none" spc="0" normalizeH="0" baseline="0" noProof="0" dirty="0">
              <a:ln>
                <a:noFill/>
              </a:ln>
              <a:solidFill>
                <a:prstClr val="black"/>
              </a:solidFill>
              <a:effectLst/>
              <a:uLnTx/>
              <a:uFillTx/>
              <a:latin typeface="Verdana" charset="0"/>
              <a:ea typeface="ＭＳ Ｐゴシック" charset="0"/>
              <a:cs typeface="+mn-cs"/>
            </a:endParaRPr>
          </a:p>
        </p:txBody>
      </p:sp>
    </p:spTree>
    <p:extLst>
      <p:ext uri="{BB962C8B-B14F-4D97-AF65-F5344CB8AC3E}">
        <p14:creationId xmlns:p14="http://schemas.microsoft.com/office/powerpoint/2010/main" val="2055858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21507" name="Notes Placeholder 2"/>
          <p:cNvSpPr>
            <a:spLocks noGrp="1"/>
          </p:cNvSpPr>
          <p:nvPr>
            <p:ph type="body" idx="1"/>
          </p:nvPr>
        </p:nvSpPr>
        <p:spPr>
          <a:noFill/>
        </p:spPr>
        <p:txBody>
          <a:bodyPr/>
          <a:lstStyle/>
          <a:p>
            <a:endParaRPr lang="en-GB" altLang="en-US" dirty="0">
              <a:ea typeface="ＭＳ Ｐゴシック" pitchFamily="34" charset="-128"/>
            </a:endParaRPr>
          </a:p>
        </p:txBody>
      </p:sp>
      <p:sp>
        <p:nvSpPr>
          <p:cNvPr id="21508" name="Slide Number Placeholder 3"/>
          <p:cNvSpPr>
            <a:spLocks noGrp="1"/>
          </p:cNvSpPr>
          <p:nvPr>
            <p:ph type="sldNum" sz="quarter" idx="5"/>
          </p:nvPr>
        </p:nvSpPr>
        <p:spPr>
          <a:noFill/>
        </p:spPr>
        <p:txBody>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D55234-45B5-4622-9B97-E8EE5F00C0E9}" type="slidenum">
              <a:rPr kumimoji="0" lang="en-GB" altLang="en-US"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altLang="en-US"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24579" name="Notes Placeholder 2"/>
          <p:cNvSpPr>
            <a:spLocks noGrp="1"/>
          </p:cNvSpPr>
          <p:nvPr>
            <p:ph type="body" idx="1"/>
          </p:nvPr>
        </p:nvSpPr>
        <p:spPr>
          <a:noFill/>
        </p:spPr>
        <p:txBody>
          <a:bodyPr/>
          <a:lstStyle/>
          <a:p>
            <a:endParaRPr lang="en-GB" altLang="en-US" dirty="0">
              <a:ea typeface="ＭＳ Ｐゴシック" pitchFamily="34" charset="-128"/>
            </a:endParaRPr>
          </a:p>
        </p:txBody>
      </p:sp>
      <p:sp>
        <p:nvSpPr>
          <p:cNvPr id="24580" name="Slide Number Placeholder 3"/>
          <p:cNvSpPr>
            <a:spLocks noGrp="1"/>
          </p:cNvSpPr>
          <p:nvPr>
            <p:ph type="sldNum" sz="quarter" idx="5"/>
          </p:nvPr>
        </p:nvSpPr>
        <p:spPr>
          <a:noFill/>
        </p:spPr>
        <p:txBody>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4E0ADF-4256-4F8E-8C00-F405FF443094}" type="slidenum">
              <a:rPr kumimoji="0" lang="en-GB" altLang="en-US"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altLang="en-US"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785A4D-B4AC-474A-A4B8-4DEB7DF46D6C}" type="slidenum">
              <a:rPr kumimoji="0" lang="en-GB" sz="1200" b="0" i="0" u="none" strike="noStrike" kern="1200" cap="none" spc="0" normalizeH="0" baseline="0" noProof="0" smtClean="0">
                <a:ln>
                  <a:noFill/>
                </a:ln>
                <a:solidFill>
                  <a:prstClr val="black"/>
                </a:solidFill>
                <a:effectLst/>
                <a:uLnTx/>
                <a:uFillTx/>
                <a:latin typeface="Verdana"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Verdana" charset="0"/>
              <a:ea typeface="ＭＳ Ｐゴシック" charset="0"/>
              <a:cs typeface="+mn-cs"/>
            </a:endParaRPr>
          </a:p>
        </p:txBody>
      </p:sp>
    </p:spTree>
    <p:extLst>
      <p:ext uri="{BB962C8B-B14F-4D97-AF65-F5344CB8AC3E}">
        <p14:creationId xmlns:p14="http://schemas.microsoft.com/office/powerpoint/2010/main" val="1765603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785A4D-B4AC-474A-A4B8-4DEB7DF46D6C}" type="slidenum">
              <a:rPr kumimoji="0" lang="en-US" sz="1200" b="0" i="0" u="none" strike="noStrike" kern="1200" cap="none" spc="0" normalizeH="0" baseline="0" noProof="0" smtClean="0">
                <a:ln>
                  <a:noFill/>
                </a:ln>
                <a:solidFill>
                  <a:prstClr val="black"/>
                </a:solidFill>
                <a:effectLst/>
                <a:uLnTx/>
                <a:uFillTx/>
                <a:latin typeface="Verdana"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Verdana" charset="0"/>
              <a:ea typeface="ＭＳ Ｐゴシック" charset="0"/>
              <a:cs typeface="+mn-cs"/>
            </a:endParaRPr>
          </a:p>
        </p:txBody>
      </p:sp>
    </p:spTree>
    <p:extLst>
      <p:ext uri="{BB962C8B-B14F-4D97-AF65-F5344CB8AC3E}">
        <p14:creationId xmlns:p14="http://schemas.microsoft.com/office/powerpoint/2010/main" val="1676698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785A4D-B4AC-474A-A4B8-4DEB7DF46D6C}" type="slidenum">
              <a:rPr kumimoji="0" lang="en-GB" sz="1200" b="0" i="0" u="none" strike="noStrike" kern="1200" cap="none" spc="0" normalizeH="0" baseline="0" noProof="0" smtClean="0">
                <a:ln>
                  <a:noFill/>
                </a:ln>
                <a:solidFill>
                  <a:prstClr val="black"/>
                </a:solidFill>
                <a:effectLst/>
                <a:uLnTx/>
                <a:uFillTx/>
                <a:latin typeface="Verdana"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Verdana" charset="0"/>
              <a:ea typeface="ＭＳ Ｐゴシック" charset="0"/>
              <a:cs typeface="+mn-cs"/>
            </a:endParaRPr>
          </a:p>
        </p:txBody>
      </p:sp>
    </p:spTree>
    <p:extLst>
      <p:ext uri="{BB962C8B-B14F-4D97-AF65-F5344CB8AC3E}">
        <p14:creationId xmlns:p14="http://schemas.microsoft.com/office/powerpoint/2010/main" val="3874517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xfrm>
            <a:off x="79375" y="739775"/>
            <a:ext cx="6577013" cy="3700463"/>
          </a:xfrm>
          <a:ln/>
        </p:spPr>
      </p:sp>
      <p:sp>
        <p:nvSpPr>
          <p:cNvPr id="614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dirty="0">
              <a:ea typeface="ＭＳ Ｐゴシック" pitchFamily="34" charset="-128"/>
            </a:endParaRPr>
          </a:p>
        </p:txBody>
      </p:sp>
      <p:sp>
        <p:nvSpPr>
          <p:cNvPr id="5837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DE63FA-CC7E-48B3-A6D2-0FF95785A383}" type="slidenum">
              <a:rPr kumimoji="0" lang="en-GB" sz="1200" b="0" i="0" u="none" strike="noStrike" kern="1200" cap="none" spc="0" normalizeH="0" baseline="0" noProof="0" smtClean="0">
                <a:ln>
                  <a:noFill/>
                </a:ln>
                <a:solidFill>
                  <a:srgbClr val="000000"/>
                </a:solidFill>
                <a:effectLst/>
                <a:uLnTx/>
                <a:uFillTx/>
                <a:latin typeface="Arial"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sz="12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785A4D-B4AC-474A-A4B8-4DEB7DF46D6C}" type="slidenum">
              <a:rPr kumimoji="0" lang="en-GB" sz="1200" b="0" i="0" u="none" strike="noStrike" kern="1200" cap="none" spc="0" normalizeH="0" baseline="0" noProof="0" smtClean="0">
                <a:ln>
                  <a:noFill/>
                </a:ln>
                <a:solidFill>
                  <a:prstClr val="black"/>
                </a:solidFill>
                <a:effectLst/>
                <a:uLnTx/>
                <a:uFillTx/>
                <a:latin typeface="Verdana"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Verdana" charset="0"/>
              <a:ea typeface="ＭＳ Ｐゴシック" charset="0"/>
              <a:cs typeface="+mn-cs"/>
            </a:endParaRPr>
          </a:p>
        </p:txBody>
      </p:sp>
    </p:spTree>
    <p:extLst>
      <p:ext uri="{BB962C8B-B14F-4D97-AF65-F5344CB8AC3E}">
        <p14:creationId xmlns:p14="http://schemas.microsoft.com/office/powerpoint/2010/main" val="3485165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xfrm>
            <a:off x="79375" y="739775"/>
            <a:ext cx="6577013" cy="3700463"/>
          </a:xfrm>
          <a:ln/>
        </p:spPr>
      </p:sp>
      <p:sp>
        <p:nvSpPr>
          <p:cNvPr id="3010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010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Verdana" pitchFamily="34" charset="0"/>
                <a:ea typeface="ＭＳ Ｐゴシック" pitchFamily="34" charset="-128"/>
              </a:defRPr>
            </a:lvl1pPr>
            <a:lvl2pPr marL="37931725" indent="-37474525">
              <a:defRPr sz="2000">
                <a:solidFill>
                  <a:schemeClr val="tx1"/>
                </a:solidFill>
                <a:latin typeface="Verdana" pitchFamily="34" charset="0"/>
                <a:ea typeface="ＭＳ Ｐゴシック" pitchFamily="34" charset="-128"/>
              </a:defRPr>
            </a:lvl2pPr>
            <a:lvl3pPr>
              <a:defRPr sz="2000">
                <a:solidFill>
                  <a:schemeClr val="tx1"/>
                </a:solidFill>
                <a:latin typeface="Verdana" pitchFamily="34" charset="0"/>
                <a:ea typeface="ＭＳ Ｐゴシック" pitchFamily="34" charset="-128"/>
              </a:defRPr>
            </a:lvl3pPr>
            <a:lvl4pPr>
              <a:defRPr sz="2000">
                <a:solidFill>
                  <a:schemeClr val="tx1"/>
                </a:solidFill>
                <a:latin typeface="Verdana" pitchFamily="34" charset="0"/>
                <a:ea typeface="ＭＳ Ｐゴシック" pitchFamily="34" charset="-128"/>
              </a:defRPr>
            </a:lvl4pPr>
            <a:lvl5pPr>
              <a:defRPr sz="2000">
                <a:solidFill>
                  <a:schemeClr val="tx1"/>
                </a:solidFill>
                <a:latin typeface="Verdana" pitchFamily="34" charset="0"/>
                <a:ea typeface="ＭＳ Ｐゴシック" pitchFamily="34" charset="-128"/>
              </a:defRPr>
            </a:lvl5pPr>
            <a:lvl6pPr marL="2284413" indent="1588"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741613" indent="1588"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198813" indent="1588"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656013" indent="1588"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848B39-A8BD-4D80-908E-45F8C9D81CE3}" type="slidenum">
              <a:rPr kumimoji="0" lang="en-GB" altLang="en-US" sz="12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altLang="en-US" sz="1200" b="0" i="0" u="none" strike="noStrike" kern="1200" cap="none" spc="0" normalizeH="0" baseline="0" noProof="0" dirty="0">
              <a:ln>
                <a:noFill/>
              </a:ln>
              <a:solidFill>
                <a:srgbClr val="000000"/>
              </a:solidFill>
              <a:effectLst/>
              <a:uLnTx/>
              <a:uFillTx/>
              <a:latin typeface="Verdana"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62926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576E89B1-B476-4C59-A1AE-E6F2A1941AB8}" type="slidenum">
              <a:rPr kumimoji="0" lang="en-CA" sz="900" b="0" i="0" u="none" strike="noStrike" kern="1200" cap="none" spc="0" normalizeH="0" baseline="0" noProof="0" smtClean="0">
                <a:ln>
                  <a:noFill/>
                </a:ln>
                <a:solidFill>
                  <a:srgbClr val="001965"/>
                </a:solidFill>
                <a:effectLst/>
                <a:uLnTx/>
                <a:uFillTx/>
                <a:latin typeface="Verdana"/>
                <a:ea typeface="+mn-ea"/>
                <a:cs typeface="+mn-cs"/>
              </a:rPr>
              <a:pPr marL="0" marR="0" lvl="0" indent="0" algn="r" defTabSz="914378" rtl="0" eaLnBrk="1" fontAlgn="auto" latinLnBrk="0" hangingPunct="1">
                <a:lnSpc>
                  <a:spcPct val="100000"/>
                </a:lnSpc>
                <a:spcBef>
                  <a:spcPts val="0"/>
                </a:spcBef>
                <a:spcAft>
                  <a:spcPts val="0"/>
                </a:spcAft>
                <a:buClrTx/>
                <a:buSzTx/>
                <a:buFontTx/>
                <a:buNone/>
                <a:tabLst/>
                <a:defRPr/>
              </a:pPr>
              <a:t>3</a:t>
            </a:fld>
            <a:endParaRPr kumimoji="0" lang="en-CA" sz="900" b="0" i="0" u="none" strike="noStrike" kern="1200" cap="none" spc="0" normalizeH="0" baseline="0" noProof="0" dirty="0">
              <a:ln>
                <a:noFill/>
              </a:ln>
              <a:solidFill>
                <a:srgbClr val="001965"/>
              </a:solidFill>
              <a:effectLst/>
              <a:uLnTx/>
              <a:uFillTx/>
              <a:latin typeface="Verdana"/>
              <a:ea typeface="+mn-ea"/>
              <a:cs typeface="+mn-cs"/>
            </a:endParaRPr>
          </a:p>
        </p:txBody>
      </p:sp>
    </p:spTree>
    <p:extLst>
      <p:ext uri="{BB962C8B-B14F-4D97-AF65-F5344CB8AC3E}">
        <p14:creationId xmlns:p14="http://schemas.microsoft.com/office/powerpoint/2010/main" val="2429424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963" y="741363"/>
            <a:ext cx="6573837" cy="3698875"/>
          </a:xfrm>
        </p:spPr>
      </p:sp>
      <p:sp>
        <p:nvSpPr>
          <p:cNvPr id="270339" name="Notes Placeholder 2"/>
          <p:cNvSpPr>
            <a:spLocks noGrp="1"/>
          </p:cNvSpPr>
          <p:nvPr>
            <p:ph type="body" idx="1"/>
          </p:nvPr>
        </p:nvSpPr>
        <p:spPr>
          <a:noFill/>
        </p:spPr>
        <p:txBody>
          <a:bodyPr/>
          <a:lstStyle/>
          <a:p>
            <a:endParaRPr lang="en-US" altLang="en-US" dirty="0"/>
          </a:p>
        </p:txBody>
      </p:sp>
      <p:sp>
        <p:nvSpPr>
          <p:cNvPr id="27034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Verdana" pitchFamily="34" charset="0"/>
                <a:ea typeface="ＭＳ Ｐゴシック" pitchFamily="34" charset="-128"/>
              </a:defRPr>
            </a:lvl1pPr>
            <a:lvl2pPr marL="770722" indent="-296431" eaLnBrk="0" hangingPunct="0">
              <a:spcBef>
                <a:spcPct val="30000"/>
              </a:spcBef>
              <a:defRPr sz="1200">
                <a:solidFill>
                  <a:schemeClr val="tx1"/>
                </a:solidFill>
                <a:latin typeface="Verdana" pitchFamily="34" charset="0"/>
                <a:ea typeface="ＭＳ Ｐゴシック" pitchFamily="34" charset="-128"/>
              </a:defRPr>
            </a:lvl2pPr>
            <a:lvl3pPr marL="1185726" indent="-237146" eaLnBrk="0" hangingPunct="0">
              <a:spcBef>
                <a:spcPct val="30000"/>
              </a:spcBef>
              <a:defRPr sz="1200">
                <a:solidFill>
                  <a:schemeClr val="tx1"/>
                </a:solidFill>
                <a:latin typeface="Verdana" pitchFamily="34" charset="0"/>
                <a:ea typeface="ＭＳ Ｐゴシック" pitchFamily="34" charset="-128"/>
              </a:defRPr>
            </a:lvl3pPr>
            <a:lvl4pPr marL="1660017" indent="-237146" eaLnBrk="0" hangingPunct="0">
              <a:spcBef>
                <a:spcPct val="30000"/>
              </a:spcBef>
              <a:defRPr sz="1200">
                <a:solidFill>
                  <a:schemeClr val="tx1"/>
                </a:solidFill>
                <a:latin typeface="Verdana" pitchFamily="34" charset="0"/>
                <a:ea typeface="ＭＳ Ｐゴシック" pitchFamily="34" charset="-128"/>
              </a:defRPr>
            </a:lvl4pPr>
            <a:lvl5pPr marL="2134307" indent="-237146" eaLnBrk="0" hangingPunct="0">
              <a:spcBef>
                <a:spcPct val="30000"/>
              </a:spcBef>
              <a:defRPr sz="1200">
                <a:solidFill>
                  <a:schemeClr val="tx1"/>
                </a:solidFill>
                <a:latin typeface="Verdana" pitchFamily="34" charset="0"/>
                <a:ea typeface="ＭＳ Ｐゴシック" pitchFamily="34" charset="-128"/>
              </a:defRPr>
            </a:lvl5pPr>
            <a:lvl6pPr marL="2608598" indent="-237146" eaLnBrk="0" fontAlgn="base" hangingPunct="0">
              <a:spcBef>
                <a:spcPct val="30000"/>
              </a:spcBef>
              <a:spcAft>
                <a:spcPct val="0"/>
              </a:spcAft>
              <a:defRPr sz="1200">
                <a:solidFill>
                  <a:schemeClr val="tx1"/>
                </a:solidFill>
                <a:latin typeface="Verdana" pitchFamily="34" charset="0"/>
                <a:ea typeface="ＭＳ Ｐゴシック" pitchFamily="34" charset="-128"/>
              </a:defRPr>
            </a:lvl6pPr>
            <a:lvl7pPr marL="3082888" indent="-237146" eaLnBrk="0" fontAlgn="base" hangingPunct="0">
              <a:spcBef>
                <a:spcPct val="30000"/>
              </a:spcBef>
              <a:spcAft>
                <a:spcPct val="0"/>
              </a:spcAft>
              <a:defRPr sz="1200">
                <a:solidFill>
                  <a:schemeClr val="tx1"/>
                </a:solidFill>
                <a:latin typeface="Verdana" pitchFamily="34" charset="0"/>
                <a:ea typeface="ＭＳ Ｐゴシック" pitchFamily="34" charset="-128"/>
              </a:defRPr>
            </a:lvl7pPr>
            <a:lvl8pPr marL="3557178" indent="-237146" eaLnBrk="0" fontAlgn="base" hangingPunct="0">
              <a:spcBef>
                <a:spcPct val="30000"/>
              </a:spcBef>
              <a:spcAft>
                <a:spcPct val="0"/>
              </a:spcAft>
              <a:defRPr sz="1200">
                <a:solidFill>
                  <a:schemeClr val="tx1"/>
                </a:solidFill>
                <a:latin typeface="Verdana" pitchFamily="34" charset="0"/>
                <a:ea typeface="ＭＳ Ｐゴシック" pitchFamily="34" charset="-128"/>
              </a:defRPr>
            </a:lvl8pPr>
            <a:lvl9pPr marL="4031469" indent="-237146" eaLnBrk="0" fontAlgn="base" hangingPunct="0">
              <a:spcBef>
                <a:spcPct val="30000"/>
              </a:spcBef>
              <a:spcAft>
                <a:spcPct val="0"/>
              </a:spcAft>
              <a:defRPr sz="1200">
                <a:solidFill>
                  <a:schemeClr val="tx1"/>
                </a:solidFill>
                <a:latin typeface="Verdana"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5B3D2B-F809-45CB-8CA1-63A74097048B}" type="slidenum">
              <a:rPr kumimoji="0" lang="en-US" altLang="en-US" sz="12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2053783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785A4D-B4AC-474A-A4B8-4DEB7DF46D6C}" type="slidenum">
              <a:rPr kumimoji="0" lang="en-US" sz="1200" b="0" i="0" u="none" strike="noStrike" kern="1200" cap="none" spc="0" normalizeH="0" baseline="0" noProof="0" smtClean="0">
                <a:ln>
                  <a:noFill/>
                </a:ln>
                <a:solidFill>
                  <a:prstClr val="black"/>
                </a:solidFill>
                <a:effectLst/>
                <a:uLnTx/>
                <a:uFillTx/>
                <a:latin typeface="Verdana"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Verdana"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0479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82257C-14A5-41F5-AF35-79678C92E917}" type="slidenum">
              <a:rPr kumimoji="0" lang="da-DK" sz="12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da-DK" sz="12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sp>
        <p:nvSpPr>
          <p:cNvPr id="386051" name="Slide Image Placeholder 1"/>
          <p:cNvSpPr>
            <a:spLocks noGrp="1" noRot="1" noChangeAspect="1" noTextEdit="1"/>
          </p:cNvSpPr>
          <p:nvPr>
            <p:ph type="sldImg"/>
          </p:nvPr>
        </p:nvSpPr>
        <p:spPr>
          <a:xfrm>
            <a:off x="79375" y="739775"/>
            <a:ext cx="6577013" cy="3700463"/>
          </a:xfrm>
          <a:ln/>
        </p:spPr>
      </p:sp>
      <p:sp>
        <p:nvSpPr>
          <p:cNvPr id="4506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4" tIns="45647" rIns="91294" bIns="45647"/>
          <a:lstStyle/>
          <a:p>
            <a:pPr>
              <a:lnSpc>
                <a:spcPct val="90000"/>
              </a:lnSpc>
              <a:spcBef>
                <a:spcPct val="0"/>
              </a:spcBef>
              <a:buFontTx/>
              <a:buChar char="•"/>
            </a:pPr>
            <a:r>
              <a:rPr lang="en-US">
                <a:ea typeface="ＭＳ Ｐゴシック" pitchFamily="34" charset="-128"/>
              </a:rPr>
              <a:t> This slide illustrates the natural history of diabetic nephropathy from the time of diabetes onset, characterised by changes in glomerular filtration rate (GRF) and proteinuria and structural changes in the kidney</a:t>
            </a:r>
            <a:r>
              <a:rPr lang="en-US" baseline="30000">
                <a:ea typeface="ＭＳ Ｐゴシック" pitchFamily="34" charset="-128"/>
              </a:rPr>
              <a:t>1</a:t>
            </a:r>
          </a:p>
          <a:p>
            <a:pPr>
              <a:lnSpc>
                <a:spcPct val="90000"/>
              </a:lnSpc>
              <a:spcBef>
                <a:spcPct val="0"/>
              </a:spcBef>
              <a:buFontTx/>
              <a:buChar char="•"/>
            </a:pPr>
            <a:r>
              <a:rPr lang="en-US">
                <a:ea typeface="ＭＳ Ｐゴシック" pitchFamily="34" charset="-128"/>
              </a:rPr>
              <a:t> Glomerular hypoperfusion occurs in the first years after diabetes onset (particularly in type 1 diabetes), accompanied by renal hypertrophy and an increase in GFR</a:t>
            </a:r>
            <a:r>
              <a:rPr lang="en-US" baseline="30000">
                <a:ea typeface="ＭＳ Ｐゴシック" pitchFamily="34" charset="-128"/>
              </a:rPr>
              <a:t>2</a:t>
            </a:r>
          </a:p>
          <a:p>
            <a:pPr>
              <a:lnSpc>
                <a:spcPct val="90000"/>
              </a:lnSpc>
              <a:spcBef>
                <a:spcPct val="0"/>
              </a:spcBef>
              <a:buFontTx/>
              <a:buChar char="•"/>
            </a:pPr>
            <a:r>
              <a:rPr lang="en-US">
                <a:ea typeface="ＭＳ Ｐゴシック" pitchFamily="34" charset="-128"/>
              </a:rPr>
              <a:t> Basement membrane thickening takes place around 5 years after diabetes onset; at the same time mesangial volume is increased, while GFR returns to normal values</a:t>
            </a:r>
            <a:r>
              <a:rPr lang="en-US" baseline="30000">
                <a:ea typeface="ＭＳ Ｐゴシック" pitchFamily="34" charset="-128"/>
              </a:rPr>
              <a:t>2</a:t>
            </a:r>
          </a:p>
          <a:p>
            <a:pPr>
              <a:lnSpc>
                <a:spcPct val="90000"/>
              </a:lnSpc>
              <a:spcBef>
                <a:spcPct val="0"/>
              </a:spcBef>
              <a:buFontTx/>
              <a:buChar char="•"/>
            </a:pPr>
            <a:r>
              <a:rPr lang="en-US">
                <a:ea typeface="ＭＳ Ｐゴシック" pitchFamily="34" charset="-128"/>
              </a:rPr>
              <a:t> After 5-10 years, nearly 40% of the people start to exhibit microalbuminuria (incipient nephropathy). Arterial pressure may also be increased</a:t>
            </a:r>
            <a:r>
              <a:rPr lang="en-US" baseline="30000">
                <a:ea typeface="ＭＳ Ｐゴシック" pitchFamily="34" charset="-128"/>
              </a:rPr>
              <a:t>2</a:t>
            </a:r>
          </a:p>
          <a:p>
            <a:pPr>
              <a:lnSpc>
                <a:spcPct val="90000"/>
              </a:lnSpc>
              <a:spcBef>
                <a:spcPct val="0"/>
              </a:spcBef>
              <a:buFontTx/>
              <a:buChar char="•"/>
            </a:pPr>
            <a:r>
              <a:rPr lang="en-US">
                <a:ea typeface="ＭＳ Ｐゴシック" pitchFamily="34" charset="-128"/>
              </a:rPr>
              <a:t> Once proteinuria appears, GFR progressively decreases (overt diabetic nephropathy) and irreversible pathological changes begin to occur</a:t>
            </a:r>
            <a:r>
              <a:rPr lang="en-US" baseline="30000">
                <a:ea typeface="ＭＳ Ｐゴシック" pitchFamily="34" charset="-128"/>
              </a:rPr>
              <a:t>2</a:t>
            </a:r>
          </a:p>
          <a:p>
            <a:pPr>
              <a:lnSpc>
                <a:spcPct val="90000"/>
              </a:lnSpc>
              <a:spcBef>
                <a:spcPct val="0"/>
              </a:spcBef>
              <a:buFontTx/>
              <a:buChar char="•"/>
            </a:pPr>
            <a:r>
              <a:rPr lang="en-US">
                <a:ea typeface="ＭＳ Ｐゴシック" pitchFamily="34" charset="-128"/>
              </a:rPr>
              <a:t> Half of all cases of end-stage renal disease take place around 7 to 10 years after proteinuria onset</a:t>
            </a:r>
            <a:r>
              <a:rPr lang="en-US" baseline="30000">
                <a:ea typeface="ＭＳ Ｐゴシック" pitchFamily="34" charset="-128"/>
              </a:rPr>
              <a:t>2</a:t>
            </a:r>
          </a:p>
          <a:p>
            <a:pPr>
              <a:lnSpc>
                <a:spcPct val="90000"/>
              </a:lnSpc>
              <a:spcBef>
                <a:spcPct val="0"/>
              </a:spcBef>
            </a:pPr>
            <a:endParaRPr lang="it-IT">
              <a:ea typeface="ＭＳ Ｐゴシック" pitchFamily="34" charset="-128"/>
            </a:endParaRPr>
          </a:p>
          <a:p>
            <a:pPr>
              <a:lnSpc>
                <a:spcPct val="90000"/>
              </a:lnSpc>
              <a:spcBef>
                <a:spcPct val="0"/>
              </a:spcBef>
            </a:pPr>
            <a:r>
              <a:rPr lang="it-IT" b="1">
                <a:ea typeface="ＭＳ Ｐゴシック" pitchFamily="34" charset="-128"/>
              </a:rPr>
              <a:t>Reference</a:t>
            </a:r>
          </a:p>
          <a:p>
            <a:pPr>
              <a:lnSpc>
                <a:spcPct val="90000"/>
              </a:lnSpc>
              <a:spcBef>
                <a:spcPct val="0"/>
              </a:spcBef>
              <a:buFontTx/>
              <a:buAutoNum type="arabicPeriod"/>
            </a:pPr>
            <a:r>
              <a:rPr lang="en-US">
                <a:ea typeface="ＭＳ Ｐゴシック" pitchFamily="34" charset="-128"/>
              </a:rPr>
              <a:t>Vora JP, et al. Clinical manifestations and natural history of diabetic nephropathy. In: Johnson RJ, Feehally J, eds. Comprehensive Clinical Nephrology. New York: Mosby; 2000.</a:t>
            </a:r>
          </a:p>
          <a:p>
            <a:pPr>
              <a:lnSpc>
                <a:spcPct val="90000"/>
              </a:lnSpc>
              <a:spcBef>
                <a:spcPct val="0"/>
              </a:spcBef>
              <a:buFontTx/>
              <a:buAutoNum type="arabicPeriod"/>
            </a:pPr>
            <a:r>
              <a:rPr lang="en-US">
                <a:ea typeface="ＭＳ Ｐゴシック" pitchFamily="34" charset="-128"/>
              </a:rPr>
              <a:t>Blézquez-Medela AM, et al. Mechanisms involved in the genesis of diabetic nephropathy. Curr Diabetes Rev. 2010;6(2):68-87.</a:t>
            </a:r>
          </a:p>
        </p:txBody>
      </p:sp>
      <p:sp>
        <p:nvSpPr>
          <p:cNvPr id="45061" name="Slide Number Placeholder 3"/>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4" tIns="45647" rIns="91294" bIns="45647" anchor="b"/>
          <a:lstStyle>
            <a:lvl1pPr defTabSz="912813" eaLnBrk="0" hangingPunct="0">
              <a:defRPr sz="2000">
                <a:solidFill>
                  <a:schemeClr val="tx1"/>
                </a:solidFill>
                <a:latin typeface="Verdana" pitchFamily="34" charset="0"/>
                <a:ea typeface="ＭＳ Ｐゴシック" pitchFamily="34" charset="-128"/>
              </a:defRPr>
            </a:lvl1pPr>
            <a:lvl2pPr marL="742950" indent="-285750" defTabSz="912813" eaLnBrk="0" hangingPunct="0">
              <a:defRPr sz="2000">
                <a:solidFill>
                  <a:schemeClr val="tx1"/>
                </a:solidFill>
                <a:latin typeface="Verdana" pitchFamily="34" charset="0"/>
                <a:ea typeface="ＭＳ Ｐゴシック" pitchFamily="34" charset="-128"/>
              </a:defRPr>
            </a:lvl2pPr>
            <a:lvl3pPr marL="1143000" indent="-228600" defTabSz="912813" eaLnBrk="0" hangingPunct="0">
              <a:defRPr sz="2000">
                <a:solidFill>
                  <a:schemeClr val="tx1"/>
                </a:solidFill>
                <a:latin typeface="Verdana" pitchFamily="34" charset="0"/>
                <a:ea typeface="ＭＳ Ｐゴシック" pitchFamily="34" charset="-128"/>
              </a:defRPr>
            </a:lvl3pPr>
            <a:lvl4pPr marL="1600200" indent="-228600" defTabSz="912813" eaLnBrk="0" hangingPunct="0">
              <a:defRPr sz="2000">
                <a:solidFill>
                  <a:schemeClr val="tx1"/>
                </a:solidFill>
                <a:latin typeface="Verdana" pitchFamily="34" charset="0"/>
                <a:ea typeface="ＭＳ Ｐゴシック" pitchFamily="34" charset="-128"/>
              </a:defRPr>
            </a:lvl4pPr>
            <a:lvl5pPr marL="2057400" indent="-228600" defTabSz="912813" eaLnBrk="0" hangingPunct="0">
              <a:defRPr sz="2000">
                <a:solidFill>
                  <a:schemeClr val="tx1"/>
                </a:solidFill>
                <a:latin typeface="Verdana" pitchFamily="34" charset="0"/>
                <a:ea typeface="ＭＳ Ｐゴシック" pitchFamily="34" charset="-128"/>
              </a:defRPr>
            </a:lvl5pPr>
            <a:lvl6pPr marL="2514600" indent="-228600" defTabSz="912813"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defTabSz="912813"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defTabSz="912813"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defTabSz="912813"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D6FE18BC-9581-40D9-8508-3A7FCEE10D2D}" type="slidenum">
              <a:rPr kumimoji="0" lang="en-US" sz="1200" b="0" i="0" u="none" strike="noStrike" kern="1200" cap="none" spc="0" normalizeH="0" baseline="0" noProof="0" smtClean="0">
                <a:ln>
                  <a:noFill/>
                </a:ln>
                <a:solidFill>
                  <a:srgbClr val="000000"/>
                </a:solidFill>
                <a:effectLst/>
                <a:uLnTx/>
                <a:uFillTx/>
                <a:latin typeface="Calibri" pitchFamily="34" charset="0"/>
                <a:ea typeface="ＭＳ Ｐゴシック" pitchFamily="34"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46083" name="Notes Placeholder 2"/>
          <p:cNvSpPr>
            <a:spLocks noGrp="1"/>
          </p:cNvSpPr>
          <p:nvPr>
            <p:ph type="body" idx="1"/>
          </p:nvPr>
        </p:nvSpPr>
        <p:spPr>
          <a:noFill/>
        </p:spPr>
        <p:txBody>
          <a:bodyPr/>
          <a:lstStyle/>
          <a:p>
            <a:endParaRPr lang="en-US">
              <a:ea typeface="ＭＳ Ｐゴシック" pitchFamily="34" charset="-128"/>
            </a:endParaRPr>
          </a:p>
        </p:txBody>
      </p:sp>
      <p:sp>
        <p:nvSpPr>
          <p:cNvPr id="44036" name="Slide Number Placeholder 3"/>
          <p:cNvSpPr>
            <a:spLocks noGrp="1"/>
          </p:cNvSpPr>
          <p:nvPr>
            <p:ph type="sldNum" sz="quarter" idx="5"/>
          </p:nvPr>
        </p:nvSpPr>
        <p:spPr/>
        <p:txBody>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471000-091C-4E46-AA4B-8C859C2E2BEE}" type="slidenum">
              <a:rPr kumimoji="0" lang="en-GB"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47107" name="Notes Placeholder 2"/>
          <p:cNvSpPr>
            <a:spLocks noGrp="1"/>
          </p:cNvSpPr>
          <p:nvPr>
            <p:ph type="body" idx="1"/>
          </p:nvPr>
        </p:nvSpPr>
        <p:spPr>
          <a:noFill/>
        </p:spPr>
        <p:txBody>
          <a:bodyPr/>
          <a:lstStyle/>
          <a:p>
            <a:endParaRPr lang="en-US">
              <a:ea typeface="ＭＳ Ｐゴシック" pitchFamily="34" charset="-128"/>
            </a:endParaRPr>
          </a:p>
        </p:txBody>
      </p:sp>
      <p:sp>
        <p:nvSpPr>
          <p:cNvPr id="45060" name="Slide Number Placeholder 3"/>
          <p:cNvSpPr>
            <a:spLocks noGrp="1"/>
          </p:cNvSpPr>
          <p:nvPr>
            <p:ph type="sldNum" sz="quarter" idx="5"/>
          </p:nvPr>
        </p:nvSpPr>
        <p:spPr/>
        <p:txBody>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244488-59DA-42C1-ACED-33C8887AC99E}" type="slidenum">
              <a:rPr kumimoji="0" lang="en-GB"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41987" name="Notes Placeholder 2"/>
          <p:cNvSpPr>
            <a:spLocks noGrp="1"/>
          </p:cNvSpPr>
          <p:nvPr>
            <p:ph type="body" idx="1"/>
          </p:nvPr>
        </p:nvSpPr>
        <p:spPr>
          <a:noFill/>
        </p:spPr>
        <p:txBody>
          <a:bodyPr/>
          <a:lstStyle/>
          <a:p>
            <a:endParaRPr lang="da-DK">
              <a:ea typeface="ＭＳ Ｐゴシック" pitchFamily="34" charset="-128"/>
            </a:endParaRPr>
          </a:p>
        </p:txBody>
      </p:sp>
      <p:sp>
        <p:nvSpPr>
          <p:cNvPr id="39940" name="Slide Number Placeholder 3"/>
          <p:cNvSpPr>
            <a:spLocks noGrp="1"/>
          </p:cNvSpPr>
          <p:nvPr>
            <p:ph type="sldNum" sz="quarter" idx="5"/>
          </p:nvPr>
        </p:nvSpPr>
        <p:spPr/>
        <p:txBody>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0EB388-A5EB-4D69-8878-FD91E8D730F6}" type="slidenum">
              <a:rPr kumimoji="0" lang="da-DK" sz="1200" b="0" i="0" u="none" strike="noStrike" kern="1200" cap="none" spc="0" normalizeH="0" baseline="0" noProof="0" smtClean="0">
                <a:ln>
                  <a:noFill/>
                </a:ln>
                <a:solidFill>
                  <a:prstClr val="black"/>
                </a:solidFill>
                <a:effectLst/>
                <a:uLnTx/>
                <a:uFillTx/>
                <a:latin typeface="Verdana"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3.w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3.wmf"/></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1.xml"/><Relationship Id="rId4" Type="http://schemas.openxmlformats.org/officeDocument/2006/relationships/image" Target="../media/image18.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wmf"/><Relationship Id="rId5" Type="http://schemas.openxmlformats.org/officeDocument/2006/relationships/image" Target="../media/image2.png"/><Relationship Id="rId4" Type="http://schemas.openxmlformats.org/officeDocument/2006/relationships/image" Target="../media/image7.emf"/></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2.xml"/><Relationship Id="rId4" Type="http://schemas.openxmlformats.org/officeDocument/2006/relationships/image" Target="../media/image3.wmf"/></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3.xml"/><Relationship Id="rId4" Type="http://schemas.openxmlformats.org/officeDocument/2006/relationships/image" Target="../media/image18.jpe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5.xml"/><Relationship Id="rId4" Type="http://schemas.openxmlformats.org/officeDocument/2006/relationships/image" Target="../media/image18.jpe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6.xml"/><Relationship Id="rId4" Type="http://schemas.openxmlformats.org/officeDocument/2006/relationships/image" Target="../media/image18.jpe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6.xml"/><Relationship Id="rId4" Type="http://schemas.openxmlformats.org/officeDocument/2006/relationships/image" Target="../media/image18.jpe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6.xml"/><Relationship Id="rId4" Type="http://schemas.openxmlformats.org/officeDocument/2006/relationships/image" Target="../media/image18.jpe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6.png"/><Relationship Id="rId1" Type="http://schemas.openxmlformats.org/officeDocument/2006/relationships/slideMaster" Target="../slideMasters/slideMaster16.xml"/><Relationship Id="rId4" Type="http://schemas.openxmlformats.org/officeDocument/2006/relationships/image" Target="../media/image48.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6.png"/><Relationship Id="rId1" Type="http://schemas.openxmlformats.org/officeDocument/2006/relationships/slideMaster" Target="../slideMasters/slideMaster16.xml"/><Relationship Id="rId4" Type="http://schemas.openxmlformats.org/officeDocument/2006/relationships/image" Target="../media/image47.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3.w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43.emf"/><Relationship Id="rId4" Type="http://schemas.openxmlformats.org/officeDocument/2006/relationships/oleObject" Target="../embeddings/oleObject1.bin"/></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8.xml"/><Relationship Id="rId4" Type="http://schemas.openxmlformats.org/officeDocument/2006/relationships/image" Target="../media/image18.jpe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8.xml"/><Relationship Id="rId4" Type="http://schemas.openxmlformats.org/officeDocument/2006/relationships/image" Target="../media/image18.jpe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8.xml"/><Relationship Id="rId4" Type="http://schemas.openxmlformats.org/officeDocument/2006/relationships/image" Target="../media/image18.jpe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6.png"/><Relationship Id="rId1" Type="http://schemas.openxmlformats.org/officeDocument/2006/relationships/slideMaster" Target="../slideMasters/slideMaster8.xml"/><Relationship Id="rId4" Type="http://schemas.openxmlformats.org/officeDocument/2006/relationships/image" Target="../media/image48.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46.png"/><Relationship Id="rId1" Type="http://schemas.openxmlformats.org/officeDocument/2006/relationships/slideMaster" Target="../slideMasters/slideMaster8.xml"/><Relationship Id="rId4" Type="http://schemas.openxmlformats.org/officeDocument/2006/relationships/image" Target="../media/image4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10" name="Rektangel 9"/>
          <p:cNvSpPr/>
          <p:nvPr userDrawn="1"/>
        </p:nvSpPr>
        <p:spPr>
          <a:xfrm>
            <a:off x="2" y="1528617"/>
            <a:ext cx="9143567" cy="36168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350" dirty="0">
              <a:solidFill>
                <a:srgbClr val="FFFFFF"/>
              </a:solidFill>
            </a:endParaRPr>
          </a:p>
        </p:txBody>
      </p:sp>
      <p:sp>
        <p:nvSpPr>
          <p:cNvPr id="21" name="Rektangel 20">
            <a:extLst>
              <a:ext uri="{FF2B5EF4-FFF2-40B4-BE49-F238E27FC236}">
                <a16:creationId xmlns:a16="http://schemas.microsoft.com/office/drawing/2014/main" id="{D6031C12-8933-4DF7-B9DD-4C7F8E5256F3}"/>
              </a:ext>
            </a:extLst>
          </p:cNvPr>
          <p:cNvSpPr/>
          <p:nvPr userDrawn="1"/>
        </p:nvSpPr>
        <p:spPr>
          <a:xfrm>
            <a:off x="8631324" y="1530694"/>
            <a:ext cx="512676" cy="36148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350" dirty="0">
              <a:solidFill>
                <a:srgbClr val="FFFFFF"/>
              </a:solidFill>
            </a:endParaRPr>
          </a:p>
        </p:txBody>
      </p:sp>
      <p:sp>
        <p:nvSpPr>
          <p:cNvPr id="22" name="Rektangel 21">
            <a:extLst>
              <a:ext uri="{FF2B5EF4-FFF2-40B4-BE49-F238E27FC236}">
                <a16:creationId xmlns:a16="http://schemas.microsoft.com/office/drawing/2014/main" id="{683EB3E0-3341-498E-85B6-C250852B81FE}"/>
              </a:ext>
            </a:extLst>
          </p:cNvPr>
          <p:cNvSpPr/>
          <p:nvPr userDrawn="1"/>
        </p:nvSpPr>
        <p:spPr>
          <a:xfrm>
            <a:off x="0" y="1"/>
            <a:ext cx="512676" cy="15286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350" dirty="0">
              <a:solidFill>
                <a:srgbClr val="FFFFFF"/>
              </a:solidFill>
            </a:endParaRPr>
          </a:p>
        </p:txBody>
      </p:sp>
      <p:pic>
        <p:nvPicPr>
          <p:cNvPr id="670899257" name="LogoColorFront"/>
          <p:cNvPicPr>
            <a:picLocks noChangeAspect="1"/>
          </p:cNvPicPr>
          <p:nvPr/>
        </p:nvPicPr>
        <p:blipFill>
          <a:blip r:embed="rId2"/>
          <a:stretch>
            <a:fillRect/>
          </a:stretch>
        </p:blipFill>
        <p:spPr>
          <a:xfrm>
            <a:off x="0" y="1530900"/>
            <a:ext cx="513000" cy="3615300"/>
          </a:xfrm>
          <a:prstGeom prst="rect">
            <a:avLst/>
          </a:prstGeom>
        </p:spPr>
      </p:pic>
      <p:sp>
        <p:nvSpPr>
          <p:cNvPr id="6" name="Pladsholder til diasnummer 5"/>
          <p:cNvSpPr>
            <a:spLocks noGrp="1"/>
          </p:cNvSpPr>
          <p:nvPr>
            <p:ph type="sldNum" sz="quarter" idx="12"/>
          </p:nvPr>
        </p:nvSpPr>
        <p:spPr/>
        <p:txBody>
          <a:bodyPr/>
          <a:lstStyle/>
          <a:p>
            <a:fld id="{667EC89C-17A0-4E64-A6D2-B825673CEEDF}" type="slidenum">
              <a:rPr lang="en-GB">
                <a:solidFill>
                  <a:srgbClr val="FFFFFF"/>
                </a:solidFill>
              </a:rPr>
              <a:pPr/>
              <a:t>‹#›</a:t>
            </a:fld>
            <a:endParaRPr lang="en-GB" dirty="0">
              <a:solidFill>
                <a:srgbClr val="FFFFFF"/>
              </a:solidFill>
            </a:endParaRPr>
          </a:p>
        </p:txBody>
      </p:sp>
      <p:sp>
        <p:nvSpPr>
          <p:cNvPr id="8" name="Titel 1"/>
          <p:cNvSpPr>
            <a:spLocks noGrp="1"/>
          </p:cNvSpPr>
          <p:nvPr>
            <p:ph type="title" hasCustomPrompt="1"/>
          </p:nvPr>
        </p:nvSpPr>
        <p:spPr>
          <a:xfrm>
            <a:off x="1025130" y="2040668"/>
            <a:ext cx="7076744" cy="1486304"/>
          </a:xfrm>
        </p:spPr>
        <p:txBody>
          <a:bodyPr anchor="t" anchorCtr="0"/>
          <a:lstStyle>
            <a:lvl1pPr>
              <a:defRPr sz="2850">
                <a:solidFill>
                  <a:schemeClr val="bg1"/>
                </a:solidFill>
              </a:defRPr>
            </a:lvl1pPr>
          </a:lstStyle>
          <a:p>
            <a:r>
              <a:rPr lang="en-GB" dirty="0"/>
              <a:t>Overskrift 38pt skrives her</a:t>
            </a:r>
            <a:br>
              <a:rPr lang="da-DK" dirty="0"/>
            </a:br>
            <a:r>
              <a:rPr lang="en-GB" dirty="0"/>
              <a:t>i to eller flere linjer</a:t>
            </a:r>
            <a:endParaRPr lang="en-GB"/>
          </a:p>
        </p:txBody>
      </p:sp>
      <p:sp>
        <p:nvSpPr>
          <p:cNvPr id="3" name="Undertitel 2"/>
          <p:cNvSpPr>
            <a:spLocks noGrp="1"/>
          </p:cNvSpPr>
          <p:nvPr>
            <p:ph type="subTitle" idx="1" hasCustomPrompt="1"/>
          </p:nvPr>
        </p:nvSpPr>
        <p:spPr>
          <a:xfrm>
            <a:off x="1025131" y="3826074"/>
            <a:ext cx="7074829" cy="666378"/>
          </a:xfrm>
        </p:spPr>
        <p:txBody>
          <a:bodyPr/>
          <a:lstStyle>
            <a:lvl1pPr marL="0" indent="0" algn="l">
              <a:lnSpc>
                <a:spcPct val="89000"/>
              </a:lnSpc>
              <a:buNone/>
              <a:defRPr sz="1500" baseline="0">
                <a:solidFill>
                  <a:schemeClr val="bg1"/>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GB" dirty="0"/>
              <a:t>Underoverskrift 20pt skrives her i to linjer eller max tre linjer</a:t>
            </a:r>
            <a:endParaRPr lang="en-GB"/>
          </a:p>
        </p:txBody>
      </p:sp>
      <p:sp>
        <p:nvSpPr>
          <p:cNvPr id="4" name="USR_Name"/>
          <p:cNvSpPr>
            <a:spLocks noGrp="1"/>
          </p:cNvSpPr>
          <p:nvPr>
            <p:ph type="dt" sz="half" idx="10"/>
          </p:nvPr>
        </p:nvSpPr>
        <p:spPr>
          <a:xfrm>
            <a:off x="5919112" y="4716900"/>
            <a:ext cx="2540700" cy="135000"/>
          </a:xfrm>
        </p:spPr>
        <p:txBody>
          <a:bodyPr/>
          <a:lstStyle>
            <a:lvl1pPr>
              <a:defRPr>
                <a:solidFill>
                  <a:schemeClr val="bg1"/>
                </a:solidFill>
              </a:defRPr>
            </a:lvl1pPr>
          </a:lstStyle>
          <a:p>
            <a:r>
              <a:rPr lang="en-GB" dirty="0">
                <a:solidFill>
                  <a:srgbClr val="FFFFFF"/>
                </a:solidFill>
              </a:rPr>
              <a:t>Peter Rossing</a:t>
            </a:r>
          </a:p>
        </p:txBody>
      </p:sp>
      <p:sp>
        <p:nvSpPr>
          <p:cNvPr id="5" name="FLD_PresentationTitle"/>
          <p:cNvSpPr>
            <a:spLocks noGrp="1"/>
          </p:cNvSpPr>
          <p:nvPr>
            <p:ph type="ftr" sz="quarter" idx="11"/>
          </p:nvPr>
        </p:nvSpPr>
        <p:spPr>
          <a:xfrm>
            <a:off x="1025129" y="4717919"/>
            <a:ext cx="2835000" cy="135000"/>
          </a:xfrm>
        </p:spPr>
        <p:txBody>
          <a:bodyPr/>
          <a:lstStyle>
            <a:lvl1pPr>
              <a:defRPr>
                <a:solidFill>
                  <a:schemeClr val="bg1"/>
                </a:solidFill>
              </a:defRPr>
            </a:lvl1pPr>
          </a:lstStyle>
          <a:p>
            <a:endParaRPr lang="en-GB" dirty="0">
              <a:solidFill>
                <a:srgbClr val="FFFFFF"/>
              </a:solidFill>
            </a:endParaRPr>
          </a:p>
        </p:txBody>
      </p:sp>
      <p:pic>
        <p:nvPicPr>
          <p:cNvPr id="576322900" name="LogoHFront"/>
          <p:cNvPicPr>
            <a:picLocks noChangeAspect="1"/>
          </p:cNvPicPr>
          <p:nvPr/>
        </p:nvPicPr>
        <p:blipFill>
          <a:blip r:embed="rId3"/>
          <a:stretch>
            <a:fillRect/>
          </a:stretch>
        </p:blipFill>
        <p:spPr>
          <a:xfrm>
            <a:off x="342900" y="1188000"/>
            <a:ext cx="515700" cy="515700"/>
          </a:xfrm>
          <a:prstGeom prst="rect">
            <a:avLst/>
          </a:prstGeom>
        </p:spPr>
      </p:pic>
      <p:pic>
        <p:nvPicPr>
          <p:cNvPr id="25" name="Region">
            <a:extLst>
              <a:ext uri="{FF2B5EF4-FFF2-40B4-BE49-F238E27FC236}">
                <a16:creationId xmlns:a16="http://schemas.microsoft.com/office/drawing/2014/main" id="{55FD13A4-D9BD-4B21-9B2C-0F540E452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5300" y="1222055"/>
            <a:ext cx="87313" cy="446088"/>
          </a:xfrm>
          <a:prstGeom prst="rect">
            <a:avLst/>
          </a:prstGeom>
        </p:spPr>
      </p:pic>
      <p:pic>
        <p:nvPicPr>
          <p:cNvPr id="1950237238" name="LogoGCMaster"/>
          <p:cNvPicPr>
            <a:picLocks noChangeAspect="1"/>
          </p:cNvPicPr>
          <p:nvPr/>
        </p:nvPicPr>
        <p:blipFill>
          <a:blip r:embed="rId5"/>
          <a:stretch>
            <a:fillRect/>
          </a:stretch>
        </p:blipFill>
        <p:spPr>
          <a:xfrm>
            <a:off x="4330800" y="4735800"/>
            <a:ext cx="315900" cy="315900"/>
          </a:xfrm>
          <a:prstGeom prst="rect">
            <a:avLst/>
          </a:prstGeom>
        </p:spPr>
      </p:pic>
      <p:pic>
        <p:nvPicPr>
          <p:cNvPr id="1173022086" name="Vaelg_VF_skabelon"/>
          <p:cNvPicPr>
            <a:picLocks noChangeAspect="1"/>
          </p:cNvPicPr>
          <p:nvPr/>
        </p:nvPicPr>
        <p:blipFill>
          <a:blip r:embed="rId6"/>
          <a:stretch>
            <a:fillRect/>
          </a:stretch>
        </p:blipFill>
        <p:spPr>
          <a:xfrm>
            <a:off x="0" y="0"/>
            <a:ext cx="9153000" cy="5157000"/>
          </a:xfrm>
          <a:prstGeom prst="rect">
            <a:avLst/>
          </a:prstGeom>
        </p:spPr>
      </p:pic>
      <p:pic>
        <p:nvPicPr>
          <p:cNvPr id="105129392" name="Vaelg_Byg_skabelon"/>
          <p:cNvPicPr>
            <a:picLocks noChangeAspect="1"/>
          </p:cNvPicPr>
          <p:nvPr/>
        </p:nvPicPr>
        <p:blipFill>
          <a:blip r:embed="rId6"/>
          <a:stretch>
            <a:fillRect/>
          </a:stretch>
        </p:blipFill>
        <p:spPr>
          <a:xfrm>
            <a:off x="0" y="0"/>
            <a:ext cx="9142200" cy="5143500"/>
          </a:xfrm>
          <a:prstGeom prst="rect">
            <a:avLst/>
          </a:prstGeom>
        </p:spPr>
      </p:pic>
    </p:spTree>
    <p:extLst>
      <p:ext uri="{BB962C8B-B14F-4D97-AF65-F5344CB8AC3E}">
        <p14:creationId xmlns:p14="http://schemas.microsoft.com/office/powerpoint/2010/main" val="1038836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snit start">
    <p:spTree>
      <p:nvGrpSpPr>
        <p:cNvPr id="1" name=""/>
        <p:cNvGrpSpPr/>
        <p:nvPr/>
      </p:nvGrpSpPr>
      <p:grpSpPr>
        <a:xfrm>
          <a:off x="0" y="0"/>
          <a:ext cx="0" cy="0"/>
          <a:chOff x="0" y="0"/>
          <a:chExt cx="0" cy="0"/>
        </a:xfrm>
      </p:grpSpPr>
      <p:sp>
        <p:nvSpPr>
          <p:cNvPr id="21" name="Hvid dæk boks"/>
          <p:cNvSpPr/>
          <p:nvPr userDrawn="1"/>
        </p:nvSpPr>
        <p:spPr>
          <a:xfrm>
            <a:off x="0" y="0"/>
            <a:ext cx="9144000" cy="51435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auto">
              <a:spcBef>
                <a:spcPts val="0"/>
              </a:spcBef>
              <a:spcAft>
                <a:spcPts val="0"/>
              </a:spcAft>
            </a:pPr>
            <a:endParaRPr lang="en-GB" sz="1350" dirty="0">
              <a:solidFill>
                <a:srgbClr val="FFFFFF"/>
              </a:solidFill>
            </a:endParaRPr>
          </a:p>
        </p:txBody>
      </p:sp>
      <p:sp>
        <p:nvSpPr>
          <p:cNvPr id="18" name="Rektangel 17">
            <a:extLst>
              <a:ext uri="{FF2B5EF4-FFF2-40B4-BE49-F238E27FC236}">
                <a16:creationId xmlns:a16="http://schemas.microsoft.com/office/drawing/2014/main" id="{6FD4C43F-4081-4BC5-87EE-BACD7BEA5FCB}"/>
              </a:ext>
            </a:extLst>
          </p:cNvPr>
          <p:cNvSpPr/>
          <p:nvPr userDrawn="1"/>
        </p:nvSpPr>
        <p:spPr>
          <a:xfrm>
            <a:off x="0" y="1"/>
            <a:ext cx="512676" cy="15286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350" dirty="0">
              <a:solidFill>
                <a:srgbClr val="FFFFFF"/>
              </a:solidFill>
            </a:endParaRPr>
          </a:p>
        </p:txBody>
      </p:sp>
      <p:pic>
        <p:nvPicPr>
          <p:cNvPr id="550338484" name="LogoColorFront"/>
          <p:cNvPicPr>
            <a:picLocks noChangeAspect="1"/>
          </p:cNvPicPr>
          <p:nvPr/>
        </p:nvPicPr>
        <p:blipFill>
          <a:blip r:embed="rId2"/>
          <a:stretch>
            <a:fillRect/>
          </a:stretch>
        </p:blipFill>
        <p:spPr>
          <a:xfrm>
            <a:off x="0" y="1530900"/>
            <a:ext cx="513000" cy="3615300"/>
          </a:xfrm>
          <a:prstGeom prst="rect">
            <a:avLst/>
          </a:prstGeom>
        </p:spPr>
      </p:pic>
      <p:pic>
        <p:nvPicPr>
          <p:cNvPr id="60218205" name="LogoHFront"/>
          <p:cNvPicPr>
            <a:picLocks noChangeAspect="1"/>
          </p:cNvPicPr>
          <p:nvPr/>
        </p:nvPicPr>
        <p:blipFill>
          <a:blip r:embed="rId3"/>
          <a:stretch>
            <a:fillRect/>
          </a:stretch>
        </p:blipFill>
        <p:spPr>
          <a:xfrm>
            <a:off x="342900" y="1188000"/>
            <a:ext cx="515700" cy="515700"/>
          </a:xfrm>
          <a:prstGeom prst="rect">
            <a:avLst/>
          </a:prstGeom>
        </p:spPr>
      </p:pic>
      <p:pic>
        <p:nvPicPr>
          <p:cNvPr id="25" name="Region">
            <a:extLst>
              <a:ext uri="{FF2B5EF4-FFF2-40B4-BE49-F238E27FC236}">
                <a16:creationId xmlns:a16="http://schemas.microsoft.com/office/drawing/2014/main" id="{53844F14-517A-4B48-AF56-A237DD5C57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5300" y="1222055"/>
            <a:ext cx="87313" cy="446088"/>
          </a:xfrm>
          <a:prstGeom prst="rect">
            <a:avLst/>
          </a:prstGeom>
        </p:spPr>
      </p:pic>
      <p:sp>
        <p:nvSpPr>
          <p:cNvPr id="6" name="Pladsholder til diasnummer 5"/>
          <p:cNvSpPr>
            <a:spLocks noGrp="1"/>
          </p:cNvSpPr>
          <p:nvPr>
            <p:ph type="sldNum" sz="quarter" idx="12"/>
          </p:nvPr>
        </p:nvSpPr>
        <p:spPr/>
        <p:txBody>
          <a:bodyPr/>
          <a:lstStyle>
            <a:lvl1pPr>
              <a:defRPr>
                <a:solidFill>
                  <a:schemeClr val="tx1"/>
                </a:solidFill>
              </a:defRPr>
            </a:lvl1pPr>
          </a:lstStyle>
          <a:p>
            <a:fld id="{667EC89C-17A0-4E64-A6D2-B825673CEEDF}" type="slidenum">
              <a:rPr lang="en-GB" smtClean="0">
                <a:solidFill>
                  <a:srgbClr val="333333"/>
                </a:solidFill>
              </a:rPr>
              <a:pPr/>
              <a:t>‹#›</a:t>
            </a:fld>
            <a:endParaRPr lang="en-GB" dirty="0">
              <a:solidFill>
                <a:srgbClr val="333333"/>
              </a:solidFill>
            </a:endParaRPr>
          </a:p>
        </p:txBody>
      </p:sp>
      <p:sp>
        <p:nvSpPr>
          <p:cNvPr id="8" name="Titel 1"/>
          <p:cNvSpPr>
            <a:spLocks noGrp="1"/>
          </p:cNvSpPr>
          <p:nvPr>
            <p:ph type="title" hasCustomPrompt="1"/>
          </p:nvPr>
        </p:nvSpPr>
        <p:spPr>
          <a:xfrm>
            <a:off x="1025129" y="1746649"/>
            <a:ext cx="7603331" cy="2366963"/>
          </a:xfrm>
        </p:spPr>
        <p:txBody>
          <a:bodyPr anchor="t" anchorCtr="0"/>
          <a:lstStyle>
            <a:lvl1pPr>
              <a:defRPr sz="2775">
                <a:solidFill>
                  <a:schemeClr val="tx2"/>
                </a:solidFill>
              </a:defRPr>
            </a:lvl1pPr>
          </a:lstStyle>
          <a:p>
            <a:r>
              <a:rPr lang="en-GB" dirty="0"/>
              <a:t>Overskrift 38pt skrives her</a:t>
            </a:r>
            <a:br>
              <a:rPr lang="da-DK" dirty="0"/>
            </a:br>
            <a:r>
              <a:rPr lang="en-GB" dirty="0"/>
              <a:t>i to eller flere linjer</a:t>
            </a:r>
            <a:endParaRPr lang="en-GB"/>
          </a:p>
        </p:txBody>
      </p:sp>
      <p:sp>
        <p:nvSpPr>
          <p:cNvPr id="4" name="USR_Name"/>
          <p:cNvSpPr>
            <a:spLocks noGrp="1"/>
          </p:cNvSpPr>
          <p:nvPr>
            <p:ph type="dt" sz="half" idx="10"/>
          </p:nvPr>
        </p:nvSpPr>
        <p:spPr/>
        <p:txBody>
          <a:bodyPr/>
          <a:lstStyle>
            <a:lvl1pPr>
              <a:defRPr>
                <a:solidFill>
                  <a:schemeClr val="tx1"/>
                </a:solidFill>
              </a:defRPr>
            </a:lvl1pPr>
          </a:lstStyle>
          <a:p>
            <a:r>
              <a:rPr lang="en-GB" dirty="0">
                <a:solidFill>
                  <a:srgbClr val="333333"/>
                </a:solidFill>
              </a:rPr>
              <a:t>Peter Rossing</a:t>
            </a:r>
          </a:p>
        </p:txBody>
      </p:sp>
      <p:sp>
        <p:nvSpPr>
          <p:cNvPr id="5" name="FLD_PresentationTitle"/>
          <p:cNvSpPr>
            <a:spLocks noGrp="1"/>
          </p:cNvSpPr>
          <p:nvPr>
            <p:ph type="ftr" sz="quarter" idx="11"/>
          </p:nvPr>
        </p:nvSpPr>
        <p:spPr/>
        <p:txBody>
          <a:bodyPr/>
          <a:lstStyle>
            <a:lvl1pPr>
              <a:defRPr>
                <a:solidFill>
                  <a:schemeClr val="tx1"/>
                </a:solidFill>
              </a:defRPr>
            </a:lvl1pPr>
          </a:lstStyle>
          <a:p>
            <a:endParaRPr lang="en-GB" dirty="0">
              <a:solidFill>
                <a:srgbClr val="333333"/>
              </a:solidFill>
            </a:endParaRPr>
          </a:p>
        </p:txBody>
      </p:sp>
      <p:pic>
        <p:nvPicPr>
          <p:cNvPr id="2071796" name="LogoGCBlack"/>
          <p:cNvPicPr>
            <a:picLocks noChangeAspect="1"/>
          </p:cNvPicPr>
          <p:nvPr/>
        </p:nvPicPr>
        <p:blipFill>
          <a:blip r:embed="rId5"/>
          <a:stretch>
            <a:fillRect/>
          </a:stretch>
        </p:blipFill>
        <p:spPr>
          <a:xfrm>
            <a:off x="4330800" y="4735800"/>
            <a:ext cx="315900" cy="315900"/>
          </a:xfrm>
          <a:prstGeom prst="rect">
            <a:avLst/>
          </a:prstGeom>
        </p:spPr>
      </p:pic>
      <p:sp>
        <p:nvSpPr>
          <p:cNvPr id="26" name="OFF_Virksomhed">
            <a:extLst>
              <a:ext uri="{FF2B5EF4-FFF2-40B4-BE49-F238E27FC236}">
                <a16:creationId xmlns:a16="http://schemas.microsoft.com/office/drawing/2014/main" id="{4C7DDE6D-1213-4E45-A07B-A1F33F0C3FB5}"/>
              </a:ext>
            </a:extLst>
          </p:cNvPr>
          <p:cNvSpPr txBox="1"/>
          <p:nvPr userDrawn="1"/>
        </p:nvSpPr>
        <p:spPr>
          <a:xfrm>
            <a:off x="1025129" y="155324"/>
            <a:ext cx="3861197" cy="161583"/>
          </a:xfrm>
          <a:prstGeom prst="rect">
            <a:avLst/>
          </a:prstGeom>
          <a:noFill/>
        </p:spPr>
        <p:txBody>
          <a:bodyPr wrap="square" lIns="0" tIns="0" rIns="0" bIns="0" rtlCol="0">
            <a:noAutofit/>
          </a:bodyPr>
          <a:lstStyle/>
          <a:p>
            <a:pPr fontAlgn="auto">
              <a:spcBef>
                <a:spcPts val="0"/>
              </a:spcBef>
              <a:spcAft>
                <a:spcPts val="0"/>
              </a:spcAft>
            </a:pPr>
            <a:r>
              <a:rPr lang="en-GB" sz="1050" b="1" dirty="0">
                <a:solidFill>
                  <a:srgbClr val="565656"/>
                </a:solidFill>
                <a:latin typeface="Arial"/>
                <a:ea typeface="+mn-ea"/>
              </a:rPr>
              <a:t>Steno Diabetes Center Copenhagen</a:t>
            </a:r>
          </a:p>
        </p:txBody>
      </p:sp>
      <p:sp>
        <p:nvSpPr>
          <p:cNvPr id="27" name="USR_CenterFreeText">
            <a:extLst>
              <a:ext uri="{FF2B5EF4-FFF2-40B4-BE49-F238E27FC236}">
                <a16:creationId xmlns:a16="http://schemas.microsoft.com/office/drawing/2014/main" id="{2A2D2E11-8BF3-48CD-92EB-41AFB6AFF7C0}"/>
              </a:ext>
            </a:extLst>
          </p:cNvPr>
          <p:cNvSpPr txBox="1">
            <a:spLocks/>
          </p:cNvSpPr>
          <p:nvPr userDrawn="1"/>
        </p:nvSpPr>
        <p:spPr>
          <a:xfrm>
            <a:off x="1025129" y="313201"/>
            <a:ext cx="3861197" cy="316615"/>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pPr fontAlgn="auto">
              <a:buClr>
                <a:srgbClr val="999999"/>
              </a:buClr>
            </a:pPr>
            <a:r>
              <a:rPr lang="en-GB" sz="900"/>
              <a:t>Complications Research</a:t>
            </a:r>
          </a:p>
        </p:txBody>
      </p:sp>
      <p:sp>
        <p:nvSpPr>
          <p:cNvPr id="28" name="CEN_Center" hidden="1">
            <a:extLst>
              <a:ext uri="{FF2B5EF4-FFF2-40B4-BE49-F238E27FC236}">
                <a16:creationId xmlns:a16="http://schemas.microsoft.com/office/drawing/2014/main" id="{CDBA36E8-65EA-4D43-8ECC-E6C983E9A186}"/>
              </a:ext>
            </a:extLst>
          </p:cNvPr>
          <p:cNvSpPr txBox="1">
            <a:spLocks/>
          </p:cNvSpPr>
          <p:nvPr userDrawn="1"/>
        </p:nvSpPr>
        <p:spPr>
          <a:xfrm>
            <a:off x="1025129" y="313185"/>
            <a:ext cx="3861197" cy="316615"/>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pPr fontAlgn="auto">
              <a:buClr>
                <a:srgbClr val="999999"/>
              </a:buClr>
            </a:pPr>
            <a:endParaRPr lang="en-GB" sz="1050"/>
          </a:p>
        </p:txBody>
      </p:sp>
    </p:spTree>
    <p:extLst>
      <p:ext uri="{BB962C8B-B14F-4D97-AF65-F5344CB8AC3E}">
        <p14:creationId xmlns:p14="http://schemas.microsoft.com/office/powerpoint/2010/main" val="35386277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Rectangle 2"/>
          <p:cNvSpPr>
            <a:spLocks noGrp="1" noChangeArrowheads="1"/>
          </p:cNvSpPr>
          <p:nvPr>
            <p:ph type="ctrTitle"/>
          </p:nvPr>
        </p:nvSpPr>
        <p:spPr>
          <a:xfrm>
            <a:off x="611560" y="2140150"/>
            <a:ext cx="6912768" cy="863204"/>
          </a:xfrm>
        </p:spPr>
        <p:txBody>
          <a:bodyPr/>
          <a:lstStyle>
            <a:lvl1pPr>
              <a:defRPr sz="3200"/>
            </a:lvl1pPr>
          </a:lstStyle>
          <a:p>
            <a:pPr lvl="0"/>
            <a:r>
              <a:rPr lang="en-US" noProof="0"/>
              <a:t>Click to edit Master title style</a:t>
            </a:r>
            <a:endParaRPr lang="en-GB" noProof="0"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96680" y="3673716"/>
            <a:ext cx="1579776" cy="986266"/>
          </a:xfrm>
          <a:prstGeom prst="rect">
            <a:avLst/>
          </a:prstGeom>
        </p:spPr>
      </p:pic>
    </p:spTree>
    <p:extLst>
      <p:ext uri="{BB962C8B-B14F-4D97-AF65-F5344CB8AC3E}">
        <p14:creationId xmlns:p14="http://schemas.microsoft.com/office/powerpoint/2010/main" val="30616039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 placeholder - header 1">
    <p:spTree>
      <p:nvGrpSpPr>
        <p:cNvPr id="1" name=""/>
        <p:cNvGrpSpPr/>
        <p:nvPr/>
      </p:nvGrpSpPr>
      <p:grpSpPr>
        <a:xfrm>
          <a:off x="0" y="0"/>
          <a:ext cx="0" cy="0"/>
          <a:chOff x="0" y="0"/>
          <a:chExt cx="0" cy="0"/>
        </a:xfrm>
      </p:grpSpPr>
      <p:sp>
        <p:nvSpPr>
          <p:cNvPr id="6" name="Rectangle 7"/>
          <p:cNvSpPr/>
          <p:nvPr userDrawn="1"/>
        </p:nvSpPr>
        <p:spPr bwMode="auto">
          <a:xfrm>
            <a:off x="0" y="2"/>
            <a:ext cx="9165952" cy="1007997"/>
          </a:xfrm>
          <a:prstGeom prst="rect">
            <a:avLst/>
          </a:prstGeom>
          <a:solidFill>
            <a:srgbClr val="009FD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a-DK">
              <a:solidFill>
                <a:srgbClr val="001965"/>
              </a:solidFill>
              <a:latin typeface="Verdana" pitchFamily="34" charset="0"/>
            </a:endParaRPr>
          </a:p>
        </p:txBody>
      </p:sp>
      <p:sp>
        <p:nvSpPr>
          <p:cNvPr id="25" name="Rectangle 2"/>
          <p:cNvSpPr>
            <a:spLocks noGrp="1" noChangeArrowheads="1"/>
          </p:cNvSpPr>
          <p:nvPr>
            <p:ph type="title"/>
          </p:nvPr>
        </p:nvSpPr>
        <p:spPr bwMode="auto">
          <a:xfrm>
            <a:off x="414412" y="339502"/>
            <a:ext cx="7974012"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nSpc>
                <a:spcPct val="90000"/>
              </a:lnSpc>
              <a:defRPr baseline="0">
                <a:solidFill>
                  <a:schemeClr val="bg1"/>
                </a:solidFill>
              </a:defRPr>
            </a:lvl1pPr>
          </a:lstStyle>
          <a:p>
            <a:pPr lvl="0"/>
            <a:r>
              <a:rPr lang="en-US"/>
              <a:t>Click to edit Master title style</a:t>
            </a:r>
            <a:endParaRPr lang="en-GB" dirty="0"/>
          </a:p>
        </p:txBody>
      </p:sp>
      <p:sp>
        <p:nvSpPr>
          <p:cNvPr id="11" name="Pladsholder til indhold 23"/>
          <p:cNvSpPr>
            <a:spLocks noGrp="1"/>
          </p:cNvSpPr>
          <p:nvPr>
            <p:ph sz="quarter" idx="13" hasCustomPrompt="1"/>
          </p:nvPr>
        </p:nvSpPr>
        <p:spPr>
          <a:xfrm>
            <a:off x="414412" y="1203326"/>
            <a:ext cx="7992119" cy="3240633"/>
          </a:xfrm>
          <a:noFill/>
        </p:spPr>
        <p:txBody>
          <a:bodyPr/>
          <a:lstStyle>
            <a:lvl1pPr>
              <a:buClr>
                <a:srgbClr val="009FDA"/>
              </a:buCl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8" name="Pladsholder til dato 9"/>
          <p:cNvSpPr>
            <a:spLocks noGrp="1"/>
          </p:cNvSpPr>
          <p:nvPr>
            <p:ph type="dt" sz="half" idx="2"/>
          </p:nvPr>
        </p:nvSpPr>
        <p:spPr>
          <a:xfrm>
            <a:off x="7164298" y="195486"/>
            <a:ext cx="1417761" cy="144016"/>
          </a:xfrm>
          <a:prstGeom prst="rect">
            <a:avLst/>
          </a:prstGeom>
        </p:spPr>
        <p:txBody>
          <a:bodyPr lIns="0" tIns="0" rIns="0" bIns="0" anchor="ctr"/>
          <a:lstStyle>
            <a:lvl1pPr>
              <a:defRPr sz="900">
                <a:solidFill>
                  <a:schemeClr val="bg1"/>
                </a:solidFill>
              </a:defRPr>
            </a:lvl1pPr>
          </a:lstStyle>
          <a:p>
            <a:pPr algn="r">
              <a:defRPr/>
            </a:pPr>
            <a:endParaRPr lang="en-GB" dirty="0">
              <a:solidFill>
                <a:srgbClr val="FFFFFF"/>
              </a:solidFill>
            </a:endParaRPr>
          </a:p>
        </p:txBody>
      </p:sp>
      <p:sp>
        <p:nvSpPr>
          <p:cNvPr id="9" name="Pladsholder til diasnummer 12"/>
          <p:cNvSpPr>
            <a:spLocks noGrp="1"/>
          </p:cNvSpPr>
          <p:nvPr>
            <p:ph type="sldNum" sz="quarter" idx="4"/>
          </p:nvPr>
        </p:nvSpPr>
        <p:spPr>
          <a:xfrm>
            <a:off x="8582049" y="195486"/>
            <a:ext cx="288032" cy="144016"/>
          </a:xfrm>
          <a:prstGeom prst="rect">
            <a:avLst/>
          </a:prstGeom>
        </p:spPr>
        <p:txBody>
          <a:bodyPr lIns="0" tIns="0" rIns="0" bIns="0" anchor="ctr"/>
          <a:lstStyle>
            <a:lvl1pPr algn="r">
              <a:defRPr sz="900">
                <a:solidFill>
                  <a:srgbClr val="FFFFFF"/>
                </a:solidFill>
              </a:defRPr>
            </a:lvl1pPr>
          </a:lstStyle>
          <a:p>
            <a:pPr>
              <a:defRPr/>
            </a:pPr>
            <a:fld id="{30FEBC53-192B-8940-8EFA-F38DCA979304}" type="slidenum">
              <a:rPr lang="en-GB" smtClean="0"/>
              <a:pPr>
                <a:defRPr/>
              </a:pPr>
              <a:t>‹#›</a:t>
            </a:fld>
            <a:endParaRPr lang="en-GB" dirty="0"/>
          </a:p>
        </p:txBody>
      </p:sp>
      <p:sp>
        <p:nvSpPr>
          <p:cNvPr id="18" name="Pladsholder til sidefod 11"/>
          <p:cNvSpPr>
            <a:spLocks noGrp="1"/>
          </p:cNvSpPr>
          <p:nvPr>
            <p:ph type="ftr" sz="quarter" idx="3"/>
          </p:nvPr>
        </p:nvSpPr>
        <p:spPr>
          <a:xfrm>
            <a:off x="414412" y="4743033"/>
            <a:ext cx="5688632" cy="276999"/>
          </a:xfrm>
          <a:prstGeom prst="rect">
            <a:avLst/>
          </a:prstGeom>
        </p:spPr>
        <p:txBody>
          <a:bodyPr wrap="square" lIns="0" tIns="0" rIns="0" bIns="0" anchor="b">
            <a:spAutoFit/>
          </a:bodyPr>
          <a:lstStyle>
            <a:lvl1pPr>
              <a:defRPr sz="900"/>
            </a:lvl1pPr>
          </a:lstStyle>
          <a:p>
            <a:pPr>
              <a:defRPr/>
            </a:pPr>
            <a:r>
              <a:rPr lang="en-US" dirty="0">
                <a:solidFill>
                  <a:srgbClr val="001965"/>
                </a:solidFill>
              </a:rPr>
              <a:t>_____________________________________________________________________________References</a:t>
            </a:r>
            <a:endParaRPr lang="en-GB" dirty="0">
              <a:solidFill>
                <a:srgbClr val="001965"/>
              </a:solidFill>
            </a:endParaRPr>
          </a:p>
        </p:txBody>
      </p:sp>
    </p:spTree>
    <p:extLst>
      <p:ext uri="{BB962C8B-B14F-4D97-AF65-F5344CB8AC3E}">
        <p14:creationId xmlns:p14="http://schemas.microsoft.com/office/powerpoint/2010/main" val="29906563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 placeholder - header 2">
    <p:spTree>
      <p:nvGrpSpPr>
        <p:cNvPr id="1" name=""/>
        <p:cNvGrpSpPr/>
        <p:nvPr/>
      </p:nvGrpSpPr>
      <p:grpSpPr>
        <a:xfrm>
          <a:off x="0" y="0"/>
          <a:ext cx="0" cy="0"/>
          <a:chOff x="0" y="0"/>
          <a:chExt cx="0" cy="0"/>
        </a:xfrm>
      </p:grpSpPr>
      <p:sp>
        <p:nvSpPr>
          <p:cNvPr id="9" name="Pladsholder til indhold 23"/>
          <p:cNvSpPr>
            <a:spLocks noGrp="1"/>
          </p:cNvSpPr>
          <p:nvPr>
            <p:ph sz="quarter" idx="13" hasCustomPrompt="1"/>
          </p:nvPr>
        </p:nvSpPr>
        <p:spPr>
          <a:xfrm>
            <a:off x="414412" y="1203326"/>
            <a:ext cx="7992119" cy="3240633"/>
          </a:xfrm>
        </p:spPr>
        <p:txBody>
          <a:bodyPr/>
          <a:lstStyle>
            <a:lvl1pPr>
              <a:buClr>
                <a:srgbClr val="009FDA"/>
              </a:buClr>
              <a:defRPr baseline="0"/>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Rectangle 2"/>
          <p:cNvSpPr>
            <a:spLocks noGrp="1" noChangeArrowheads="1"/>
          </p:cNvSpPr>
          <p:nvPr>
            <p:ph type="title"/>
          </p:nvPr>
        </p:nvSpPr>
        <p:spPr bwMode="auto">
          <a:xfrm>
            <a:off x="414412" y="339502"/>
            <a:ext cx="7974012"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nSpc>
                <a:spcPct val="90000"/>
              </a:lnSpc>
              <a:defRPr baseline="0">
                <a:solidFill>
                  <a:srgbClr val="009FDA"/>
                </a:solidFill>
              </a:defRPr>
            </a:lvl1pPr>
          </a:lstStyle>
          <a:p>
            <a:pPr lvl="0"/>
            <a:r>
              <a:rPr lang="en-US"/>
              <a:t>Click to edit Master title style</a:t>
            </a:r>
            <a:endParaRPr lang="en-GB" dirty="0"/>
          </a:p>
        </p:txBody>
      </p:sp>
      <p:sp>
        <p:nvSpPr>
          <p:cNvPr id="2" name="Date Placeholder 1"/>
          <p:cNvSpPr>
            <a:spLocks noGrp="1"/>
          </p:cNvSpPr>
          <p:nvPr>
            <p:ph type="dt" sz="half" idx="14"/>
          </p:nvPr>
        </p:nvSpPr>
        <p:spPr/>
        <p:txBody>
          <a:bodyPr/>
          <a:lstStyle/>
          <a:p>
            <a:pPr algn="r">
              <a:defRPr/>
            </a:pPr>
            <a:endParaRPr lang="en-GB" dirty="0">
              <a:solidFill>
                <a:srgbClr val="82786F"/>
              </a:solidFill>
            </a:endParaRPr>
          </a:p>
        </p:txBody>
      </p:sp>
      <p:sp>
        <p:nvSpPr>
          <p:cNvPr id="3" name="Footer Placeholder 2"/>
          <p:cNvSpPr>
            <a:spLocks noGrp="1"/>
          </p:cNvSpPr>
          <p:nvPr>
            <p:ph type="ftr" sz="quarter" idx="15"/>
          </p:nvPr>
        </p:nvSpPr>
        <p:spPr/>
        <p:txBody>
          <a:bodyPr/>
          <a:lstStyle/>
          <a:p>
            <a:pPr>
              <a:defRPr/>
            </a:pPr>
            <a:r>
              <a:rPr lang="en-US">
                <a:solidFill>
                  <a:srgbClr val="001965"/>
                </a:solidFill>
              </a:rPr>
              <a:t>_____________________________________________________________________________References</a:t>
            </a:r>
            <a:endParaRPr lang="en-GB" dirty="0">
              <a:solidFill>
                <a:srgbClr val="001965"/>
              </a:solidFill>
            </a:endParaRPr>
          </a:p>
        </p:txBody>
      </p:sp>
      <p:sp>
        <p:nvSpPr>
          <p:cNvPr id="4" name="Slide Number Placeholder 3"/>
          <p:cNvSpPr>
            <a:spLocks noGrp="1"/>
          </p:cNvSpPr>
          <p:nvPr>
            <p:ph type="sldNum" sz="quarter" idx="16"/>
          </p:nvPr>
        </p:nvSpPr>
        <p:spPr/>
        <p:txBody>
          <a:bodyPr/>
          <a:lstStyle/>
          <a:p>
            <a:pPr>
              <a:defRPr/>
            </a:pPr>
            <a:fld id="{30FEBC53-192B-8940-8EFA-F38DCA979304}" type="slidenum">
              <a:rPr lang="en-GB" smtClean="0"/>
              <a:pPr>
                <a:defRPr/>
              </a:pPr>
              <a:t>‹#›</a:t>
            </a:fld>
            <a:endParaRPr lang="en-GB" dirty="0"/>
          </a:p>
        </p:txBody>
      </p:sp>
    </p:spTree>
    <p:extLst>
      <p:ext uri="{BB962C8B-B14F-4D97-AF65-F5344CB8AC3E}">
        <p14:creationId xmlns:p14="http://schemas.microsoft.com/office/powerpoint/2010/main" val="19117299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 placeholder - header 3">
    <p:spTree>
      <p:nvGrpSpPr>
        <p:cNvPr id="1" name=""/>
        <p:cNvGrpSpPr/>
        <p:nvPr/>
      </p:nvGrpSpPr>
      <p:grpSpPr>
        <a:xfrm>
          <a:off x="0" y="0"/>
          <a:ext cx="0" cy="0"/>
          <a:chOff x="0" y="0"/>
          <a:chExt cx="0" cy="0"/>
        </a:xfrm>
      </p:grpSpPr>
      <p:sp>
        <p:nvSpPr>
          <p:cNvPr id="9" name="Pladsholder til indhold 23"/>
          <p:cNvSpPr>
            <a:spLocks noGrp="1"/>
          </p:cNvSpPr>
          <p:nvPr>
            <p:ph sz="quarter" idx="13" hasCustomPrompt="1"/>
          </p:nvPr>
        </p:nvSpPr>
        <p:spPr>
          <a:xfrm>
            <a:off x="414412" y="1203326"/>
            <a:ext cx="7992119" cy="3240633"/>
          </a:xfrm>
        </p:spPr>
        <p:txBody>
          <a:bodyPr/>
          <a:lstStyle>
            <a:lvl1pPr>
              <a:buClr>
                <a:srgbClr val="009FDA"/>
              </a:buCl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Rectangle 2"/>
          <p:cNvSpPr>
            <a:spLocks noGrp="1" noChangeArrowheads="1"/>
          </p:cNvSpPr>
          <p:nvPr>
            <p:ph type="title"/>
          </p:nvPr>
        </p:nvSpPr>
        <p:spPr bwMode="auto">
          <a:xfrm>
            <a:off x="414412" y="339502"/>
            <a:ext cx="7974012"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nSpc>
                <a:spcPct val="90000"/>
              </a:lnSpc>
              <a:defRPr baseline="0">
                <a:solidFill>
                  <a:schemeClr val="tx1"/>
                </a:solidFill>
              </a:defRPr>
            </a:lvl1pPr>
          </a:lstStyle>
          <a:p>
            <a:pPr lvl="0"/>
            <a:r>
              <a:rPr lang="en-US"/>
              <a:t>Click to edit Master title style</a:t>
            </a:r>
            <a:endParaRPr lang="en-GB" dirty="0"/>
          </a:p>
        </p:txBody>
      </p:sp>
      <p:sp>
        <p:nvSpPr>
          <p:cNvPr id="10" name="Pladsholder til dato 9"/>
          <p:cNvSpPr>
            <a:spLocks noGrp="1"/>
          </p:cNvSpPr>
          <p:nvPr>
            <p:ph type="dt" sz="half" idx="2"/>
          </p:nvPr>
        </p:nvSpPr>
        <p:spPr>
          <a:xfrm>
            <a:off x="7164298" y="195486"/>
            <a:ext cx="1417761" cy="144016"/>
          </a:xfrm>
          <a:prstGeom prst="rect">
            <a:avLst/>
          </a:prstGeom>
        </p:spPr>
        <p:txBody>
          <a:bodyPr lIns="0" tIns="0" rIns="0" bIns="0" anchor="ctr"/>
          <a:lstStyle>
            <a:lvl1pPr>
              <a:defRPr sz="900">
                <a:solidFill>
                  <a:schemeClr val="accent6"/>
                </a:solidFill>
              </a:defRPr>
            </a:lvl1pPr>
          </a:lstStyle>
          <a:p>
            <a:pPr algn="r">
              <a:defRPr/>
            </a:pPr>
            <a:endParaRPr lang="en-GB" dirty="0">
              <a:solidFill>
                <a:srgbClr val="82786F"/>
              </a:solidFill>
            </a:endParaRPr>
          </a:p>
        </p:txBody>
      </p:sp>
      <p:sp>
        <p:nvSpPr>
          <p:cNvPr id="11" name="Pladsholder til diasnummer 12"/>
          <p:cNvSpPr>
            <a:spLocks noGrp="1"/>
          </p:cNvSpPr>
          <p:nvPr>
            <p:ph type="sldNum" sz="quarter" idx="4"/>
          </p:nvPr>
        </p:nvSpPr>
        <p:spPr>
          <a:xfrm>
            <a:off x="8582049" y="195486"/>
            <a:ext cx="288032" cy="144016"/>
          </a:xfrm>
          <a:prstGeom prst="rect">
            <a:avLst/>
          </a:prstGeom>
        </p:spPr>
        <p:txBody>
          <a:bodyPr lIns="0" tIns="0" rIns="0" bIns="0" anchor="ctr"/>
          <a:lstStyle>
            <a:lvl1pPr algn="r">
              <a:defRPr sz="900">
                <a:solidFill>
                  <a:srgbClr val="82786F"/>
                </a:solidFill>
              </a:defRPr>
            </a:lvl1pPr>
          </a:lstStyle>
          <a:p>
            <a:pPr>
              <a:defRPr/>
            </a:pPr>
            <a:fld id="{30FEBC53-192B-8940-8EFA-F38DCA979304}" type="slidenum">
              <a:rPr lang="en-GB" smtClean="0"/>
              <a:pPr>
                <a:defRPr/>
              </a:pPr>
              <a:t>‹#›</a:t>
            </a:fld>
            <a:endParaRPr lang="en-GB" dirty="0"/>
          </a:p>
        </p:txBody>
      </p:sp>
      <p:sp>
        <p:nvSpPr>
          <p:cNvPr id="19" name="Pladsholder til sidefod 11"/>
          <p:cNvSpPr>
            <a:spLocks noGrp="1"/>
          </p:cNvSpPr>
          <p:nvPr>
            <p:ph type="ftr" sz="quarter" idx="3"/>
          </p:nvPr>
        </p:nvSpPr>
        <p:spPr>
          <a:xfrm>
            <a:off x="414412" y="4743033"/>
            <a:ext cx="5688632" cy="276999"/>
          </a:xfrm>
          <a:prstGeom prst="rect">
            <a:avLst/>
          </a:prstGeom>
        </p:spPr>
        <p:txBody>
          <a:bodyPr wrap="square" lIns="0" tIns="0" rIns="0" bIns="0" anchor="b">
            <a:spAutoFit/>
          </a:bodyPr>
          <a:lstStyle>
            <a:lvl1pPr>
              <a:defRPr sz="900"/>
            </a:lvl1pPr>
          </a:lstStyle>
          <a:p>
            <a:pPr>
              <a:defRPr/>
            </a:pPr>
            <a:r>
              <a:rPr lang="en-US" dirty="0">
                <a:solidFill>
                  <a:srgbClr val="001965"/>
                </a:solidFill>
              </a:rPr>
              <a:t>_____________________________________________________________________________References</a:t>
            </a:r>
            <a:endParaRPr lang="en-GB" dirty="0">
              <a:solidFill>
                <a:srgbClr val="001965"/>
              </a:solidFill>
            </a:endParaRPr>
          </a:p>
        </p:txBody>
      </p:sp>
    </p:spTree>
    <p:extLst>
      <p:ext uri="{BB962C8B-B14F-4D97-AF65-F5344CB8AC3E}">
        <p14:creationId xmlns:p14="http://schemas.microsoft.com/office/powerpoint/2010/main" val="19924467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 placeholders">
    <p:spTree>
      <p:nvGrpSpPr>
        <p:cNvPr id="1" name=""/>
        <p:cNvGrpSpPr/>
        <p:nvPr/>
      </p:nvGrpSpPr>
      <p:grpSpPr>
        <a:xfrm>
          <a:off x="0" y="0"/>
          <a:ext cx="0" cy="0"/>
          <a:chOff x="0" y="0"/>
          <a:chExt cx="0" cy="0"/>
        </a:xfrm>
      </p:grpSpPr>
      <p:sp>
        <p:nvSpPr>
          <p:cNvPr id="20" name="Pladsholder til indhold 23"/>
          <p:cNvSpPr>
            <a:spLocks noGrp="1"/>
          </p:cNvSpPr>
          <p:nvPr>
            <p:ph sz="quarter" idx="13" hasCustomPrompt="1"/>
          </p:nvPr>
        </p:nvSpPr>
        <p:spPr>
          <a:xfrm>
            <a:off x="414412" y="1203326"/>
            <a:ext cx="3869555" cy="3240633"/>
          </a:xfrm>
        </p:spPr>
        <p:txBody>
          <a:bodyPr/>
          <a:lstStyle>
            <a:lvl1pPr>
              <a:defRPr baseline="0"/>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indhold 23"/>
          <p:cNvSpPr>
            <a:spLocks noGrp="1"/>
          </p:cNvSpPr>
          <p:nvPr>
            <p:ph sz="quarter" idx="14" hasCustomPrompt="1"/>
          </p:nvPr>
        </p:nvSpPr>
        <p:spPr>
          <a:xfrm>
            <a:off x="4518887" y="1203326"/>
            <a:ext cx="3869555" cy="3240633"/>
          </a:xfrm>
        </p:spPr>
        <p:txBody>
          <a:body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3" name="Rectangle 2"/>
          <p:cNvSpPr>
            <a:spLocks noGrp="1" noChangeArrowheads="1"/>
          </p:cNvSpPr>
          <p:nvPr>
            <p:ph type="title"/>
          </p:nvPr>
        </p:nvSpPr>
        <p:spPr bwMode="auto">
          <a:xfrm>
            <a:off x="414414" y="339502"/>
            <a:ext cx="7420427"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nSpc>
                <a:spcPct val="90000"/>
              </a:lnSpc>
              <a:defRPr baseline="0">
                <a:solidFill>
                  <a:schemeClr val="tx1"/>
                </a:solidFill>
              </a:defRPr>
            </a:lvl1pPr>
          </a:lstStyle>
          <a:p>
            <a:pPr lvl="0"/>
            <a:r>
              <a:rPr lang="en-US"/>
              <a:t>Click to edit Master title style</a:t>
            </a:r>
            <a:endParaRPr lang="en-GB" dirty="0"/>
          </a:p>
        </p:txBody>
      </p:sp>
      <p:sp>
        <p:nvSpPr>
          <p:cNvPr id="9" name="Pladsholder til dato 9"/>
          <p:cNvSpPr>
            <a:spLocks noGrp="1"/>
          </p:cNvSpPr>
          <p:nvPr>
            <p:ph type="dt" sz="half" idx="2"/>
          </p:nvPr>
        </p:nvSpPr>
        <p:spPr>
          <a:xfrm>
            <a:off x="7164298" y="195486"/>
            <a:ext cx="1417761" cy="144016"/>
          </a:xfrm>
          <a:prstGeom prst="rect">
            <a:avLst/>
          </a:prstGeom>
        </p:spPr>
        <p:txBody>
          <a:bodyPr lIns="0" tIns="0" rIns="0" bIns="0" anchor="ctr"/>
          <a:lstStyle>
            <a:lvl1pPr>
              <a:defRPr sz="900">
                <a:solidFill>
                  <a:schemeClr val="accent6"/>
                </a:solidFill>
              </a:defRPr>
            </a:lvl1pPr>
          </a:lstStyle>
          <a:p>
            <a:pPr algn="r">
              <a:defRPr/>
            </a:pPr>
            <a:endParaRPr lang="en-GB" dirty="0">
              <a:solidFill>
                <a:srgbClr val="82786F"/>
              </a:solidFill>
            </a:endParaRPr>
          </a:p>
        </p:txBody>
      </p:sp>
      <p:sp>
        <p:nvSpPr>
          <p:cNvPr id="12" name="Pladsholder til diasnummer 12"/>
          <p:cNvSpPr>
            <a:spLocks noGrp="1"/>
          </p:cNvSpPr>
          <p:nvPr>
            <p:ph type="sldNum" sz="quarter" idx="4"/>
          </p:nvPr>
        </p:nvSpPr>
        <p:spPr>
          <a:xfrm>
            <a:off x="8582049" y="195486"/>
            <a:ext cx="288032" cy="144016"/>
          </a:xfrm>
          <a:prstGeom prst="rect">
            <a:avLst/>
          </a:prstGeom>
        </p:spPr>
        <p:txBody>
          <a:bodyPr lIns="0" tIns="0" rIns="0" bIns="0" anchor="ctr"/>
          <a:lstStyle>
            <a:lvl1pPr algn="r">
              <a:defRPr sz="900">
                <a:solidFill>
                  <a:srgbClr val="82786F"/>
                </a:solidFill>
              </a:defRPr>
            </a:lvl1pPr>
          </a:lstStyle>
          <a:p>
            <a:pPr>
              <a:defRPr/>
            </a:pPr>
            <a:fld id="{30FEBC53-192B-8940-8EFA-F38DCA979304}" type="slidenum">
              <a:rPr lang="en-GB" smtClean="0"/>
              <a:pPr>
                <a:defRPr/>
              </a:pPr>
              <a:t>‹#›</a:t>
            </a:fld>
            <a:endParaRPr lang="en-GB" dirty="0"/>
          </a:p>
        </p:txBody>
      </p:sp>
      <p:sp>
        <p:nvSpPr>
          <p:cNvPr id="16" name="Pladsholder til sidefod 11"/>
          <p:cNvSpPr>
            <a:spLocks noGrp="1"/>
          </p:cNvSpPr>
          <p:nvPr>
            <p:ph type="ftr" sz="quarter" idx="3"/>
          </p:nvPr>
        </p:nvSpPr>
        <p:spPr>
          <a:xfrm>
            <a:off x="414412" y="4743033"/>
            <a:ext cx="5688632" cy="276999"/>
          </a:xfrm>
          <a:prstGeom prst="rect">
            <a:avLst/>
          </a:prstGeom>
        </p:spPr>
        <p:txBody>
          <a:bodyPr wrap="square" lIns="0" tIns="0" rIns="0" bIns="0" anchor="b">
            <a:spAutoFit/>
          </a:bodyPr>
          <a:lstStyle>
            <a:lvl1pPr>
              <a:defRPr sz="900"/>
            </a:lvl1pPr>
          </a:lstStyle>
          <a:p>
            <a:pPr>
              <a:defRPr/>
            </a:pPr>
            <a:r>
              <a:rPr lang="en-US" dirty="0">
                <a:solidFill>
                  <a:srgbClr val="001965"/>
                </a:solidFill>
              </a:rPr>
              <a:t>_____________________________________________________________________________References</a:t>
            </a:r>
            <a:endParaRPr lang="en-GB" dirty="0">
              <a:solidFill>
                <a:srgbClr val="001965"/>
              </a:solidFill>
            </a:endParaRPr>
          </a:p>
        </p:txBody>
      </p:sp>
    </p:spTree>
    <p:extLst>
      <p:ext uri="{BB962C8B-B14F-4D97-AF65-F5344CB8AC3E}">
        <p14:creationId xmlns:p14="http://schemas.microsoft.com/office/powerpoint/2010/main" val="15832013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 placeholders">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bwMode="auto">
          <a:xfrm>
            <a:off x="414414" y="339502"/>
            <a:ext cx="7420427"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lvl1pPr>
              <a:lnSpc>
                <a:spcPct val="90000"/>
              </a:lnSpc>
              <a:defRPr baseline="0">
                <a:solidFill>
                  <a:schemeClr val="tx1"/>
                </a:solidFill>
              </a:defRPr>
            </a:lvl1pPr>
          </a:lstStyle>
          <a:p>
            <a:pPr lvl="0"/>
            <a:r>
              <a:rPr lang="en-US"/>
              <a:t>Click to edit Master title style</a:t>
            </a:r>
            <a:endParaRPr lang="en-GB" dirty="0"/>
          </a:p>
        </p:txBody>
      </p:sp>
      <p:sp>
        <p:nvSpPr>
          <p:cNvPr id="12" name="Pladsholder til indhold 23"/>
          <p:cNvSpPr>
            <a:spLocks noGrp="1"/>
          </p:cNvSpPr>
          <p:nvPr>
            <p:ph sz="quarter" idx="15" hasCustomPrompt="1"/>
          </p:nvPr>
        </p:nvSpPr>
        <p:spPr>
          <a:xfrm>
            <a:off x="5868144" y="1203326"/>
            <a:ext cx="2520280" cy="3240633"/>
          </a:xfrm>
        </p:spPr>
        <p:txBody>
          <a:bodyPr>
            <a:normAutofit/>
          </a:bodyPr>
          <a:lstStyle>
            <a:lvl1pPr>
              <a:defRPr sz="1800" baseline="0"/>
            </a:lvl1pPr>
          </a:lstStyle>
          <a:p>
            <a:pPr lvl="0"/>
            <a:r>
              <a:rPr lang="da-DK" dirty="0"/>
              <a:t>Klik for at tilføje tekst</a:t>
            </a:r>
          </a:p>
        </p:txBody>
      </p:sp>
      <p:sp>
        <p:nvSpPr>
          <p:cNvPr id="15" name="Pladsholder til indhold 23"/>
          <p:cNvSpPr>
            <a:spLocks noGrp="1"/>
          </p:cNvSpPr>
          <p:nvPr>
            <p:ph sz="quarter" idx="16" hasCustomPrompt="1"/>
          </p:nvPr>
        </p:nvSpPr>
        <p:spPr>
          <a:xfrm>
            <a:off x="3141278" y="1203326"/>
            <a:ext cx="2520280" cy="3240633"/>
          </a:xfrm>
        </p:spPr>
        <p:txBody>
          <a:bodyPr>
            <a:normAutofit/>
          </a:bodyPr>
          <a:lstStyle>
            <a:lvl1pPr>
              <a:defRPr sz="1800" baseline="0"/>
            </a:lvl1pPr>
          </a:lstStyle>
          <a:p>
            <a:pPr lvl="0"/>
            <a:r>
              <a:rPr lang="da-DK" dirty="0"/>
              <a:t>Klik for at tilføje tekst</a:t>
            </a:r>
          </a:p>
        </p:txBody>
      </p:sp>
      <p:sp>
        <p:nvSpPr>
          <p:cNvPr id="16" name="Pladsholder til indhold 23"/>
          <p:cNvSpPr>
            <a:spLocks noGrp="1"/>
          </p:cNvSpPr>
          <p:nvPr>
            <p:ph sz="quarter" idx="17" hasCustomPrompt="1"/>
          </p:nvPr>
        </p:nvSpPr>
        <p:spPr>
          <a:xfrm>
            <a:off x="414412" y="1203326"/>
            <a:ext cx="2520280" cy="3240633"/>
          </a:xfrm>
        </p:spPr>
        <p:txBody>
          <a:bodyPr>
            <a:normAutofit/>
          </a:bodyPr>
          <a:lstStyle>
            <a:lvl1pPr>
              <a:defRPr sz="1800" baseline="0"/>
            </a:lvl1pPr>
          </a:lstStyle>
          <a:p>
            <a:pPr lvl="0"/>
            <a:r>
              <a:rPr lang="da-DK" dirty="0"/>
              <a:t>Klik for at tilføje tekst</a:t>
            </a:r>
          </a:p>
        </p:txBody>
      </p:sp>
      <p:sp>
        <p:nvSpPr>
          <p:cNvPr id="10" name="Pladsholder til dato 9"/>
          <p:cNvSpPr>
            <a:spLocks noGrp="1"/>
          </p:cNvSpPr>
          <p:nvPr>
            <p:ph type="dt" sz="half" idx="2"/>
          </p:nvPr>
        </p:nvSpPr>
        <p:spPr>
          <a:xfrm>
            <a:off x="7164298" y="195486"/>
            <a:ext cx="1417761" cy="144016"/>
          </a:xfrm>
          <a:prstGeom prst="rect">
            <a:avLst/>
          </a:prstGeom>
        </p:spPr>
        <p:txBody>
          <a:bodyPr lIns="0" tIns="0" rIns="0" bIns="0" anchor="ctr"/>
          <a:lstStyle>
            <a:lvl1pPr>
              <a:defRPr sz="900">
                <a:solidFill>
                  <a:schemeClr val="accent6"/>
                </a:solidFill>
              </a:defRPr>
            </a:lvl1pPr>
          </a:lstStyle>
          <a:p>
            <a:pPr algn="r">
              <a:defRPr/>
            </a:pPr>
            <a:endParaRPr lang="en-GB" dirty="0">
              <a:solidFill>
                <a:srgbClr val="82786F"/>
              </a:solidFill>
            </a:endParaRPr>
          </a:p>
        </p:txBody>
      </p:sp>
      <p:sp>
        <p:nvSpPr>
          <p:cNvPr id="14" name="Pladsholder til diasnummer 12"/>
          <p:cNvSpPr>
            <a:spLocks noGrp="1"/>
          </p:cNvSpPr>
          <p:nvPr>
            <p:ph type="sldNum" sz="quarter" idx="4"/>
          </p:nvPr>
        </p:nvSpPr>
        <p:spPr>
          <a:xfrm>
            <a:off x="8582049" y="195486"/>
            <a:ext cx="288032" cy="144016"/>
          </a:xfrm>
          <a:prstGeom prst="rect">
            <a:avLst/>
          </a:prstGeom>
        </p:spPr>
        <p:txBody>
          <a:bodyPr lIns="0" tIns="0" rIns="0" bIns="0" anchor="ctr"/>
          <a:lstStyle>
            <a:lvl1pPr algn="r">
              <a:defRPr sz="900">
                <a:solidFill>
                  <a:srgbClr val="82786F"/>
                </a:solidFill>
              </a:defRPr>
            </a:lvl1pPr>
          </a:lstStyle>
          <a:p>
            <a:pPr>
              <a:defRPr/>
            </a:pPr>
            <a:fld id="{30FEBC53-192B-8940-8EFA-F38DCA979304}" type="slidenum">
              <a:rPr lang="en-GB" smtClean="0"/>
              <a:pPr>
                <a:defRPr/>
              </a:pPr>
              <a:t>‹#›</a:t>
            </a:fld>
            <a:endParaRPr lang="en-GB" dirty="0"/>
          </a:p>
        </p:txBody>
      </p:sp>
      <p:sp>
        <p:nvSpPr>
          <p:cNvPr id="19" name="Pladsholder til sidefod 11"/>
          <p:cNvSpPr>
            <a:spLocks noGrp="1"/>
          </p:cNvSpPr>
          <p:nvPr>
            <p:ph type="ftr" sz="quarter" idx="3"/>
          </p:nvPr>
        </p:nvSpPr>
        <p:spPr>
          <a:xfrm>
            <a:off x="414412" y="4743033"/>
            <a:ext cx="5688632" cy="276999"/>
          </a:xfrm>
          <a:prstGeom prst="rect">
            <a:avLst/>
          </a:prstGeom>
        </p:spPr>
        <p:txBody>
          <a:bodyPr wrap="square" lIns="0" tIns="0" rIns="0" bIns="0" anchor="b">
            <a:spAutoFit/>
          </a:bodyPr>
          <a:lstStyle>
            <a:lvl1pPr>
              <a:defRPr sz="900"/>
            </a:lvl1pPr>
          </a:lstStyle>
          <a:p>
            <a:pPr>
              <a:defRPr/>
            </a:pPr>
            <a:r>
              <a:rPr lang="en-US" dirty="0">
                <a:solidFill>
                  <a:srgbClr val="001965"/>
                </a:solidFill>
              </a:rPr>
              <a:t>_____________________________________________________________________________References</a:t>
            </a:r>
            <a:endParaRPr lang="en-GB" dirty="0">
              <a:solidFill>
                <a:srgbClr val="001965"/>
              </a:solidFill>
            </a:endParaRPr>
          </a:p>
        </p:txBody>
      </p:sp>
    </p:spTree>
    <p:extLst>
      <p:ext uri="{BB962C8B-B14F-4D97-AF65-F5344CB8AC3E}">
        <p14:creationId xmlns:p14="http://schemas.microsoft.com/office/powerpoint/2010/main" val="30265870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reaker">
    <p:bg>
      <p:bgPr>
        <a:solidFill>
          <a:schemeClr val="bg1"/>
        </a:solidFill>
        <a:effectLst/>
      </p:bgPr>
    </p:bg>
    <p:spTree>
      <p:nvGrpSpPr>
        <p:cNvPr id="1" name=""/>
        <p:cNvGrpSpPr/>
        <p:nvPr/>
      </p:nvGrpSpPr>
      <p:grpSpPr>
        <a:xfrm>
          <a:off x="0" y="0"/>
          <a:ext cx="0" cy="0"/>
          <a:chOff x="0" y="0"/>
          <a:chExt cx="0" cy="0"/>
        </a:xfrm>
      </p:grpSpPr>
      <p:sp>
        <p:nvSpPr>
          <p:cNvPr id="11" name="Rektangel 10"/>
          <p:cNvSpPr/>
          <p:nvPr userDrawn="1"/>
        </p:nvSpPr>
        <p:spPr bwMode="auto">
          <a:xfrm>
            <a:off x="0" y="0"/>
            <a:ext cx="9144000" cy="51435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a-DK">
              <a:solidFill>
                <a:srgbClr val="001965"/>
              </a:solidFill>
              <a:latin typeface="Verdana" pitchFamily="34" charset="0"/>
            </a:endParaRPr>
          </a:p>
        </p:txBody>
      </p:sp>
      <p:sp>
        <p:nvSpPr>
          <p:cNvPr id="12" name="Rectangle 2"/>
          <p:cNvSpPr>
            <a:spLocks noGrp="1" noChangeArrowheads="1"/>
          </p:cNvSpPr>
          <p:nvPr>
            <p:ph type="ctrTitle"/>
          </p:nvPr>
        </p:nvSpPr>
        <p:spPr>
          <a:xfrm>
            <a:off x="414412" y="771551"/>
            <a:ext cx="7992000" cy="3600400"/>
          </a:xfrm>
        </p:spPr>
        <p:txBody>
          <a:bodyPr>
            <a:normAutofit/>
          </a:bodyPr>
          <a:lstStyle>
            <a:lvl1pPr>
              <a:defRPr sz="6000" baseline="0">
                <a:solidFill>
                  <a:srgbClr val="FFFFFF"/>
                </a:solidFill>
              </a:defRPr>
            </a:lvl1pPr>
          </a:lstStyle>
          <a:p>
            <a:pPr lvl="0"/>
            <a:r>
              <a:rPr lang="en-US" noProof="0"/>
              <a:t>Click to edit Master title style</a:t>
            </a:r>
            <a:endParaRPr lang="en-GB" noProof="0" dirty="0"/>
          </a:p>
        </p:txBody>
      </p:sp>
    </p:spTree>
    <p:extLst>
      <p:ext uri="{BB962C8B-B14F-4D97-AF65-F5344CB8AC3E}">
        <p14:creationId xmlns:p14="http://schemas.microsoft.com/office/powerpoint/2010/main" val="27919818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bg1"/>
        </a:solidFill>
        <a:effectLst/>
      </p:bgPr>
    </p:bg>
    <p:spTree>
      <p:nvGrpSpPr>
        <p:cNvPr id="1" name=""/>
        <p:cNvGrpSpPr/>
        <p:nvPr/>
      </p:nvGrpSpPr>
      <p:grpSpPr>
        <a:xfrm>
          <a:off x="0" y="0"/>
          <a:ext cx="0" cy="0"/>
          <a:chOff x="0" y="0"/>
          <a:chExt cx="0" cy="0"/>
        </a:xfrm>
      </p:grpSpPr>
      <p:sp>
        <p:nvSpPr>
          <p:cNvPr id="11" name="Rektangel 10"/>
          <p:cNvSpPr/>
          <p:nvPr userDrawn="1"/>
        </p:nvSpPr>
        <p:spPr bwMode="auto">
          <a:xfrm>
            <a:off x="0" y="0"/>
            <a:ext cx="9144000" cy="51435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a-DK">
              <a:solidFill>
                <a:srgbClr val="001965"/>
              </a:solidFill>
              <a:latin typeface="Verdana" pitchFamily="34" charset="0"/>
            </a:endParaRPr>
          </a:p>
        </p:txBody>
      </p:sp>
      <p:sp>
        <p:nvSpPr>
          <p:cNvPr id="3" name="Pladsholder til billede 2"/>
          <p:cNvSpPr>
            <a:spLocks noGrp="1"/>
          </p:cNvSpPr>
          <p:nvPr>
            <p:ph type="pic" sz="quarter" idx="10"/>
          </p:nvPr>
        </p:nvSpPr>
        <p:spPr>
          <a:xfrm>
            <a:off x="0" y="0"/>
            <a:ext cx="9144000" cy="5143500"/>
          </a:xfrm>
        </p:spPr>
        <p:txBody>
          <a:bodyPr/>
          <a:lstStyle>
            <a:lvl1pPr marL="0" indent="0">
              <a:buNone/>
              <a:defRPr/>
            </a:lvl1pPr>
          </a:lstStyle>
          <a:p>
            <a:r>
              <a:rPr lang="en-US"/>
              <a:t>Click icon to add picture</a:t>
            </a:r>
            <a:endParaRPr lang="da-DK" dirty="0"/>
          </a:p>
        </p:txBody>
      </p:sp>
    </p:spTree>
    <p:extLst>
      <p:ext uri="{BB962C8B-B14F-4D97-AF65-F5344CB8AC3E}">
        <p14:creationId xmlns:p14="http://schemas.microsoft.com/office/powerpoint/2010/main" val="23060512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136864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Rectangle 2"/>
          <p:cNvSpPr>
            <a:spLocks noGrp="1" noChangeArrowheads="1"/>
          </p:cNvSpPr>
          <p:nvPr>
            <p:ph type="ctrTitle"/>
          </p:nvPr>
        </p:nvSpPr>
        <p:spPr>
          <a:xfrm>
            <a:off x="611560" y="2140150"/>
            <a:ext cx="6912768" cy="863204"/>
          </a:xfrm>
        </p:spPr>
        <p:txBody>
          <a:bodyPr/>
          <a:lstStyle>
            <a:lvl1pPr>
              <a:defRPr sz="3200"/>
            </a:lvl1pPr>
          </a:lstStyle>
          <a:p>
            <a:pPr lvl="0"/>
            <a:r>
              <a:rPr lang="en-US" noProof="0"/>
              <a:t>Click to edit Master title style</a:t>
            </a:r>
            <a:endParaRPr lang="en-GB" noProof="0"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96680" y="3673716"/>
            <a:ext cx="1579776" cy="986266"/>
          </a:xfrm>
          <a:prstGeom prst="rect">
            <a:avLst/>
          </a:prstGeom>
        </p:spPr>
      </p:pic>
    </p:spTree>
    <p:extLst>
      <p:ext uri="{BB962C8B-B14F-4D97-AF65-F5344CB8AC3E}">
        <p14:creationId xmlns:p14="http://schemas.microsoft.com/office/powerpoint/2010/main" val="3827458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4" name="Pladsholder til diasnummer 3"/>
          <p:cNvSpPr>
            <a:spLocks noGrp="1"/>
          </p:cNvSpPr>
          <p:nvPr>
            <p:ph type="sldNum" sz="quarter" idx="12"/>
          </p:nvPr>
        </p:nvSpPr>
        <p:spPr/>
        <p:txBody>
          <a:bodyPr/>
          <a:lstStyle/>
          <a:p>
            <a:fld id="{667EC89C-17A0-4E64-A6D2-B825673CEEDF}" type="slidenum">
              <a:rPr lang="en-GB">
                <a:solidFill>
                  <a:srgbClr val="FFFFFF"/>
                </a:solidFill>
              </a:rPr>
              <a:pPr/>
              <a:t>‹#›</a:t>
            </a:fld>
            <a:endParaRPr lang="en-GB" dirty="0">
              <a:solidFill>
                <a:srgbClr val="FFFFFF"/>
              </a:solidFill>
            </a:endParaRPr>
          </a:p>
        </p:txBody>
      </p:sp>
      <p:sp>
        <p:nvSpPr>
          <p:cNvPr id="2" name="USR_Name"/>
          <p:cNvSpPr>
            <a:spLocks noGrp="1"/>
          </p:cNvSpPr>
          <p:nvPr>
            <p:ph type="dt" sz="half" idx="10"/>
          </p:nvPr>
        </p:nvSpPr>
        <p:spPr/>
        <p:txBody>
          <a:bodyPr/>
          <a:lstStyle/>
          <a:p>
            <a:r>
              <a:rPr lang="en-GB" dirty="0">
                <a:solidFill>
                  <a:srgbClr val="FFFFFF"/>
                </a:solidFill>
              </a:rPr>
              <a:t>Peter Rossing</a:t>
            </a:r>
          </a:p>
        </p:txBody>
      </p:sp>
      <p:sp>
        <p:nvSpPr>
          <p:cNvPr id="3" name="FLD_PresentationTitle"/>
          <p:cNvSpPr>
            <a:spLocks noGrp="1"/>
          </p:cNvSpPr>
          <p:nvPr>
            <p:ph type="ftr" sz="quarter" idx="11"/>
          </p:nvPr>
        </p:nvSpPr>
        <p:spPr/>
        <p:txBody>
          <a:bodyPr/>
          <a:lstStyle/>
          <a:p>
            <a:endParaRPr lang="en-GB">
              <a:solidFill>
                <a:srgbClr val="FFFFFF"/>
              </a:solidFill>
            </a:endParaRPr>
          </a:p>
        </p:txBody>
      </p:sp>
    </p:spTree>
    <p:extLst>
      <p:ext uri="{BB962C8B-B14F-4D97-AF65-F5344CB8AC3E}">
        <p14:creationId xmlns:p14="http://schemas.microsoft.com/office/powerpoint/2010/main" val="195207923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 placeholder - header 1">
    <p:spTree>
      <p:nvGrpSpPr>
        <p:cNvPr id="1" name=""/>
        <p:cNvGrpSpPr/>
        <p:nvPr/>
      </p:nvGrpSpPr>
      <p:grpSpPr>
        <a:xfrm>
          <a:off x="0" y="0"/>
          <a:ext cx="0" cy="0"/>
          <a:chOff x="0" y="0"/>
          <a:chExt cx="0" cy="0"/>
        </a:xfrm>
      </p:grpSpPr>
      <p:sp>
        <p:nvSpPr>
          <p:cNvPr id="6" name="Rectangle 7"/>
          <p:cNvSpPr/>
          <p:nvPr userDrawn="1"/>
        </p:nvSpPr>
        <p:spPr bwMode="auto">
          <a:xfrm>
            <a:off x="1" y="20"/>
            <a:ext cx="9165952" cy="1007997"/>
          </a:xfrm>
          <a:prstGeom prst="rect">
            <a:avLst/>
          </a:prstGeom>
          <a:solidFill>
            <a:srgbClr val="009FDA"/>
          </a:solidFill>
          <a:ln w="9525" cap="flat" cmpd="sng" algn="ctr">
            <a:noFill/>
            <a:prstDash val="solid"/>
            <a:round/>
            <a:headEnd type="none" w="med" len="med"/>
            <a:tailEnd type="none" w="med" len="med"/>
          </a:ln>
          <a:effectLst/>
        </p:spPr>
        <p:txBody>
          <a:bodyPr vert="horz" wrap="square" lIns="91173" tIns="45586" rIns="91173" bIns="45586" numCol="1" rtlCol="0" anchor="t" anchorCtr="0" compatLnSpc="1">
            <a:prstTxWarp prst="textNoShape">
              <a:avLst/>
            </a:prstTxWarp>
          </a:bodyPr>
          <a:lstStyle/>
          <a:p>
            <a:endParaRPr lang="da-DK">
              <a:solidFill>
                <a:srgbClr val="001965"/>
              </a:solidFill>
              <a:latin typeface="Verdana"/>
            </a:endParaRPr>
          </a:p>
        </p:txBody>
      </p:sp>
      <p:sp>
        <p:nvSpPr>
          <p:cNvPr id="25" name="Rectangle 2"/>
          <p:cNvSpPr>
            <a:spLocks noGrp="1" noChangeArrowheads="1"/>
          </p:cNvSpPr>
          <p:nvPr>
            <p:ph type="title"/>
          </p:nvPr>
        </p:nvSpPr>
        <p:spPr bwMode="auto">
          <a:xfrm>
            <a:off x="414412" y="339502"/>
            <a:ext cx="7974012"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nSpc>
                <a:spcPct val="90000"/>
              </a:lnSpc>
              <a:defRPr baseline="0">
                <a:solidFill>
                  <a:schemeClr val="bg1"/>
                </a:solidFill>
              </a:defRPr>
            </a:lvl1pPr>
          </a:lstStyle>
          <a:p>
            <a:pPr lvl="0"/>
            <a:r>
              <a:rPr lang="en-US"/>
              <a:t>Click to edit Master title style</a:t>
            </a:r>
            <a:endParaRPr lang="en-GB" dirty="0"/>
          </a:p>
        </p:txBody>
      </p:sp>
      <p:sp>
        <p:nvSpPr>
          <p:cNvPr id="11" name="Pladsholder til indhold 23"/>
          <p:cNvSpPr>
            <a:spLocks noGrp="1"/>
          </p:cNvSpPr>
          <p:nvPr>
            <p:ph sz="quarter" idx="13" hasCustomPrompt="1"/>
          </p:nvPr>
        </p:nvSpPr>
        <p:spPr>
          <a:xfrm>
            <a:off x="414417" y="1203344"/>
            <a:ext cx="7992119" cy="3240633"/>
          </a:xfrm>
          <a:noFill/>
        </p:spPr>
        <p:txBody>
          <a:bodyPr/>
          <a:lstStyle>
            <a:lvl1pPr>
              <a:buClr>
                <a:srgbClr val="009FDA"/>
              </a:buCl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8" name="Pladsholder til dato 9"/>
          <p:cNvSpPr>
            <a:spLocks noGrp="1"/>
          </p:cNvSpPr>
          <p:nvPr>
            <p:ph type="dt" sz="half" idx="2"/>
          </p:nvPr>
        </p:nvSpPr>
        <p:spPr>
          <a:xfrm>
            <a:off x="7164331" y="195486"/>
            <a:ext cx="1417761" cy="144016"/>
          </a:xfrm>
          <a:prstGeom prst="rect">
            <a:avLst/>
          </a:prstGeom>
        </p:spPr>
        <p:txBody>
          <a:bodyPr lIns="0" tIns="0" rIns="0" bIns="0" anchor="ctr"/>
          <a:lstStyle>
            <a:lvl1pPr>
              <a:defRPr sz="900">
                <a:solidFill>
                  <a:schemeClr val="bg1"/>
                </a:solidFill>
              </a:defRPr>
            </a:lvl1pPr>
          </a:lstStyle>
          <a:p>
            <a:pPr algn="r">
              <a:defRPr/>
            </a:pPr>
            <a:endParaRPr lang="en-GB" dirty="0">
              <a:solidFill>
                <a:srgbClr val="FFFFFF"/>
              </a:solidFill>
            </a:endParaRPr>
          </a:p>
        </p:txBody>
      </p:sp>
      <p:sp>
        <p:nvSpPr>
          <p:cNvPr id="9" name="Pladsholder til diasnummer 12"/>
          <p:cNvSpPr>
            <a:spLocks noGrp="1"/>
          </p:cNvSpPr>
          <p:nvPr>
            <p:ph type="sldNum" sz="quarter" idx="4"/>
          </p:nvPr>
        </p:nvSpPr>
        <p:spPr>
          <a:xfrm>
            <a:off x="8582053" y="195486"/>
            <a:ext cx="288032" cy="144016"/>
          </a:xfrm>
          <a:prstGeom prst="rect">
            <a:avLst/>
          </a:prstGeom>
        </p:spPr>
        <p:txBody>
          <a:bodyPr lIns="0" tIns="0" rIns="0" bIns="0" anchor="ctr"/>
          <a:lstStyle>
            <a:lvl1pPr algn="r">
              <a:defRPr sz="900">
                <a:solidFill>
                  <a:srgbClr val="FFFFFF"/>
                </a:solidFill>
              </a:defRPr>
            </a:lvl1pPr>
          </a:lstStyle>
          <a:p>
            <a:pPr>
              <a:defRPr/>
            </a:pPr>
            <a:fld id="{30FEBC53-192B-8940-8EFA-F38DCA979304}" type="slidenum">
              <a:rPr lang="en-GB" smtClean="0"/>
              <a:pPr>
                <a:defRPr/>
              </a:pPr>
              <a:t>‹#›</a:t>
            </a:fld>
            <a:endParaRPr lang="en-GB" dirty="0"/>
          </a:p>
        </p:txBody>
      </p:sp>
      <p:sp>
        <p:nvSpPr>
          <p:cNvPr id="18" name="Pladsholder til sidefod 11"/>
          <p:cNvSpPr>
            <a:spLocks noGrp="1"/>
          </p:cNvSpPr>
          <p:nvPr>
            <p:ph type="ftr" sz="quarter" idx="3"/>
          </p:nvPr>
        </p:nvSpPr>
        <p:spPr>
          <a:xfrm>
            <a:off x="414414" y="4743091"/>
            <a:ext cx="5688632" cy="276999"/>
          </a:xfrm>
          <a:prstGeom prst="rect">
            <a:avLst/>
          </a:prstGeom>
        </p:spPr>
        <p:txBody>
          <a:bodyPr wrap="square" lIns="0" tIns="0" rIns="0" bIns="0" anchor="b">
            <a:spAutoFit/>
          </a:bodyPr>
          <a:lstStyle>
            <a:lvl1pPr>
              <a:defRPr sz="900"/>
            </a:lvl1pPr>
          </a:lstStyle>
          <a:p>
            <a:pPr>
              <a:defRPr/>
            </a:pPr>
            <a:r>
              <a:rPr lang="en-US" dirty="0">
                <a:solidFill>
                  <a:srgbClr val="001965"/>
                </a:solidFill>
              </a:rPr>
              <a:t>_____________________________________________________________________________References</a:t>
            </a:r>
            <a:endParaRPr lang="en-GB" dirty="0">
              <a:solidFill>
                <a:srgbClr val="001965"/>
              </a:solidFill>
            </a:endParaRPr>
          </a:p>
        </p:txBody>
      </p:sp>
    </p:spTree>
    <p:extLst>
      <p:ext uri="{BB962C8B-B14F-4D97-AF65-F5344CB8AC3E}">
        <p14:creationId xmlns:p14="http://schemas.microsoft.com/office/powerpoint/2010/main" val="3610312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 placeholder - header 2">
    <p:spTree>
      <p:nvGrpSpPr>
        <p:cNvPr id="1" name=""/>
        <p:cNvGrpSpPr/>
        <p:nvPr/>
      </p:nvGrpSpPr>
      <p:grpSpPr>
        <a:xfrm>
          <a:off x="0" y="0"/>
          <a:ext cx="0" cy="0"/>
          <a:chOff x="0" y="0"/>
          <a:chExt cx="0" cy="0"/>
        </a:xfrm>
      </p:grpSpPr>
      <p:sp>
        <p:nvSpPr>
          <p:cNvPr id="9" name="Pladsholder til indhold 23"/>
          <p:cNvSpPr>
            <a:spLocks noGrp="1"/>
          </p:cNvSpPr>
          <p:nvPr>
            <p:ph sz="quarter" idx="13" hasCustomPrompt="1"/>
          </p:nvPr>
        </p:nvSpPr>
        <p:spPr>
          <a:xfrm>
            <a:off x="414417" y="1203344"/>
            <a:ext cx="7992119" cy="3240633"/>
          </a:xfrm>
        </p:spPr>
        <p:txBody>
          <a:bodyPr/>
          <a:lstStyle>
            <a:lvl1pPr>
              <a:buClr>
                <a:srgbClr val="009FDA"/>
              </a:buClr>
              <a:defRPr baseline="0"/>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Rectangle 2"/>
          <p:cNvSpPr>
            <a:spLocks noGrp="1" noChangeArrowheads="1"/>
          </p:cNvSpPr>
          <p:nvPr>
            <p:ph type="title"/>
          </p:nvPr>
        </p:nvSpPr>
        <p:spPr bwMode="auto">
          <a:xfrm>
            <a:off x="414412" y="339502"/>
            <a:ext cx="7974012"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nSpc>
                <a:spcPct val="90000"/>
              </a:lnSpc>
              <a:defRPr baseline="0">
                <a:solidFill>
                  <a:srgbClr val="009FDA"/>
                </a:solidFill>
              </a:defRPr>
            </a:lvl1pPr>
          </a:lstStyle>
          <a:p>
            <a:pPr lvl="0"/>
            <a:r>
              <a:rPr lang="en-US"/>
              <a:t>Click to edit Master title style</a:t>
            </a:r>
            <a:endParaRPr lang="en-GB" dirty="0"/>
          </a:p>
        </p:txBody>
      </p:sp>
      <p:sp>
        <p:nvSpPr>
          <p:cNvPr id="2" name="Date Placeholder 1"/>
          <p:cNvSpPr>
            <a:spLocks noGrp="1"/>
          </p:cNvSpPr>
          <p:nvPr>
            <p:ph type="dt" sz="half" idx="14"/>
          </p:nvPr>
        </p:nvSpPr>
        <p:spPr/>
        <p:txBody>
          <a:bodyPr/>
          <a:lstStyle/>
          <a:p>
            <a:pPr algn="r">
              <a:defRPr/>
            </a:pPr>
            <a:endParaRPr lang="en-GB" dirty="0">
              <a:solidFill>
                <a:srgbClr val="82786F"/>
              </a:solidFill>
            </a:endParaRPr>
          </a:p>
        </p:txBody>
      </p:sp>
      <p:sp>
        <p:nvSpPr>
          <p:cNvPr id="3" name="Footer Placeholder 2"/>
          <p:cNvSpPr>
            <a:spLocks noGrp="1"/>
          </p:cNvSpPr>
          <p:nvPr>
            <p:ph type="ftr" sz="quarter" idx="15"/>
          </p:nvPr>
        </p:nvSpPr>
        <p:spPr/>
        <p:txBody>
          <a:bodyPr/>
          <a:lstStyle/>
          <a:p>
            <a:pPr>
              <a:defRPr/>
            </a:pPr>
            <a:r>
              <a:rPr lang="en-US">
                <a:solidFill>
                  <a:srgbClr val="001965"/>
                </a:solidFill>
              </a:rPr>
              <a:t>_____________________________________________________________________________References</a:t>
            </a:r>
            <a:endParaRPr lang="en-GB" dirty="0">
              <a:solidFill>
                <a:srgbClr val="001965"/>
              </a:solidFill>
            </a:endParaRPr>
          </a:p>
        </p:txBody>
      </p:sp>
      <p:sp>
        <p:nvSpPr>
          <p:cNvPr id="4" name="Slide Number Placeholder 3"/>
          <p:cNvSpPr>
            <a:spLocks noGrp="1"/>
          </p:cNvSpPr>
          <p:nvPr>
            <p:ph type="sldNum" sz="quarter" idx="16"/>
          </p:nvPr>
        </p:nvSpPr>
        <p:spPr/>
        <p:txBody>
          <a:bodyPr/>
          <a:lstStyle/>
          <a:p>
            <a:pPr>
              <a:defRPr/>
            </a:pPr>
            <a:fld id="{30FEBC53-192B-8940-8EFA-F38DCA979304}" type="slidenum">
              <a:rPr lang="en-GB" smtClean="0"/>
              <a:pPr>
                <a:defRPr/>
              </a:pPr>
              <a:t>‹#›</a:t>
            </a:fld>
            <a:endParaRPr lang="en-GB" dirty="0"/>
          </a:p>
        </p:txBody>
      </p:sp>
    </p:spTree>
    <p:extLst>
      <p:ext uri="{BB962C8B-B14F-4D97-AF65-F5344CB8AC3E}">
        <p14:creationId xmlns:p14="http://schemas.microsoft.com/office/powerpoint/2010/main" val="1022308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 placeholder - header 3">
    <p:spTree>
      <p:nvGrpSpPr>
        <p:cNvPr id="1" name=""/>
        <p:cNvGrpSpPr/>
        <p:nvPr/>
      </p:nvGrpSpPr>
      <p:grpSpPr>
        <a:xfrm>
          <a:off x="0" y="0"/>
          <a:ext cx="0" cy="0"/>
          <a:chOff x="0" y="0"/>
          <a:chExt cx="0" cy="0"/>
        </a:xfrm>
      </p:grpSpPr>
      <p:sp>
        <p:nvSpPr>
          <p:cNvPr id="9" name="Pladsholder til indhold 23"/>
          <p:cNvSpPr>
            <a:spLocks noGrp="1"/>
          </p:cNvSpPr>
          <p:nvPr>
            <p:ph sz="quarter" idx="13" hasCustomPrompt="1"/>
          </p:nvPr>
        </p:nvSpPr>
        <p:spPr>
          <a:xfrm>
            <a:off x="414417" y="1203344"/>
            <a:ext cx="7992119" cy="3240633"/>
          </a:xfrm>
        </p:spPr>
        <p:txBody>
          <a:bodyPr/>
          <a:lstStyle>
            <a:lvl1pPr>
              <a:buClr>
                <a:srgbClr val="009FDA"/>
              </a:buClr>
              <a:defRPr/>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Rectangle 2"/>
          <p:cNvSpPr>
            <a:spLocks noGrp="1" noChangeArrowheads="1"/>
          </p:cNvSpPr>
          <p:nvPr>
            <p:ph type="title"/>
          </p:nvPr>
        </p:nvSpPr>
        <p:spPr bwMode="auto">
          <a:xfrm>
            <a:off x="414412" y="339502"/>
            <a:ext cx="7974012"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nSpc>
                <a:spcPct val="90000"/>
              </a:lnSpc>
              <a:defRPr baseline="0">
                <a:solidFill>
                  <a:schemeClr val="tx1"/>
                </a:solidFill>
              </a:defRPr>
            </a:lvl1pPr>
          </a:lstStyle>
          <a:p>
            <a:pPr lvl="0"/>
            <a:r>
              <a:rPr lang="en-US"/>
              <a:t>Click to edit Master title style</a:t>
            </a:r>
            <a:endParaRPr lang="en-GB" dirty="0"/>
          </a:p>
        </p:txBody>
      </p:sp>
      <p:sp>
        <p:nvSpPr>
          <p:cNvPr id="10" name="Pladsholder til dato 9"/>
          <p:cNvSpPr>
            <a:spLocks noGrp="1"/>
          </p:cNvSpPr>
          <p:nvPr>
            <p:ph type="dt" sz="half" idx="2"/>
          </p:nvPr>
        </p:nvSpPr>
        <p:spPr>
          <a:xfrm>
            <a:off x="7164331" y="195486"/>
            <a:ext cx="1417761" cy="144016"/>
          </a:xfrm>
          <a:prstGeom prst="rect">
            <a:avLst/>
          </a:prstGeom>
        </p:spPr>
        <p:txBody>
          <a:bodyPr lIns="0" tIns="0" rIns="0" bIns="0" anchor="ctr"/>
          <a:lstStyle>
            <a:lvl1pPr>
              <a:defRPr sz="900">
                <a:solidFill>
                  <a:schemeClr val="accent6"/>
                </a:solidFill>
              </a:defRPr>
            </a:lvl1pPr>
          </a:lstStyle>
          <a:p>
            <a:pPr algn="r">
              <a:defRPr/>
            </a:pPr>
            <a:endParaRPr lang="en-GB" dirty="0">
              <a:solidFill>
                <a:srgbClr val="82786F"/>
              </a:solidFill>
            </a:endParaRPr>
          </a:p>
        </p:txBody>
      </p:sp>
      <p:sp>
        <p:nvSpPr>
          <p:cNvPr id="11" name="Pladsholder til diasnummer 12"/>
          <p:cNvSpPr>
            <a:spLocks noGrp="1"/>
          </p:cNvSpPr>
          <p:nvPr>
            <p:ph type="sldNum" sz="quarter" idx="4"/>
          </p:nvPr>
        </p:nvSpPr>
        <p:spPr>
          <a:xfrm>
            <a:off x="8582053" y="195486"/>
            <a:ext cx="288032" cy="144016"/>
          </a:xfrm>
          <a:prstGeom prst="rect">
            <a:avLst/>
          </a:prstGeom>
        </p:spPr>
        <p:txBody>
          <a:bodyPr lIns="0" tIns="0" rIns="0" bIns="0" anchor="ctr"/>
          <a:lstStyle>
            <a:lvl1pPr algn="r">
              <a:defRPr sz="900">
                <a:solidFill>
                  <a:srgbClr val="82786F"/>
                </a:solidFill>
              </a:defRPr>
            </a:lvl1pPr>
          </a:lstStyle>
          <a:p>
            <a:pPr>
              <a:defRPr/>
            </a:pPr>
            <a:fld id="{30FEBC53-192B-8940-8EFA-F38DCA979304}" type="slidenum">
              <a:rPr lang="en-GB" smtClean="0"/>
              <a:pPr>
                <a:defRPr/>
              </a:pPr>
              <a:t>‹#›</a:t>
            </a:fld>
            <a:endParaRPr lang="en-GB" dirty="0"/>
          </a:p>
        </p:txBody>
      </p:sp>
      <p:sp>
        <p:nvSpPr>
          <p:cNvPr id="19" name="Pladsholder til sidefod 11"/>
          <p:cNvSpPr>
            <a:spLocks noGrp="1"/>
          </p:cNvSpPr>
          <p:nvPr>
            <p:ph type="ftr" sz="quarter" idx="3"/>
          </p:nvPr>
        </p:nvSpPr>
        <p:spPr>
          <a:xfrm>
            <a:off x="414414" y="4743091"/>
            <a:ext cx="5688632" cy="276999"/>
          </a:xfrm>
          <a:prstGeom prst="rect">
            <a:avLst/>
          </a:prstGeom>
        </p:spPr>
        <p:txBody>
          <a:bodyPr wrap="square" lIns="0" tIns="0" rIns="0" bIns="0" anchor="b">
            <a:spAutoFit/>
          </a:bodyPr>
          <a:lstStyle>
            <a:lvl1pPr>
              <a:defRPr sz="900"/>
            </a:lvl1pPr>
          </a:lstStyle>
          <a:p>
            <a:pPr>
              <a:defRPr/>
            </a:pPr>
            <a:r>
              <a:rPr lang="en-US" dirty="0">
                <a:solidFill>
                  <a:srgbClr val="001965"/>
                </a:solidFill>
              </a:rPr>
              <a:t>_____________________________________________________________________________References</a:t>
            </a:r>
            <a:endParaRPr lang="en-GB" dirty="0">
              <a:solidFill>
                <a:srgbClr val="001965"/>
              </a:solidFill>
            </a:endParaRPr>
          </a:p>
        </p:txBody>
      </p:sp>
    </p:spTree>
    <p:extLst>
      <p:ext uri="{BB962C8B-B14F-4D97-AF65-F5344CB8AC3E}">
        <p14:creationId xmlns:p14="http://schemas.microsoft.com/office/powerpoint/2010/main" val="39265572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 placeholders">
    <p:spTree>
      <p:nvGrpSpPr>
        <p:cNvPr id="1" name=""/>
        <p:cNvGrpSpPr/>
        <p:nvPr/>
      </p:nvGrpSpPr>
      <p:grpSpPr>
        <a:xfrm>
          <a:off x="0" y="0"/>
          <a:ext cx="0" cy="0"/>
          <a:chOff x="0" y="0"/>
          <a:chExt cx="0" cy="0"/>
        </a:xfrm>
      </p:grpSpPr>
      <p:sp>
        <p:nvSpPr>
          <p:cNvPr id="20" name="Pladsholder til indhold 23"/>
          <p:cNvSpPr>
            <a:spLocks noGrp="1"/>
          </p:cNvSpPr>
          <p:nvPr>
            <p:ph sz="quarter" idx="13" hasCustomPrompt="1"/>
          </p:nvPr>
        </p:nvSpPr>
        <p:spPr>
          <a:xfrm>
            <a:off x="414432" y="1203344"/>
            <a:ext cx="3869555" cy="3240633"/>
          </a:xfrm>
        </p:spPr>
        <p:txBody>
          <a:bodyPr/>
          <a:lstStyle>
            <a:lvl1pPr>
              <a:defRPr baseline="0"/>
            </a:lvl1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indhold 23"/>
          <p:cNvSpPr>
            <a:spLocks noGrp="1"/>
          </p:cNvSpPr>
          <p:nvPr>
            <p:ph sz="quarter" idx="14" hasCustomPrompt="1"/>
          </p:nvPr>
        </p:nvSpPr>
        <p:spPr>
          <a:xfrm>
            <a:off x="4518946" y="1203344"/>
            <a:ext cx="3869555" cy="3240633"/>
          </a:xfrm>
        </p:spPr>
        <p:txBody>
          <a:body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3" name="Rectangle 2"/>
          <p:cNvSpPr>
            <a:spLocks noGrp="1" noChangeArrowheads="1"/>
          </p:cNvSpPr>
          <p:nvPr>
            <p:ph type="title"/>
          </p:nvPr>
        </p:nvSpPr>
        <p:spPr bwMode="auto">
          <a:xfrm>
            <a:off x="414435" y="339502"/>
            <a:ext cx="7420427"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nSpc>
                <a:spcPct val="90000"/>
              </a:lnSpc>
              <a:defRPr baseline="0">
                <a:solidFill>
                  <a:schemeClr val="tx1"/>
                </a:solidFill>
              </a:defRPr>
            </a:lvl1pPr>
          </a:lstStyle>
          <a:p>
            <a:pPr lvl="0"/>
            <a:r>
              <a:rPr lang="en-US"/>
              <a:t>Click to edit Master title style</a:t>
            </a:r>
            <a:endParaRPr lang="en-GB" dirty="0"/>
          </a:p>
        </p:txBody>
      </p:sp>
      <p:sp>
        <p:nvSpPr>
          <p:cNvPr id="9" name="Pladsholder til dato 9"/>
          <p:cNvSpPr>
            <a:spLocks noGrp="1"/>
          </p:cNvSpPr>
          <p:nvPr>
            <p:ph type="dt" sz="half" idx="2"/>
          </p:nvPr>
        </p:nvSpPr>
        <p:spPr>
          <a:xfrm>
            <a:off x="7164331" y="195486"/>
            <a:ext cx="1417761" cy="144016"/>
          </a:xfrm>
          <a:prstGeom prst="rect">
            <a:avLst/>
          </a:prstGeom>
        </p:spPr>
        <p:txBody>
          <a:bodyPr lIns="0" tIns="0" rIns="0" bIns="0" anchor="ctr"/>
          <a:lstStyle>
            <a:lvl1pPr>
              <a:defRPr sz="900">
                <a:solidFill>
                  <a:schemeClr val="accent6"/>
                </a:solidFill>
              </a:defRPr>
            </a:lvl1pPr>
          </a:lstStyle>
          <a:p>
            <a:pPr algn="r">
              <a:defRPr/>
            </a:pPr>
            <a:endParaRPr lang="en-GB" dirty="0">
              <a:solidFill>
                <a:srgbClr val="82786F"/>
              </a:solidFill>
            </a:endParaRPr>
          </a:p>
        </p:txBody>
      </p:sp>
      <p:sp>
        <p:nvSpPr>
          <p:cNvPr id="12" name="Pladsholder til diasnummer 12"/>
          <p:cNvSpPr>
            <a:spLocks noGrp="1"/>
          </p:cNvSpPr>
          <p:nvPr>
            <p:ph type="sldNum" sz="quarter" idx="4"/>
          </p:nvPr>
        </p:nvSpPr>
        <p:spPr>
          <a:xfrm>
            <a:off x="8582053" y="195486"/>
            <a:ext cx="288032" cy="144016"/>
          </a:xfrm>
          <a:prstGeom prst="rect">
            <a:avLst/>
          </a:prstGeom>
        </p:spPr>
        <p:txBody>
          <a:bodyPr lIns="0" tIns="0" rIns="0" bIns="0" anchor="ctr"/>
          <a:lstStyle>
            <a:lvl1pPr algn="r">
              <a:defRPr sz="900">
                <a:solidFill>
                  <a:srgbClr val="82786F"/>
                </a:solidFill>
              </a:defRPr>
            </a:lvl1pPr>
          </a:lstStyle>
          <a:p>
            <a:pPr>
              <a:defRPr/>
            </a:pPr>
            <a:fld id="{30FEBC53-192B-8940-8EFA-F38DCA979304}" type="slidenum">
              <a:rPr lang="en-GB" smtClean="0"/>
              <a:pPr>
                <a:defRPr/>
              </a:pPr>
              <a:t>‹#›</a:t>
            </a:fld>
            <a:endParaRPr lang="en-GB" dirty="0"/>
          </a:p>
        </p:txBody>
      </p:sp>
      <p:sp>
        <p:nvSpPr>
          <p:cNvPr id="16" name="Pladsholder til sidefod 11"/>
          <p:cNvSpPr>
            <a:spLocks noGrp="1"/>
          </p:cNvSpPr>
          <p:nvPr>
            <p:ph type="ftr" sz="quarter" idx="3"/>
          </p:nvPr>
        </p:nvSpPr>
        <p:spPr>
          <a:xfrm>
            <a:off x="414414" y="4743091"/>
            <a:ext cx="5688632" cy="276999"/>
          </a:xfrm>
          <a:prstGeom prst="rect">
            <a:avLst/>
          </a:prstGeom>
        </p:spPr>
        <p:txBody>
          <a:bodyPr wrap="square" lIns="0" tIns="0" rIns="0" bIns="0" anchor="b">
            <a:spAutoFit/>
          </a:bodyPr>
          <a:lstStyle>
            <a:lvl1pPr>
              <a:defRPr sz="900"/>
            </a:lvl1pPr>
          </a:lstStyle>
          <a:p>
            <a:pPr>
              <a:defRPr/>
            </a:pPr>
            <a:r>
              <a:rPr lang="en-US" dirty="0">
                <a:solidFill>
                  <a:srgbClr val="001965"/>
                </a:solidFill>
              </a:rPr>
              <a:t>_____________________________________________________________________________References</a:t>
            </a:r>
            <a:endParaRPr lang="en-GB" dirty="0">
              <a:solidFill>
                <a:srgbClr val="001965"/>
              </a:solidFill>
            </a:endParaRPr>
          </a:p>
        </p:txBody>
      </p:sp>
    </p:spTree>
    <p:extLst>
      <p:ext uri="{BB962C8B-B14F-4D97-AF65-F5344CB8AC3E}">
        <p14:creationId xmlns:p14="http://schemas.microsoft.com/office/powerpoint/2010/main" val="21431373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 placeholders">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bwMode="auto">
          <a:xfrm>
            <a:off x="414435" y="339502"/>
            <a:ext cx="7420427"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lvl1pPr>
              <a:lnSpc>
                <a:spcPct val="90000"/>
              </a:lnSpc>
              <a:defRPr baseline="0">
                <a:solidFill>
                  <a:schemeClr val="tx1"/>
                </a:solidFill>
              </a:defRPr>
            </a:lvl1pPr>
          </a:lstStyle>
          <a:p>
            <a:pPr lvl="0"/>
            <a:r>
              <a:rPr lang="en-US"/>
              <a:t>Click to edit Master title style</a:t>
            </a:r>
            <a:endParaRPr lang="en-GB" dirty="0"/>
          </a:p>
        </p:txBody>
      </p:sp>
      <p:sp>
        <p:nvSpPr>
          <p:cNvPr id="12" name="Pladsholder til indhold 23"/>
          <p:cNvSpPr>
            <a:spLocks noGrp="1"/>
          </p:cNvSpPr>
          <p:nvPr>
            <p:ph sz="quarter" idx="15" hasCustomPrompt="1"/>
          </p:nvPr>
        </p:nvSpPr>
        <p:spPr>
          <a:xfrm>
            <a:off x="5868144" y="1203344"/>
            <a:ext cx="2520280" cy="3240633"/>
          </a:xfrm>
        </p:spPr>
        <p:txBody>
          <a:bodyPr>
            <a:normAutofit/>
          </a:bodyPr>
          <a:lstStyle>
            <a:lvl1pPr>
              <a:defRPr sz="1800" baseline="0"/>
            </a:lvl1pPr>
          </a:lstStyle>
          <a:p>
            <a:pPr lvl="0"/>
            <a:r>
              <a:rPr lang="da-DK" dirty="0"/>
              <a:t>Klik for at tilføje tekst</a:t>
            </a:r>
          </a:p>
        </p:txBody>
      </p:sp>
      <p:sp>
        <p:nvSpPr>
          <p:cNvPr id="15" name="Pladsholder til indhold 23"/>
          <p:cNvSpPr>
            <a:spLocks noGrp="1"/>
          </p:cNvSpPr>
          <p:nvPr>
            <p:ph sz="quarter" idx="16" hasCustomPrompt="1"/>
          </p:nvPr>
        </p:nvSpPr>
        <p:spPr>
          <a:xfrm>
            <a:off x="3141279" y="1203344"/>
            <a:ext cx="2520280" cy="3240633"/>
          </a:xfrm>
        </p:spPr>
        <p:txBody>
          <a:bodyPr>
            <a:normAutofit/>
          </a:bodyPr>
          <a:lstStyle>
            <a:lvl1pPr>
              <a:defRPr sz="1800" baseline="0"/>
            </a:lvl1pPr>
          </a:lstStyle>
          <a:p>
            <a:pPr lvl="0"/>
            <a:r>
              <a:rPr lang="da-DK" dirty="0"/>
              <a:t>Klik for at tilføje tekst</a:t>
            </a:r>
          </a:p>
        </p:txBody>
      </p:sp>
      <p:sp>
        <p:nvSpPr>
          <p:cNvPr id="16" name="Pladsholder til indhold 23"/>
          <p:cNvSpPr>
            <a:spLocks noGrp="1"/>
          </p:cNvSpPr>
          <p:nvPr>
            <p:ph sz="quarter" idx="17" hasCustomPrompt="1"/>
          </p:nvPr>
        </p:nvSpPr>
        <p:spPr>
          <a:xfrm>
            <a:off x="414413" y="1203344"/>
            <a:ext cx="2520280" cy="3240633"/>
          </a:xfrm>
        </p:spPr>
        <p:txBody>
          <a:bodyPr>
            <a:normAutofit/>
          </a:bodyPr>
          <a:lstStyle>
            <a:lvl1pPr>
              <a:defRPr sz="1800" baseline="0"/>
            </a:lvl1pPr>
          </a:lstStyle>
          <a:p>
            <a:pPr lvl="0"/>
            <a:r>
              <a:rPr lang="da-DK" dirty="0"/>
              <a:t>Klik for at tilføje tekst</a:t>
            </a:r>
          </a:p>
        </p:txBody>
      </p:sp>
      <p:sp>
        <p:nvSpPr>
          <p:cNvPr id="10" name="Pladsholder til dato 9"/>
          <p:cNvSpPr>
            <a:spLocks noGrp="1"/>
          </p:cNvSpPr>
          <p:nvPr>
            <p:ph type="dt" sz="half" idx="2"/>
          </p:nvPr>
        </p:nvSpPr>
        <p:spPr>
          <a:xfrm>
            <a:off x="7164331" y="195486"/>
            <a:ext cx="1417761" cy="144016"/>
          </a:xfrm>
          <a:prstGeom prst="rect">
            <a:avLst/>
          </a:prstGeom>
        </p:spPr>
        <p:txBody>
          <a:bodyPr lIns="0" tIns="0" rIns="0" bIns="0" anchor="ctr"/>
          <a:lstStyle>
            <a:lvl1pPr>
              <a:defRPr sz="900">
                <a:solidFill>
                  <a:schemeClr val="accent6"/>
                </a:solidFill>
              </a:defRPr>
            </a:lvl1pPr>
          </a:lstStyle>
          <a:p>
            <a:pPr algn="r">
              <a:defRPr/>
            </a:pPr>
            <a:endParaRPr lang="en-GB" dirty="0">
              <a:solidFill>
                <a:srgbClr val="82786F"/>
              </a:solidFill>
            </a:endParaRPr>
          </a:p>
        </p:txBody>
      </p:sp>
      <p:sp>
        <p:nvSpPr>
          <p:cNvPr id="14" name="Pladsholder til diasnummer 12"/>
          <p:cNvSpPr>
            <a:spLocks noGrp="1"/>
          </p:cNvSpPr>
          <p:nvPr>
            <p:ph type="sldNum" sz="quarter" idx="4"/>
          </p:nvPr>
        </p:nvSpPr>
        <p:spPr>
          <a:xfrm>
            <a:off x="8582053" y="195486"/>
            <a:ext cx="288032" cy="144016"/>
          </a:xfrm>
          <a:prstGeom prst="rect">
            <a:avLst/>
          </a:prstGeom>
        </p:spPr>
        <p:txBody>
          <a:bodyPr lIns="0" tIns="0" rIns="0" bIns="0" anchor="ctr"/>
          <a:lstStyle>
            <a:lvl1pPr algn="r">
              <a:defRPr sz="900">
                <a:solidFill>
                  <a:srgbClr val="82786F"/>
                </a:solidFill>
              </a:defRPr>
            </a:lvl1pPr>
          </a:lstStyle>
          <a:p>
            <a:pPr>
              <a:defRPr/>
            </a:pPr>
            <a:fld id="{30FEBC53-192B-8940-8EFA-F38DCA979304}" type="slidenum">
              <a:rPr lang="en-GB" smtClean="0"/>
              <a:pPr>
                <a:defRPr/>
              </a:pPr>
              <a:t>‹#›</a:t>
            </a:fld>
            <a:endParaRPr lang="en-GB" dirty="0"/>
          </a:p>
        </p:txBody>
      </p:sp>
      <p:sp>
        <p:nvSpPr>
          <p:cNvPr id="19" name="Pladsholder til sidefod 11"/>
          <p:cNvSpPr>
            <a:spLocks noGrp="1"/>
          </p:cNvSpPr>
          <p:nvPr>
            <p:ph type="ftr" sz="quarter" idx="3"/>
          </p:nvPr>
        </p:nvSpPr>
        <p:spPr>
          <a:xfrm>
            <a:off x="414414" y="4743091"/>
            <a:ext cx="5688632" cy="276999"/>
          </a:xfrm>
          <a:prstGeom prst="rect">
            <a:avLst/>
          </a:prstGeom>
        </p:spPr>
        <p:txBody>
          <a:bodyPr wrap="square" lIns="0" tIns="0" rIns="0" bIns="0" anchor="b">
            <a:spAutoFit/>
          </a:bodyPr>
          <a:lstStyle>
            <a:lvl1pPr>
              <a:defRPr sz="900"/>
            </a:lvl1pPr>
          </a:lstStyle>
          <a:p>
            <a:pPr>
              <a:defRPr/>
            </a:pPr>
            <a:r>
              <a:rPr lang="en-US" dirty="0">
                <a:solidFill>
                  <a:srgbClr val="001965"/>
                </a:solidFill>
              </a:rPr>
              <a:t>_____________________________________________________________________________References</a:t>
            </a:r>
            <a:endParaRPr lang="en-GB" dirty="0">
              <a:solidFill>
                <a:srgbClr val="001965"/>
              </a:solidFill>
            </a:endParaRPr>
          </a:p>
        </p:txBody>
      </p:sp>
    </p:spTree>
    <p:extLst>
      <p:ext uri="{BB962C8B-B14F-4D97-AF65-F5344CB8AC3E}">
        <p14:creationId xmlns:p14="http://schemas.microsoft.com/office/powerpoint/2010/main" val="29296552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reaker">
    <p:bg>
      <p:bgPr>
        <a:solidFill>
          <a:schemeClr val="bg1"/>
        </a:solidFill>
        <a:effectLst/>
      </p:bgPr>
    </p:bg>
    <p:spTree>
      <p:nvGrpSpPr>
        <p:cNvPr id="1" name=""/>
        <p:cNvGrpSpPr/>
        <p:nvPr/>
      </p:nvGrpSpPr>
      <p:grpSpPr>
        <a:xfrm>
          <a:off x="0" y="0"/>
          <a:ext cx="0" cy="0"/>
          <a:chOff x="0" y="0"/>
          <a:chExt cx="0" cy="0"/>
        </a:xfrm>
      </p:grpSpPr>
      <p:sp>
        <p:nvSpPr>
          <p:cNvPr id="11" name="Rektangel 10"/>
          <p:cNvSpPr/>
          <p:nvPr userDrawn="1"/>
        </p:nvSpPr>
        <p:spPr bwMode="auto">
          <a:xfrm>
            <a:off x="0" y="0"/>
            <a:ext cx="9144000" cy="5143500"/>
          </a:xfrm>
          <a:prstGeom prst="rect">
            <a:avLst/>
          </a:prstGeom>
          <a:solidFill>
            <a:schemeClr val="tx1"/>
          </a:solidFill>
          <a:ln w="9525" cap="flat" cmpd="sng" algn="ctr">
            <a:noFill/>
            <a:prstDash val="solid"/>
            <a:round/>
            <a:headEnd type="none" w="med" len="med"/>
            <a:tailEnd type="none" w="med" len="med"/>
          </a:ln>
          <a:effectLst/>
        </p:spPr>
        <p:txBody>
          <a:bodyPr vert="horz" wrap="square" lIns="91173" tIns="45586" rIns="91173" bIns="45586" numCol="1" rtlCol="0" anchor="t" anchorCtr="0" compatLnSpc="1">
            <a:prstTxWarp prst="textNoShape">
              <a:avLst/>
            </a:prstTxWarp>
          </a:bodyPr>
          <a:lstStyle/>
          <a:p>
            <a:endParaRPr lang="da-DK">
              <a:solidFill>
                <a:srgbClr val="001965"/>
              </a:solidFill>
              <a:latin typeface="Verdana"/>
            </a:endParaRPr>
          </a:p>
        </p:txBody>
      </p:sp>
      <p:sp>
        <p:nvSpPr>
          <p:cNvPr id="12" name="Rectangle 2"/>
          <p:cNvSpPr>
            <a:spLocks noGrp="1" noChangeArrowheads="1"/>
          </p:cNvSpPr>
          <p:nvPr>
            <p:ph type="ctrTitle"/>
          </p:nvPr>
        </p:nvSpPr>
        <p:spPr>
          <a:xfrm>
            <a:off x="414412" y="771551"/>
            <a:ext cx="7992000" cy="3600400"/>
          </a:xfrm>
        </p:spPr>
        <p:txBody>
          <a:bodyPr>
            <a:normAutofit/>
          </a:bodyPr>
          <a:lstStyle>
            <a:lvl1pPr>
              <a:defRPr sz="6000" baseline="0">
                <a:solidFill>
                  <a:srgbClr val="FFFFFF"/>
                </a:solidFill>
              </a:defRPr>
            </a:lvl1pPr>
          </a:lstStyle>
          <a:p>
            <a:pPr lvl="0"/>
            <a:r>
              <a:rPr lang="en-US" noProof="0"/>
              <a:t>Click to edit Master title style</a:t>
            </a:r>
            <a:endParaRPr lang="en-GB" noProof="0" dirty="0"/>
          </a:p>
        </p:txBody>
      </p:sp>
    </p:spTree>
    <p:extLst>
      <p:ext uri="{BB962C8B-B14F-4D97-AF65-F5344CB8AC3E}">
        <p14:creationId xmlns:p14="http://schemas.microsoft.com/office/powerpoint/2010/main" val="25842099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bg1"/>
        </a:solidFill>
        <a:effectLst/>
      </p:bgPr>
    </p:bg>
    <p:spTree>
      <p:nvGrpSpPr>
        <p:cNvPr id="1" name=""/>
        <p:cNvGrpSpPr/>
        <p:nvPr/>
      </p:nvGrpSpPr>
      <p:grpSpPr>
        <a:xfrm>
          <a:off x="0" y="0"/>
          <a:ext cx="0" cy="0"/>
          <a:chOff x="0" y="0"/>
          <a:chExt cx="0" cy="0"/>
        </a:xfrm>
      </p:grpSpPr>
      <p:sp>
        <p:nvSpPr>
          <p:cNvPr id="11" name="Rektangel 10"/>
          <p:cNvSpPr/>
          <p:nvPr userDrawn="1"/>
        </p:nvSpPr>
        <p:spPr bwMode="auto">
          <a:xfrm>
            <a:off x="0" y="0"/>
            <a:ext cx="9144000" cy="5143500"/>
          </a:xfrm>
          <a:prstGeom prst="rect">
            <a:avLst/>
          </a:prstGeom>
          <a:solidFill>
            <a:schemeClr val="bg1"/>
          </a:solidFill>
          <a:ln w="9525" cap="flat" cmpd="sng" algn="ctr">
            <a:noFill/>
            <a:prstDash val="solid"/>
            <a:round/>
            <a:headEnd type="none" w="med" len="med"/>
            <a:tailEnd type="none" w="med" len="med"/>
          </a:ln>
          <a:effectLst/>
        </p:spPr>
        <p:txBody>
          <a:bodyPr vert="horz" wrap="square" lIns="91173" tIns="45586" rIns="91173" bIns="45586" numCol="1" rtlCol="0" anchor="t" anchorCtr="0" compatLnSpc="1">
            <a:prstTxWarp prst="textNoShape">
              <a:avLst/>
            </a:prstTxWarp>
          </a:bodyPr>
          <a:lstStyle/>
          <a:p>
            <a:endParaRPr lang="da-DK">
              <a:solidFill>
                <a:srgbClr val="001965"/>
              </a:solidFill>
              <a:latin typeface="Verdana"/>
            </a:endParaRPr>
          </a:p>
        </p:txBody>
      </p:sp>
      <p:sp>
        <p:nvSpPr>
          <p:cNvPr id="3" name="Pladsholder til billede 2"/>
          <p:cNvSpPr>
            <a:spLocks noGrp="1"/>
          </p:cNvSpPr>
          <p:nvPr>
            <p:ph type="pic" sz="quarter" idx="10"/>
          </p:nvPr>
        </p:nvSpPr>
        <p:spPr>
          <a:xfrm>
            <a:off x="0" y="0"/>
            <a:ext cx="9144000" cy="5143500"/>
          </a:xfrm>
        </p:spPr>
        <p:txBody>
          <a:bodyPr/>
          <a:lstStyle>
            <a:lvl1pPr marL="0" indent="0">
              <a:buNone/>
              <a:defRPr/>
            </a:lvl1pPr>
          </a:lstStyle>
          <a:p>
            <a:r>
              <a:rPr lang="en-US"/>
              <a:t>Click icon to add picture</a:t>
            </a:r>
            <a:endParaRPr lang="da-DK" dirty="0"/>
          </a:p>
        </p:txBody>
      </p:sp>
    </p:spTree>
    <p:extLst>
      <p:ext uri="{BB962C8B-B14F-4D97-AF65-F5344CB8AC3E}">
        <p14:creationId xmlns:p14="http://schemas.microsoft.com/office/powerpoint/2010/main" val="2123232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200154"/>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135641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10" name="Rektangel 9"/>
          <p:cNvSpPr/>
          <p:nvPr userDrawn="1"/>
        </p:nvSpPr>
        <p:spPr>
          <a:xfrm>
            <a:off x="611567" y="1528617"/>
            <a:ext cx="8532007" cy="36168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ctr" defTabSz="685579" fontAlgn="auto">
              <a:spcBef>
                <a:spcPts val="0"/>
              </a:spcBef>
              <a:spcAft>
                <a:spcPts val="0"/>
              </a:spcAft>
            </a:pPr>
            <a:endParaRPr lang="da-DK" sz="1800" dirty="0">
              <a:solidFill>
                <a:srgbClr val="FFFFFF"/>
              </a:solidFill>
            </a:endParaRPr>
          </a:p>
        </p:txBody>
      </p:sp>
      <p:sp>
        <p:nvSpPr>
          <p:cNvPr id="11" name="Rektangel 10"/>
          <p:cNvSpPr/>
          <p:nvPr userDrawn="1"/>
        </p:nvSpPr>
        <p:spPr>
          <a:xfrm>
            <a:off x="8460000" y="1530693"/>
            <a:ext cx="683568" cy="36148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ctr" defTabSz="685579" fontAlgn="auto">
              <a:spcBef>
                <a:spcPts val="0"/>
              </a:spcBef>
              <a:spcAft>
                <a:spcPts val="0"/>
              </a:spcAft>
            </a:pPr>
            <a:endParaRPr lang="da-DK" sz="1800" dirty="0">
              <a:solidFill>
                <a:srgbClr val="FFFFFF"/>
              </a:solidFill>
            </a:endParaRPr>
          </a:p>
        </p:txBody>
      </p:sp>
      <p:sp>
        <p:nvSpPr>
          <p:cNvPr id="12" name="Rektangel 11"/>
          <p:cNvSpPr/>
          <p:nvPr userDrawn="1"/>
        </p:nvSpPr>
        <p:spPr>
          <a:xfrm>
            <a:off x="0" y="2"/>
            <a:ext cx="683568" cy="15286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ctr" defTabSz="685579" fontAlgn="auto">
              <a:spcBef>
                <a:spcPts val="0"/>
              </a:spcBef>
              <a:spcAft>
                <a:spcPts val="0"/>
              </a:spcAft>
            </a:pPr>
            <a:endParaRPr lang="da-DK" sz="1800" dirty="0">
              <a:solidFill>
                <a:srgbClr val="FFFFFF"/>
              </a:solidFill>
            </a:endParaRPr>
          </a:p>
        </p:txBody>
      </p:sp>
      <p:sp>
        <p:nvSpPr>
          <p:cNvPr id="13" name="Rektangel 12"/>
          <p:cNvSpPr/>
          <p:nvPr userDrawn="1"/>
        </p:nvSpPr>
        <p:spPr>
          <a:xfrm>
            <a:off x="0" y="1530693"/>
            <a:ext cx="683568" cy="3614885"/>
          </a:xfrm>
          <a:prstGeom prst="rect">
            <a:avLst/>
          </a:prstGeom>
          <a:solidFill>
            <a:srgbClr val="1F293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ctr" defTabSz="685579" fontAlgn="auto">
              <a:spcBef>
                <a:spcPts val="0"/>
              </a:spcBef>
              <a:spcAft>
                <a:spcPts val="0"/>
              </a:spcAft>
            </a:pPr>
            <a:endParaRPr lang="da-DK" sz="1800" dirty="0">
              <a:solidFill>
                <a:srgbClr val="FFFFFF"/>
              </a:solidFill>
            </a:endParaRPr>
          </a:p>
        </p:txBody>
      </p:sp>
      <p:sp>
        <p:nvSpPr>
          <p:cNvPr id="8" name="Titel 1"/>
          <p:cNvSpPr>
            <a:spLocks noGrp="1"/>
          </p:cNvSpPr>
          <p:nvPr>
            <p:ph type="title" hasCustomPrompt="1"/>
          </p:nvPr>
        </p:nvSpPr>
        <p:spPr>
          <a:xfrm>
            <a:off x="1371602" y="2040668"/>
            <a:ext cx="6402625" cy="1486304"/>
          </a:xfrm>
        </p:spPr>
        <p:txBody>
          <a:bodyPr anchor="t" anchorCtr="0"/>
          <a:lstStyle>
            <a:lvl1pPr>
              <a:defRPr sz="3700">
                <a:solidFill>
                  <a:schemeClr val="bg1"/>
                </a:solidFill>
              </a:defRPr>
            </a:lvl1pPr>
          </a:lstStyle>
          <a:p>
            <a:r>
              <a:rPr lang="da-DK" dirty="0"/>
              <a:t>Overskrift 37pt skrives her</a:t>
            </a:r>
            <a:br>
              <a:rPr lang="da-DK" dirty="0"/>
            </a:br>
            <a:r>
              <a:rPr lang="da-DK" dirty="0"/>
              <a:t>i to eller flere linjer</a:t>
            </a:r>
          </a:p>
        </p:txBody>
      </p:sp>
      <p:sp>
        <p:nvSpPr>
          <p:cNvPr id="3" name="Undertitel 2"/>
          <p:cNvSpPr>
            <a:spLocks noGrp="1"/>
          </p:cNvSpPr>
          <p:nvPr>
            <p:ph type="subTitle" idx="1" hasCustomPrompt="1"/>
          </p:nvPr>
        </p:nvSpPr>
        <p:spPr>
          <a:xfrm>
            <a:off x="1371600" y="3826074"/>
            <a:ext cx="6400800" cy="666378"/>
          </a:xfrm>
        </p:spPr>
        <p:txBody>
          <a:bodyPr/>
          <a:lstStyle>
            <a:lvl1pPr marL="0" indent="0" algn="l">
              <a:lnSpc>
                <a:spcPct val="89000"/>
              </a:lnSpc>
              <a:buNone/>
              <a:defRPr sz="2000" baseline="0">
                <a:solidFill>
                  <a:schemeClr val="bg1"/>
                </a:solidFill>
              </a:defRPr>
            </a:lvl1pPr>
            <a:lvl2pPr marL="456986" indent="0" algn="ctr">
              <a:buNone/>
              <a:defRPr>
                <a:solidFill>
                  <a:schemeClr val="tx1">
                    <a:tint val="75000"/>
                  </a:schemeClr>
                </a:solidFill>
              </a:defRPr>
            </a:lvl2pPr>
            <a:lvl3pPr marL="913995" indent="0" algn="ctr">
              <a:buNone/>
              <a:defRPr>
                <a:solidFill>
                  <a:schemeClr val="tx1">
                    <a:tint val="75000"/>
                  </a:schemeClr>
                </a:solidFill>
              </a:defRPr>
            </a:lvl3pPr>
            <a:lvl4pPr marL="1370988" indent="0" algn="ctr">
              <a:buNone/>
              <a:defRPr>
                <a:solidFill>
                  <a:schemeClr val="tx1">
                    <a:tint val="75000"/>
                  </a:schemeClr>
                </a:solidFill>
              </a:defRPr>
            </a:lvl4pPr>
            <a:lvl5pPr marL="1827989" indent="0" algn="ctr">
              <a:buNone/>
              <a:defRPr>
                <a:solidFill>
                  <a:schemeClr val="tx1">
                    <a:tint val="75000"/>
                  </a:schemeClr>
                </a:solidFill>
              </a:defRPr>
            </a:lvl5pPr>
            <a:lvl6pPr marL="2284974" indent="0" algn="ctr">
              <a:buNone/>
              <a:defRPr>
                <a:solidFill>
                  <a:schemeClr val="tx1">
                    <a:tint val="75000"/>
                  </a:schemeClr>
                </a:solidFill>
              </a:defRPr>
            </a:lvl6pPr>
            <a:lvl7pPr marL="2741960" indent="0" algn="ctr">
              <a:buNone/>
              <a:defRPr>
                <a:solidFill>
                  <a:schemeClr val="tx1">
                    <a:tint val="75000"/>
                  </a:schemeClr>
                </a:solidFill>
              </a:defRPr>
            </a:lvl7pPr>
            <a:lvl8pPr marL="3198960" indent="0" algn="ctr">
              <a:buNone/>
              <a:defRPr>
                <a:solidFill>
                  <a:schemeClr val="tx1">
                    <a:tint val="75000"/>
                  </a:schemeClr>
                </a:solidFill>
              </a:defRPr>
            </a:lvl8pPr>
            <a:lvl9pPr marL="3655954" indent="0" algn="ctr">
              <a:buNone/>
              <a:defRPr>
                <a:solidFill>
                  <a:schemeClr val="tx1">
                    <a:tint val="75000"/>
                  </a:schemeClr>
                </a:solidFill>
              </a:defRPr>
            </a:lvl9pPr>
          </a:lstStyle>
          <a:p>
            <a:r>
              <a:rPr lang="da-DK" dirty="0"/>
              <a:t>Underoverskrift 20pt skrives her i to linjer eller max tre linjer</a:t>
            </a:r>
          </a:p>
        </p:txBody>
      </p:sp>
      <p:sp>
        <p:nvSpPr>
          <p:cNvPr id="19" name="Pladsholder til tekst 3"/>
          <p:cNvSpPr>
            <a:spLocks noGrp="1"/>
          </p:cNvSpPr>
          <p:nvPr>
            <p:ph type="body" sz="quarter" idx="13"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17" name="Tekstfelt 4"/>
          <p:cNvSpPr txBox="1"/>
          <p:nvPr userDrawn="1"/>
        </p:nvSpPr>
        <p:spPr>
          <a:xfrm>
            <a:off x="1371601" y="155324"/>
            <a:ext cx="2340260" cy="161583"/>
          </a:xfrm>
          <a:prstGeom prst="rect">
            <a:avLst/>
          </a:prstGeom>
          <a:noFill/>
        </p:spPr>
        <p:txBody>
          <a:bodyPr wrap="square" lIns="0" tIns="0" rIns="0" bIns="0" rtlCol="0">
            <a:noAutofit/>
          </a:bodyPr>
          <a:lstStyle/>
          <a:p>
            <a:pPr defTabSz="685579" fontAlgn="auto">
              <a:spcBef>
                <a:spcPts val="0"/>
              </a:spcBef>
              <a:spcAft>
                <a:spcPts val="0"/>
              </a:spcAft>
            </a:pPr>
            <a:r>
              <a:rPr lang="da-DK" sz="1200" b="1" dirty="0">
                <a:solidFill>
                  <a:srgbClr val="565656"/>
                </a:solidFill>
                <a:latin typeface="Arial"/>
                <a:cs typeface="Arial" panose="020B0604020202020204" pitchFamily="34" charset="0"/>
              </a:rPr>
              <a:t>Region Hovedstaden</a:t>
            </a: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sp>
        <p:nvSpPr>
          <p:cNvPr id="22" name="AutoShape 4"/>
          <p:cNvSpPr>
            <a:spLocks/>
          </p:cNvSpPr>
          <p:nvPr userDrawn="1"/>
        </p:nvSpPr>
        <p:spPr bwMode="gray">
          <a:xfrm>
            <a:off x="9291218" y="7643"/>
            <a:ext cx="1742691" cy="109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eaLnBrk="1" fontAlgn="auto" hangingPunct="1">
              <a:spcBef>
                <a:spcPct val="0"/>
              </a:spcBef>
              <a:spcAft>
                <a:spcPts val="600"/>
              </a:spcAft>
              <a:buFontTx/>
              <a:buNone/>
              <a:defRPr/>
            </a:pP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Indsæt hjælpelinjer til placering af objekter</a:t>
            </a:r>
          </a:p>
          <a:p>
            <a:pPr eaLnBrk="1" fontAlgn="auto" hangingPunct="1">
              <a:spcBef>
                <a:spcPct val="0"/>
              </a:spcBef>
              <a:spcAft>
                <a:spcPts val="240"/>
              </a:spcAft>
              <a:buFontTx/>
              <a:buNone/>
              <a:defRPr/>
            </a:pP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1. </a:t>
            </a:r>
            <a:r>
              <a:rPr lang="da-DK" altLang="da-DK" sz="900"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Højreklik uden for slidet og vælg </a:t>
            </a: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Gitter og hjælpelinjer</a:t>
            </a:r>
          </a:p>
          <a:p>
            <a:pPr eaLnBrk="1" fontAlgn="auto" hangingPunct="1">
              <a:spcBef>
                <a:spcPct val="0"/>
              </a:spcBef>
              <a:spcAft>
                <a:spcPts val="240"/>
              </a:spcAft>
              <a:buFontTx/>
              <a:buNone/>
              <a:defRPr/>
            </a:pP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2. </a:t>
            </a:r>
            <a:r>
              <a:rPr lang="da-DK" altLang="da-DK" sz="900"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Sæt kryds ved </a:t>
            </a: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Vis tegnehjælpelinjer på skærmen</a:t>
            </a:r>
          </a:p>
          <a:p>
            <a:pPr eaLnBrk="1" fontAlgn="auto" hangingPunct="1">
              <a:spcBef>
                <a:spcPct val="0"/>
              </a:spcBef>
              <a:spcAft>
                <a:spcPts val="240"/>
              </a:spcAft>
              <a:buFontTx/>
              <a:buNone/>
              <a:defRPr/>
            </a:pP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3.</a:t>
            </a:r>
            <a:r>
              <a:rPr lang="da-DK" altLang="da-DK" sz="900"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 Vælg </a:t>
            </a: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OK</a:t>
            </a:r>
          </a:p>
        </p:txBody>
      </p:sp>
      <p:grpSp>
        <p:nvGrpSpPr>
          <p:cNvPr id="18" name="Group 17"/>
          <p:cNvGrpSpPr/>
          <p:nvPr userDrawn="1"/>
        </p:nvGrpSpPr>
        <p:grpSpPr>
          <a:xfrm>
            <a:off x="-2196751" y="2964367"/>
            <a:ext cx="2046559" cy="2118662"/>
            <a:chOff x="-2196752" y="3952489"/>
            <a:chExt cx="2046559" cy="2824883"/>
          </a:xfrm>
        </p:grpSpPr>
        <p:grpSp>
          <p:nvGrpSpPr>
            <p:cNvPr id="25" name="Gruppe 24"/>
            <p:cNvGrpSpPr/>
            <p:nvPr userDrawn="1"/>
          </p:nvGrpSpPr>
          <p:grpSpPr>
            <a:xfrm>
              <a:off x="-2196752" y="3952489"/>
              <a:ext cx="2046559" cy="2824883"/>
              <a:chOff x="-2167432" y="3952489"/>
              <a:chExt cx="2046559" cy="2824883"/>
            </a:xfrm>
          </p:grpSpPr>
          <p:sp>
            <p:nvSpPr>
              <p:cNvPr id="20" name="Text Box 48"/>
              <p:cNvSpPr txBox="1">
                <a:spLocks noChangeArrowheads="1"/>
              </p:cNvSpPr>
              <p:nvPr/>
            </p:nvSpPr>
            <p:spPr bwMode="auto">
              <a:xfrm>
                <a:off x="-2167432" y="3952489"/>
                <a:ext cx="2046559" cy="173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685579" eaLnBrk="1" fontAlgn="auto" hangingPunct="1">
                  <a:spcBef>
                    <a:spcPts val="0"/>
                  </a:spcBef>
                  <a:spcAft>
                    <a:spcPts val="250"/>
                  </a:spcAft>
                  <a:defRPr/>
                </a:pPr>
                <a:r>
                  <a:rPr lang="da-DK" sz="900" b="1" noProof="1">
                    <a:solidFill>
                      <a:srgbClr val="FFFFFF">
                        <a:lumMod val="50000"/>
                      </a:srgbClr>
                    </a:solidFill>
                    <a:latin typeface="Arial" panose="020B0604020202020204" pitchFamily="34" charset="0"/>
                    <a:cs typeface="Arial" panose="020B0604020202020204" pitchFamily="34" charset="0"/>
                  </a:rPr>
                  <a:t>Indsætte Titel/beskrivelse og Navn</a:t>
                </a:r>
              </a:p>
              <a:p>
                <a:pPr algn="r" defTabSz="685579" eaLnBrk="1" fontAlgn="auto" hangingPunct="1">
                  <a:spcBef>
                    <a:spcPts val="0"/>
                  </a:spcBef>
                  <a:spcAft>
                    <a:spcPts val="250"/>
                  </a:spcAft>
                  <a:defRPr/>
                </a:pPr>
                <a:r>
                  <a:rPr lang="da-DK" altLang="da-DK" sz="900" b="1" noProof="1">
                    <a:solidFill>
                      <a:srgbClr val="FFFFFF">
                        <a:lumMod val="50000"/>
                      </a:srgbClr>
                    </a:solidFill>
                    <a:latin typeface="Arial" panose="020B0604020202020204" pitchFamily="34" charset="0"/>
                    <a:cs typeface="Arial" panose="020B0604020202020204" pitchFamily="34" charset="0"/>
                  </a:rPr>
                  <a:t>1. </a:t>
                </a:r>
                <a:r>
                  <a:rPr lang="da-DK" altLang="da-DK" sz="900" noProof="1">
                    <a:solidFill>
                      <a:srgbClr val="FFFFFF">
                        <a:lumMod val="50000"/>
                      </a:srgbClr>
                    </a:solidFill>
                    <a:latin typeface="Arial" panose="020B0604020202020204" pitchFamily="34" charset="0"/>
                    <a:cs typeface="Arial" panose="020B0604020202020204" pitchFamily="34" charset="0"/>
                  </a:rPr>
                  <a:t>Vælg </a:t>
                </a:r>
                <a:r>
                  <a:rPr lang="da-DK" altLang="da-DK" sz="900" b="1" noProof="1">
                    <a:solidFill>
                      <a:srgbClr val="FFFFFF">
                        <a:lumMod val="50000"/>
                      </a:srgbClr>
                    </a:solidFill>
                    <a:latin typeface="Arial" panose="020B0604020202020204" pitchFamily="34" charset="0"/>
                    <a:cs typeface="Arial" panose="020B0604020202020204" pitchFamily="34" charset="0"/>
                  </a:rPr>
                  <a:t>Indsæt</a:t>
                </a:r>
                <a:r>
                  <a:rPr lang="da-DK" altLang="da-DK" sz="900" noProof="1">
                    <a:solidFill>
                      <a:srgbClr val="FFFFFF">
                        <a:lumMod val="50000"/>
                      </a:srgbClr>
                    </a:solidFill>
                    <a:latin typeface="Arial" panose="020B0604020202020204" pitchFamily="34" charset="0"/>
                    <a:cs typeface="Arial" panose="020B0604020202020204" pitchFamily="34" charset="0"/>
                  </a:rPr>
                  <a:t> i topmenuen </a:t>
                </a:r>
              </a:p>
              <a:p>
                <a:pPr algn="r" defTabSz="685579" eaLnBrk="1" fontAlgn="auto" hangingPunct="1">
                  <a:spcBef>
                    <a:spcPts val="0"/>
                  </a:spcBef>
                  <a:spcAft>
                    <a:spcPts val="250"/>
                  </a:spcAft>
                  <a:defRPr/>
                </a:pPr>
                <a:r>
                  <a:rPr lang="da-DK" altLang="da-DK" sz="900" b="1" noProof="1">
                    <a:solidFill>
                      <a:srgbClr val="FFFFFF">
                        <a:lumMod val="50000"/>
                      </a:srgbClr>
                    </a:solidFill>
                    <a:latin typeface="Arial" panose="020B0604020202020204" pitchFamily="34" charset="0"/>
                    <a:cs typeface="Arial" panose="020B0604020202020204" pitchFamily="34" charset="0"/>
                  </a:rPr>
                  <a:t>2. </a:t>
                </a:r>
                <a:r>
                  <a:rPr lang="da-DK" altLang="da-DK" sz="900" noProof="1">
                    <a:solidFill>
                      <a:srgbClr val="FFFFFF">
                        <a:lumMod val="50000"/>
                      </a:srgbClr>
                    </a:solidFill>
                    <a:latin typeface="Arial" panose="020B0604020202020204" pitchFamily="34" charset="0"/>
                    <a:cs typeface="Arial" panose="020B0604020202020204" pitchFamily="34" charset="0"/>
                  </a:rPr>
                  <a:t>Vælg </a:t>
                </a:r>
                <a:r>
                  <a:rPr lang="da-DK" altLang="da-DK" sz="900" b="1" noProof="1">
                    <a:solidFill>
                      <a:srgbClr val="FFFFFF">
                        <a:lumMod val="50000"/>
                      </a:srgbClr>
                    </a:solidFill>
                    <a:latin typeface="Arial" panose="020B0604020202020204" pitchFamily="34" charset="0"/>
                    <a:cs typeface="Arial" panose="020B0604020202020204" pitchFamily="34" charset="0"/>
                  </a:rPr>
                  <a:t>Sidehoved og Sidefod</a:t>
                </a:r>
              </a:p>
              <a:p>
                <a:pPr algn="r" defTabSz="685579" eaLnBrk="1" fontAlgn="auto" hangingPunct="1">
                  <a:spcBef>
                    <a:spcPts val="0"/>
                  </a:spcBef>
                  <a:spcAft>
                    <a:spcPts val="250"/>
                  </a:spcAft>
                  <a:defRPr/>
                </a:pPr>
                <a:r>
                  <a:rPr lang="da-DK" sz="900" b="1" noProof="1">
                    <a:solidFill>
                      <a:srgbClr val="FFFFFF">
                        <a:lumMod val="50000"/>
                      </a:srgbClr>
                    </a:solidFill>
                    <a:latin typeface="Arial" panose="020B0604020202020204" pitchFamily="34" charset="0"/>
                    <a:cs typeface="Arial" panose="020B0604020202020204" pitchFamily="34" charset="0"/>
                  </a:rPr>
                  <a:t>3. </a:t>
                </a:r>
                <a:r>
                  <a:rPr lang="da-DK" sz="900" noProof="1">
                    <a:solidFill>
                      <a:srgbClr val="FFFFFF">
                        <a:lumMod val="50000"/>
                      </a:srgbClr>
                    </a:solidFill>
                    <a:latin typeface="Arial" panose="020B0604020202020204" pitchFamily="34" charset="0"/>
                    <a:cs typeface="Arial" panose="020B0604020202020204" pitchFamily="34" charset="0"/>
                  </a:rPr>
                  <a:t>Indtast dit navn, hvor der står </a:t>
                </a:r>
                <a:r>
                  <a:rPr lang="da-DK" sz="900" b="1" noProof="1">
                    <a:solidFill>
                      <a:srgbClr val="FFFFFF">
                        <a:lumMod val="50000"/>
                      </a:srgbClr>
                    </a:solidFill>
                    <a:latin typeface="Arial" panose="020B0604020202020204" pitchFamily="34" charset="0"/>
                    <a:cs typeface="Arial" panose="020B0604020202020204" pitchFamily="34" charset="0"/>
                  </a:rPr>
                  <a:t>Navn</a:t>
                </a:r>
              </a:p>
              <a:p>
                <a:pPr algn="r" defTabSz="685579" eaLnBrk="1" fontAlgn="auto" hangingPunct="1">
                  <a:spcBef>
                    <a:spcPts val="0"/>
                  </a:spcBef>
                  <a:spcAft>
                    <a:spcPts val="250"/>
                  </a:spcAft>
                  <a:defRPr/>
                </a:pPr>
                <a:r>
                  <a:rPr lang="da-DK" sz="900" b="1" noProof="1">
                    <a:solidFill>
                      <a:srgbClr val="FFFFFF">
                        <a:lumMod val="50000"/>
                      </a:srgbClr>
                    </a:solidFill>
                    <a:latin typeface="Arial" panose="020B0604020202020204" pitchFamily="34" charset="0"/>
                    <a:cs typeface="Arial" panose="020B0604020202020204" pitchFamily="34" charset="0"/>
                  </a:rPr>
                  <a:t>4. </a:t>
                </a:r>
                <a:r>
                  <a:rPr lang="da-DK" sz="900" noProof="1">
                    <a:solidFill>
                      <a:srgbClr val="FFFFFF">
                        <a:lumMod val="50000"/>
                      </a:srgbClr>
                    </a:solidFill>
                    <a:latin typeface="Arial" panose="020B0604020202020204" pitchFamily="34" charset="0"/>
                    <a:cs typeface="Arial" panose="020B0604020202020204" pitchFamily="34" charset="0"/>
                  </a:rPr>
                  <a:t>Indsæt Titel/beskrivelse hvor der står </a:t>
                </a:r>
                <a:r>
                  <a:rPr lang="da-DK" sz="900" b="1" noProof="1">
                    <a:solidFill>
                      <a:srgbClr val="FFFFFF">
                        <a:lumMod val="50000"/>
                      </a:srgbClr>
                    </a:solidFill>
                    <a:latin typeface="Arial" panose="020B0604020202020204" pitchFamily="34" charset="0"/>
                    <a:cs typeface="Arial" panose="020B0604020202020204" pitchFamily="34" charset="0"/>
                  </a:rPr>
                  <a:t>Titel/beskrivelse</a:t>
                </a:r>
              </a:p>
              <a:p>
                <a:pPr algn="r" defTabSz="685579" eaLnBrk="1" fontAlgn="auto" hangingPunct="1">
                  <a:spcBef>
                    <a:spcPts val="0"/>
                  </a:spcBef>
                  <a:spcAft>
                    <a:spcPts val="250"/>
                  </a:spcAft>
                  <a:defRPr/>
                </a:pPr>
                <a:r>
                  <a:rPr lang="da-DK" sz="900" b="1" noProof="1">
                    <a:solidFill>
                      <a:srgbClr val="FFFFFF">
                        <a:lumMod val="50000"/>
                      </a:srgbClr>
                    </a:solidFill>
                    <a:latin typeface="Arial" panose="020B0604020202020204" pitchFamily="34" charset="0"/>
                    <a:cs typeface="Arial" panose="020B0604020202020204" pitchFamily="34" charset="0"/>
                  </a:rPr>
                  <a:t>5. </a:t>
                </a:r>
                <a:r>
                  <a:rPr lang="da-DK" sz="900" noProof="1">
                    <a:solidFill>
                      <a:srgbClr val="FFFFFF">
                        <a:lumMod val="50000"/>
                      </a:srgbClr>
                    </a:solidFill>
                    <a:latin typeface="Arial" panose="020B0604020202020204" pitchFamily="34" charset="0"/>
                    <a:cs typeface="Arial" panose="020B0604020202020204" pitchFamily="34" charset="0"/>
                  </a:rPr>
                  <a:t>Vælg </a:t>
                </a:r>
                <a:r>
                  <a:rPr lang="da-DK" sz="900" b="1" noProof="1">
                    <a:solidFill>
                      <a:srgbClr val="FFFFFF">
                        <a:lumMod val="50000"/>
                      </a:srgbClr>
                    </a:solidFill>
                    <a:latin typeface="Arial" panose="020B0604020202020204" pitchFamily="34" charset="0"/>
                    <a:cs typeface="Arial" panose="020B0604020202020204" pitchFamily="34" charset="0"/>
                  </a:rPr>
                  <a:t>Anvend på alle </a:t>
                </a:r>
                <a:r>
                  <a:rPr lang="da-DK" sz="900" noProof="1">
                    <a:solidFill>
                      <a:srgbClr val="FFFFFF">
                        <a:lumMod val="50000"/>
                      </a:srgbClr>
                    </a:solidFill>
                    <a:latin typeface="Arial" panose="020B0604020202020204" pitchFamily="34" charset="0"/>
                    <a:cs typeface="Arial" panose="020B0604020202020204" pitchFamily="34" charset="0"/>
                  </a:rPr>
                  <a:t>eller </a:t>
                </a:r>
                <a:r>
                  <a:rPr lang="da-DK" sz="900" b="1" noProof="1">
                    <a:solidFill>
                      <a:srgbClr val="FFFFFF">
                        <a:lumMod val="50000"/>
                      </a:srgbClr>
                    </a:solidFill>
                    <a:latin typeface="Arial" panose="020B0604020202020204" pitchFamily="34" charset="0"/>
                    <a:cs typeface="Arial" panose="020B0604020202020204" pitchFamily="34" charset="0"/>
                  </a:rPr>
                  <a:t>Anvend</a:t>
                </a:r>
                <a:r>
                  <a:rPr lang="da-DK" sz="900" noProof="1">
                    <a:solidFill>
                      <a:srgbClr val="FFFFFF">
                        <a:lumMod val="50000"/>
                      </a:srgbClr>
                    </a:solidFill>
                    <a:latin typeface="Arial" panose="020B0604020202020204" pitchFamily="34" charset="0"/>
                    <a:cs typeface="Arial" panose="020B0604020202020204" pitchFamily="34" charset="0"/>
                  </a:rPr>
                  <a:t> hvis det kun skal være på et enkel slide</a:t>
                </a:r>
              </a:p>
            </p:txBody>
          </p:sp>
          <p:grpSp>
            <p:nvGrpSpPr>
              <p:cNvPr id="9" name="Gruppe 8"/>
              <p:cNvGrpSpPr/>
              <p:nvPr userDrawn="1"/>
            </p:nvGrpSpPr>
            <p:grpSpPr>
              <a:xfrm>
                <a:off x="-2167432" y="5314312"/>
                <a:ext cx="2046559" cy="1463060"/>
                <a:chOff x="-2364901" y="4975472"/>
                <a:chExt cx="2046559" cy="1463060"/>
              </a:xfrm>
            </p:grpSpPr>
            <p:pic>
              <p:nvPicPr>
                <p:cNvPr id="2" name="Billede 1"/>
                <p:cNvPicPr>
                  <a:picLocks noChangeAspect="1"/>
                </p:cNvPicPr>
                <p:nvPr userDrawn="1"/>
              </p:nvPicPr>
              <p:blipFill>
                <a:blip r:embed="rId2"/>
                <a:stretch>
                  <a:fillRect/>
                </a:stretch>
              </p:blipFill>
              <p:spPr>
                <a:xfrm>
                  <a:off x="-2364901" y="4975472"/>
                  <a:ext cx="2046559" cy="1463060"/>
                </a:xfrm>
                <a:prstGeom prst="rect">
                  <a:avLst/>
                </a:prstGeom>
              </p:spPr>
            </p:pic>
            <p:sp>
              <p:nvSpPr>
                <p:cNvPr id="7" name="Rektangel 6"/>
                <p:cNvSpPr/>
                <p:nvPr userDrawn="1"/>
              </p:nvSpPr>
              <p:spPr>
                <a:xfrm>
                  <a:off x="-2157169" y="5721682"/>
                  <a:ext cx="1364573" cy="10810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579" fontAlgn="auto">
                    <a:spcBef>
                      <a:spcPts val="0"/>
                    </a:spcBef>
                    <a:spcAft>
                      <a:spcPts val="0"/>
                    </a:spcAft>
                  </a:pPr>
                  <a:endParaRPr lang="da-DK" sz="1800" dirty="0">
                    <a:solidFill>
                      <a:srgbClr val="FFFFFF"/>
                    </a:solidFill>
                  </a:endParaRPr>
                </a:p>
              </p:txBody>
            </p:sp>
            <p:sp>
              <p:nvSpPr>
                <p:cNvPr id="23" name="Rektangel 22"/>
                <p:cNvSpPr/>
                <p:nvPr userDrawn="1"/>
              </p:nvSpPr>
              <p:spPr>
                <a:xfrm>
                  <a:off x="-2202172" y="5952717"/>
                  <a:ext cx="1409576" cy="104575"/>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579" fontAlgn="auto">
                    <a:spcBef>
                      <a:spcPts val="0"/>
                    </a:spcBef>
                    <a:spcAft>
                      <a:spcPts val="0"/>
                    </a:spcAft>
                  </a:pPr>
                  <a:endParaRPr lang="da-DK" sz="1800" dirty="0">
                    <a:solidFill>
                      <a:srgbClr val="FFFFFF"/>
                    </a:solidFill>
                  </a:endParaRPr>
                </a:p>
              </p:txBody>
            </p:sp>
          </p:grpSp>
        </p:grpSp>
        <p:pic>
          <p:nvPicPr>
            <p:cNvPr id="24" name="Billede 1"/>
            <p:cNvPicPr>
              <a:picLocks noChangeAspect="1"/>
            </p:cNvPicPr>
            <p:nvPr userDrawn="1"/>
          </p:nvPicPr>
          <p:blipFill rotWithShape="1">
            <a:blip r:embed="rId2"/>
            <a:srcRect l="6362" t="63226" r="91404" b="33649"/>
            <a:stretch/>
          </p:blipFill>
          <p:spPr>
            <a:xfrm>
              <a:off x="-2072073" y="6166241"/>
              <a:ext cx="45719" cy="45719"/>
            </a:xfrm>
            <a:prstGeom prst="rect">
              <a:avLst/>
            </a:prstGeom>
          </p:spPr>
        </p:pic>
      </p:grpSp>
      <p:pic>
        <p:nvPicPr>
          <p:cNvPr id="28" name="Picture 2" descr="C:\Users\afly0002\AppData\Local\Microsoft\Windows\Temporary Internet Files\Content.Outlook\ID7M1C4Y\Logo_SDCC_brev (2).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9563" y="6181"/>
            <a:ext cx="3730787" cy="585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0651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Èn tekstspalte">
    <p:spTree>
      <p:nvGrpSpPr>
        <p:cNvPr id="1" name=""/>
        <p:cNvGrpSpPr/>
        <p:nvPr/>
      </p:nvGrpSpPr>
      <p:grpSpPr>
        <a:xfrm>
          <a:off x="0" y="0"/>
          <a:ext cx="0" cy="0"/>
          <a:chOff x="0" y="0"/>
          <a:chExt cx="0" cy="0"/>
        </a:xfrm>
      </p:grpSpPr>
      <p:sp>
        <p:nvSpPr>
          <p:cNvPr id="11" name="Titel 1"/>
          <p:cNvSpPr>
            <a:spLocks noGrp="1"/>
          </p:cNvSpPr>
          <p:nvPr>
            <p:ph type="title" hasCustomPrompt="1"/>
          </p:nvPr>
        </p:nvSpPr>
        <p:spPr>
          <a:xfrm>
            <a:off x="1368000" y="654538"/>
            <a:ext cx="7092000" cy="871460"/>
          </a:xfrm>
        </p:spPr>
        <p:txBody>
          <a:bodyPr/>
          <a:lstStyle/>
          <a:p>
            <a:r>
              <a:rPr lang="da-DK" dirty="0"/>
              <a:t>Overskrift 27pt i to eller flere linjer </a:t>
            </a:r>
            <a:br>
              <a:rPr lang="da-DK" dirty="0"/>
            </a:br>
            <a:r>
              <a:rPr lang="da-DK" dirty="0"/>
              <a:t>teksten vokser opad</a:t>
            </a:r>
          </a:p>
        </p:txBody>
      </p:sp>
      <p:sp>
        <p:nvSpPr>
          <p:cNvPr id="5" name="Pladsholder til sidefod 4"/>
          <p:cNvSpPr>
            <a:spLocks noGrp="1"/>
          </p:cNvSpPr>
          <p:nvPr>
            <p:ph type="ftr" sz="quarter" idx="11"/>
          </p:nvPr>
        </p:nvSpPr>
        <p:spPr/>
        <p:txBody>
          <a:bodyPr/>
          <a:lstStyle/>
          <a:p>
            <a:r>
              <a:rPr>
                <a:solidFill>
                  <a:srgbClr val="FFFFFF"/>
                </a:solidFill>
              </a:rPr>
              <a:t>Diabetic kidney disease</a:t>
            </a: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grpSp>
        <p:nvGrpSpPr>
          <p:cNvPr id="12" name="Gruppe 11"/>
          <p:cNvGrpSpPr/>
          <p:nvPr userDrawn="1"/>
        </p:nvGrpSpPr>
        <p:grpSpPr>
          <a:xfrm>
            <a:off x="-1980726" y="1795341"/>
            <a:ext cx="1833563" cy="2894126"/>
            <a:chOff x="-1980728" y="1411288"/>
            <a:chExt cx="1833563" cy="3858812"/>
          </a:xfrm>
        </p:grpSpPr>
        <p:sp>
          <p:nvSpPr>
            <p:cNvPr id="13" name="AutoShape 4"/>
            <p:cNvSpPr>
              <a:spLocks/>
            </p:cNvSpPr>
            <p:nvPr userDrawn="1"/>
          </p:nvSpPr>
          <p:spPr bwMode="gray">
            <a:xfrm>
              <a:off x="-1980728" y="1411288"/>
              <a:ext cx="1830388" cy="38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fontAlgn="auto" hangingPunct="1">
                <a:spcBef>
                  <a:spcPct val="0"/>
                </a:spcBef>
                <a:spcAft>
                  <a:spcPts val="600"/>
                </a:spcAft>
                <a:buFontTx/>
                <a:buNone/>
                <a:defRPr/>
              </a:pP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Opstil teksten i punkter</a:t>
              </a:r>
            </a:p>
            <a:p>
              <a:pPr algn="r" eaLnBrk="1" fontAlgn="auto" hangingPunct="1">
                <a:spcBef>
                  <a:spcPct val="0"/>
                </a:spcBef>
                <a:spcAft>
                  <a:spcPts val="24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Niveauer</a:t>
              </a:r>
            </a:p>
            <a:p>
              <a:pPr algn="r" eaLnBrk="1" fontAlgn="auto" hangingPunct="1">
                <a:spcBef>
                  <a:spcPct val="0"/>
                </a:spcBef>
                <a:spcAft>
                  <a:spcPts val="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1. Niveau = Bullets 22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2. Niveau = Bullets 22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3. Niveau = Bullets 20 pkt</a:t>
              </a:r>
            </a:p>
            <a:p>
              <a:pPr algn="r" eaLnBrk="1" fontAlgn="auto" hangingPunct="1">
                <a:spcBef>
                  <a:spcPct val="0"/>
                </a:spcBef>
                <a:spcAft>
                  <a:spcPts val="24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4. Niveau = Bullets 18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5. – 9. Niveau = Bullets 16 - 10 pkt</a:t>
              </a: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Bef>
                  <a:spcPts val="0"/>
                </a:spcBef>
                <a:spcAft>
                  <a:spcPts val="240"/>
                </a:spcAft>
                <a:buFontTx/>
                <a:buNone/>
                <a:defRPr/>
              </a:pP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 at få punktopstillet teksten (flere niveauer findes) brug </a:t>
              </a: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Forøg listeniveau</a:t>
              </a: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Bef>
                  <a:spcPts val="0"/>
                </a:spcBef>
                <a:spcAft>
                  <a:spcPts val="240"/>
                </a:spcAft>
                <a:buFontTx/>
                <a:buNone/>
                <a:defRPr/>
              </a:pP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 at få venstrestillet teksten </a:t>
              </a:r>
              <a:b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uden punktopstilling, brug </a:t>
              </a: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Formindsk listeniveau</a:t>
              </a: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p:txBody>
        </p:sp>
        <p:grpSp>
          <p:nvGrpSpPr>
            <p:cNvPr id="14" name="Gruppe 13"/>
            <p:cNvGrpSpPr/>
            <p:nvPr userDrawn="1"/>
          </p:nvGrpSpPr>
          <p:grpSpPr>
            <a:xfrm>
              <a:off x="-604365" y="3126445"/>
              <a:ext cx="457200" cy="209550"/>
              <a:chOff x="10615613" y="1808820"/>
              <a:chExt cx="457200" cy="209550"/>
            </a:xfrm>
          </p:grpSpPr>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5613" y="1808820"/>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ounded Rectangle 47"/>
              <p:cNvSpPr/>
              <p:nvPr/>
            </p:nvSpPr>
            <p:spPr>
              <a:xfrm>
                <a:off x="10844213" y="1808820"/>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85579" fontAlgn="auto">
                  <a:spcBef>
                    <a:spcPts val="0"/>
                  </a:spcBef>
                  <a:spcAft>
                    <a:spcPts val="0"/>
                  </a:spcAft>
                  <a:defRPr/>
                </a:pPr>
                <a:endParaRPr lang="da-DK" sz="2400" dirty="0">
                  <a:solidFill>
                    <a:srgbClr val="FFFFFF"/>
                  </a:solidFill>
                </a:endParaRPr>
              </a:p>
            </p:txBody>
          </p:sp>
        </p:grpSp>
        <p:grpSp>
          <p:nvGrpSpPr>
            <p:cNvPr id="15" name="Gruppe 14"/>
            <p:cNvGrpSpPr/>
            <p:nvPr userDrawn="1"/>
          </p:nvGrpSpPr>
          <p:grpSpPr>
            <a:xfrm>
              <a:off x="-599603" y="3918533"/>
              <a:ext cx="438150" cy="209550"/>
              <a:chOff x="10620375" y="2651782"/>
              <a:chExt cx="438150" cy="209550"/>
            </a:xfrm>
          </p:grpSpPr>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0375" y="2651782"/>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52"/>
              <p:cNvSpPr/>
              <p:nvPr/>
            </p:nvSpPr>
            <p:spPr>
              <a:xfrm>
                <a:off x="10839450" y="2651782"/>
                <a:ext cx="219075" cy="201613"/>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85579" fontAlgn="auto">
                  <a:spcBef>
                    <a:spcPts val="0"/>
                  </a:spcBef>
                  <a:spcAft>
                    <a:spcPts val="0"/>
                  </a:spcAft>
                  <a:defRPr/>
                </a:pPr>
                <a:endParaRPr lang="da-DK" sz="2400" dirty="0">
                  <a:solidFill>
                    <a:srgbClr val="FFFFFF"/>
                  </a:solidFill>
                </a:endParaRPr>
              </a:p>
            </p:txBody>
          </p:sp>
          <p:sp>
            <p:nvSpPr>
              <p:cNvPr id="18" name="Rounded Rectangle 53"/>
              <p:cNvSpPr/>
              <p:nvPr/>
            </p:nvSpPr>
            <p:spPr>
              <a:xfrm>
                <a:off x="10625138" y="2654957"/>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85579" fontAlgn="auto">
                  <a:spcBef>
                    <a:spcPts val="0"/>
                  </a:spcBef>
                  <a:spcAft>
                    <a:spcPts val="0"/>
                  </a:spcAft>
                  <a:defRPr/>
                </a:pPr>
                <a:endParaRPr lang="da-DK" sz="2400" dirty="0">
                  <a:solidFill>
                    <a:srgbClr val="FFFFFF"/>
                  </a:solidFill>
                </a:endParaRPr>
              </a:p>
            </p:txBody>
          </p:sp>
        </p:grpSp>
      </p:grpSp>
      <p:sp>
        <p:nvSpPr>
          <p:cNvPr id="3" name="Pladsholder til indhold 2"/>
          <p:cNvSpPr>
            <a:spLocks noGrp="1"/>
          </p:cNvSpPr>
          <p:nvPr>
            <p:ph sz="quarter" idx="13" hasCustomPrompt="1"/>
          </p:nvPr>
        </p:nvSpPr>
        <p:spPr>
          <a:xfrm>
            <a:off x="1368432" y="1745471"/>
            <a:ext cx="7091363" cy="2370535"/>
          </a:xfrm>
        </p:spPr>
        <p:txBody>
          <a:bodyPr/>
          <a:lstStyle/>
          <a:p>
            <a:pPr lvl="0"/>
            <a:r>
              <a:rPr lang="da-DK" dirty="0"/>
              <a:t>Brødtekst 22pt skrives her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1" name="Pladsholder til tekst 3"/>
          <p:cNvSpPr>
            <a:spLocks noGrp="1"/>
          </p:cNvSpPr>
          <p:nvPr>
            <p:ph type="body" sz="quarter" idx="14"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23" name="Tekstfelt 4"/>
          <p:cNvSpPr txBox="1"/>
          <p:nvPr userDrawn="1"/>
        </p:nvSpPr>
        <p:spPr>
          <a:xfrm>
            <a:off x="1371601" y="155324"/>
            <a:ext cx="2340260" cy="161583"/>
          </a:xfrm>
          <a:prstGeom prst="rect">
            <a:avLst/>
          </a:prstGeom>
          <a:noFill/>
        </p:spPr>
        <p:txBody>
          <a:bodyPr wrap="square" lIns="0" tIns="0" rIns="0" bIns="0" rtlCol="0">
            <a:noAutofit/>
          </a:bodyPr>
          <a:lstStyle/>
          <a:p>
            <a:pPr defTabSz="685579" fontAlgn="auto">
              <a:spcBef>
                <a:spcPts val="0"/>
              </a:spcBef>
              <a:spcAft>
                <a:spcPts val="0"/>
              </a:spcAft>
            </a:pPr>
            <a:r>
              <a:rPr lang="da-DK" sz="1200" b="1" dirty="0">
                <a:solidFill>
                  <a:srgbClr val="565656"/>
                </a:solidFill>
                <a:latin typeface="Arial"/>
                <a:cs typeface="Arial" panose="020B0604020202020204" pitchFamily="34" charset="0"/>
              </a:rPr>
              <a:t>Region Hovedstaden</a:t>
            </a:r>
          </a:p>
        </p:txBody>
      </p:sp>
      <p:pic>
        <p:nvPicPr>
          <p:cNvPr id="22" name="Picture 2" descr="C:\Users\afly0002\AppData\Local\Microsoft\Windows\Temporary Internet Files\Content.Outlook\ID7M1C4Y\Logo_SDCC_brev (2).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33872" y="4290085"/>
            <a:ext cx="3730787" cy="585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833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ut ">
    <p:spTree>
      <p:nvGrpSpPr>
        <p:cNvPr id="1" name=""/>
        <p:cNvGrpSpPr/>
        <p:nvPr/>
      </p:nvGrpSpPr>
      <p:grpSpPr>
        <a:xfrm>
          <a:off x="0" y="0"/>
          <a:ext cx="0" cy="0"/>
          <a:chOff x="0" y="0"/>
          <a:chExt cx="0" cy="0"/>
        </a:xfrm>
      </p:grpSpPr>
      <p:sp>
        <p:nvSpPr>
          <p:cNvPr id="8" name="Rektangel 7"/>
          <p:cNvSpPr/>
          <p:nvPr userDrawn="1"/>
        </p:nvSpPr>
        <p:spPr>
          <a:xfrm>
            <a:off x="2" y="0"/>
            <a:ext cx="9143567"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350" dirty="0">
              <a:solidFill>
                <a:srgbClr val="FFFFFF"/>
              </a:solidFill>
            </a:endParaRPr>
          </a:p>
        </p:txBody>
      </p:sp>
      <p:sp>
        <p:nvSpPr>
          <p:cNvPr id="29" name="Rektangel 28">
            <a:extLst>
              <a:ext uri="{FF2B5EF4-FFF2-40B4-BE49-F238E27FC236}">
                <a16:creationId xmlns:a16="http://schemas.microsoft.com/office/drawing/2014/main" id="{AB805BE9-6F51-4341-9FCD-D36438E5A89E}"/>
              </a:ext>
            </a:extLst>
          </p:cNvPr>
          <p:cNvSpPr/>
          <p:nvPr userDrawn="1"/>
        </p:nvSpPr>
        <p:spPr>
          <a:xfrm>
            <a:off x="8636160" y="1"/>
            <a:ext cx="512676"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350" dirty="0">
              <a:solidFill>
                <a:srgbClr val="FFFFFF"/>
              </a:solidFill>
            </a:endParaRPr>
          </a:p>
        </p:txBody>
      </p:sp>
      <p:pic>
        <p:nvPicPr>
          <p:cNvPr id="1541606861" name="LogoColorEnd"/>
          <p:cNvPicPr>
            <a:picLocks noChangeAspect="1"/>
          </p:cNvPicPr>
          <p:nvPr/>
        </p:nvPicPr>
        <p:blipFill>
          <a:blip r:embed="rId2"/>
          <a:stretch>
            <a:fillRect/>
          </a:stretch>
        </p:blipFill>
        <p:spPr>
          <a:xfrm>
            <a:off x="0" y="0"/>
            <a:ext cx="513000" cy="5143500"/>
          </a:xfrm>
          <a:prstGeom prst="rect">
            <a:avLst/>
          </a:prstGeom>
        </p:spPr>
      </p:pic>
      <p:sp>
        <p:nvSpPr>
          <p:cNvPr id="6" name="Pladsholder til diasnummer 5"/>
          <p:cNvSpPr>
            <a:spLocks noGrp="1"/>
          </p:cNvSpPr>
          <p:nvPr>
            <p:ph type="sldNum" sz="quarter" idx="12"/>
          </p:nvPr>
        </p:nvSpPr>
        <p:spPr/>
        <p:txBody>
          <a:bodyPr/>
          <a:lstStyle/>
          <a:p>
            <a:fld id="{667EC89C-17A0-4E64-A6D2-B825673CEEDF}" type="slidenum">
              <a:rPr lang="en-GB">
                <a:solidFill>
                  <a:srgbClr val="FFFFFF"/>
                </a:solidFill>
              </a:rPr>
              <a:pPr/>
              <a:t>‹#›</a:t>
            </a:fld>
            <a:endParaRPr lang="en-GB" dirty="0">
              <a:solidFill>
                <a:srgbClr val="FFFFFF"/>
              </a:solidFill>
            </a:endParaRPr>
          </a:p>
        </p:txBody>
      </p:sp>
      <p:sp>
        <p:nvSpPr>
          <p:cNvPr id="2" name="Titel 1"/>
          <p:cNvSpPr>
            <a:spLocks noGrp="1"/>
          </p:cNvSpPr>
          <p:nvPr>
            <p:ph type="title" hasCustomPrompt="1"/>
          </p:nvPr>
        </p:nvSpPr>
        <p:spPr>
          <a:xfrm>
            <a:off x="1025129" y="762550"/>
            <a:ext cx="7603331" cy="984098"/>
          </a:xfrm>
        </p:spPr>
        <p:txBody>
          <a:bodyPr/>
          <a:lstStyle>
            <a:lvl1pPr>
              <a:lnSpc>
                <a:spcPct val="85000"/>
              </a:lnSpc>
              <a:defRPr>
                <a:solidFill>
                  <a:schemeClr val="bg1"/>
                </a:solidFill>
              </a:defRPr>
            </a:lvl1pPr>
          </a:lstStyle>
          <a:p>
            <a:r>
              <a:rPr lang="en-GB" dirty="0"/>
              <a:t>Overskrift 28pt i max. to linjer </a:t>
            </a:r>
            <a:br>
              <a:rPr lang="da-DK" dirty="0"/>
            </a:br>
            <a:r>
              <a:rPr lang="en-GB" dirty="0"/>
              <a:t>teksten vokser opad</a:t>
            </a:r>
            <a:endParaRPr lang="en-GB"/>
          </a:p>
        </p:txBody>
      </p:sp>
      <p:sp>
        <p:nvSpPr>
          <p:cNvPr id="11" name="Pladsholder til tekst 2"/>
          <p:cNvSpPr>
            <a:spLocks noGrp="1"/>
          </p:cNvSpPr>
          <p:nvPr>
            <p:ph type="body" sz="quarter" idx="15" hasCustomPrompt="1"/>
          </p:nvPr>
        </p:nvSpPr>
        <p:spPr>
          <a:xfrm>
            <a:off x="1025128" y="1939208"/>
            <a:ext cx="3483000" cy="486000"/>
          </a:xfrm>
        </p:spPr>
        <p:txBody>
          <a:bodyPr/>
          <a:lstStyle>
            <a:lvl1pPr marL="0" indent="0">
              <a:lnSpc>
                <a:spcPct val="85000"/>
              </a:lnSpc>
              <a:buNone/>
              <a:defRPr sz="1200" baseline="0">
                <a:solidFill>
                  <a:schemeClr val="bg1"/>
                </a:solidFill>
              </a:defRPr>
            </a:lvl1pPr>
            <a:lvl2pPr>
              <a:defRPr sz="1350">
                <a:solidFill>
                  <a:schemeClr val="bg1"/>
                </a:solidFill>
              </a:defRPr>
            </a:lvl2pPr>
            <a:lvl3pPr marL="242994">
              <a:defRPr sz="1200">
                <a:solidFill>
                  <a:schemeClr val="bg1"/>
                </a:solidFill>
              </a:defRPr>
            </a:lvl3pPr>
            <a:lvl4pPr marL="404990">
              <a:defRPr lang="da-DK" sz="1050" kern="1200" dirty="0" smtClean="0">
                <a:solidFill>
                  <a:schemeClr val="bg1"/>
                </a:solidFill>
                <a:latin typeface="+mn-lt"/>
                <a:ea typeface="+mn-ea"/>
                <a:cs typeface="+mn-cs"/>
              </a:defRPr>
            </a:lvl4pPr>
            <a:lvl5pPr marL="539987" indent="-67499">
              <a:defRPr sz="900">
                <a:solidFill>
                  <a:schemeClr val="bg1"/>
                </a:solidFill>
              </a:defRPr>
            </a:lvl5pPr>
          </a:lstStyle>
          <a:p>
            <a:pPr lvl="0"/>
            <a:r>
              <a:rPr lang="en-GB" dirty="0"/>
              <a:t>Tak tekst 16pt i to eller max 3 linjer</a:t>
            </a:r>
            <a:endParaRPr lang="en-GB"/>
          </a:p>
        </p:txBody>
      </p:sp>
      <p:sp>
        <p:nvSpPr>
          <p:cNvPr id="17" name="Pladsholder til tekst 3"/>
          <p:cNvSpPr>
            <a:spLocks noGrp="1"/>
          </p:cNvSpPr>
          <p:nvPr>
            <p:ph type="body" sz="quarter" idx="16" hasCustomPrompt="1"/>
          </p:nvPr>
        </p:nvSpPr>
        <p:spPr>
          <a:xfrm>
            <a:off x="1025128" y="2618192"/>
            <a:ext cx="3483000" cy="486000"/>
          </a:xfrm>
        </p:spPr>
        <p:txBody>
          <a:bodyPr/>
          <a:lstStyle>
            <a:lvl1pPr marL="0" indent="0">
              <a:lnSpc>
                <a:spcPct val="85000"/>
              </a:lnSpc>
              <a:buNone/>
              <a:defRPr sz="1200">
                <a:solidFill>
                  <a:schemeClr val="bg1"/>
                </a:solidFill>
              </a:defRPr>
            </a:lvl1pPr>
            <a:lvl2pPr>
              <a:defRPr sz="1350">
                <a:solidFill>
                  <a:schemeClr val="bg1"/>
                </a:solidFill>
              </a:defRPr>
            </a:lvl2pPr>
            <a:lvl3pPr marL="242994">
              <a:defRPr sz="1200">
                <a:solidFill>
                  <a:schemeClr val="bg1"/>
                </a:solidFill>
              </a:defRPr>
            </a:lvl3pPr>
            <a:lvl4pPr marL="404990">
              <a:defRPr lang="da-DK" sz="1050" kern="1200" dirty="0" smtClean="0">
                <a:solidFill>
                  <a:schemeClr val="bg1"/>
                </a:solidFill>
                <a:latin typeface="+mn-lt"/>
                <a:ea typeface="+mn-ea"/>
                <a:cs typeface="+mn-cs"/>
              </a:defRPr>
            </a:lvl4pPr>
            <a:lvl5pPr marL="539987" indent="-67499">
              <a:defRPr sz="900">
                <a:solidFill>
                  <a:schemeClr val="bg1"/>
                </a:solidFill>
              </a:defRPr>
            </a:lvl5pPr>
          </a:lstStyle>
          <a:p>
            <a:pPr lvl="0"/>
            <a:r>
              <a:rPr lang="en-GB" dirty="0"/>
              <a:t>Tak tekst 16pt i to eller max 3 linjer</a:t>
            </a:r>
            <a:endParaRPr lang="en-GB"/>
          </a:p>
        </p:txBody>
      </p:sp>
      <p:sp>
        <p:nvSpPr>
          <p:cNvPr id="18" name="Pladsholder til tekst 4"/>
          <p:cNvSpPr>
            <a:spLocks noGrp="1"/>
          </p:cNvSpPr>
          <p:nvPr>
            <p:ph type="body" sz="quarter" idx="17" hasCustomPrompt="1"/>
          </p:nvPr>
        </p:nvSpPr>
        <p:spPr>
          <a:xfrm>
            <a:off x="4728413" y="1938600"/>
            <a:ext cx="3483000" cy="486000"/>
          </a:xfrm>
        </p:spPr>
        <p:txBody>
          <a:bodyPr/>
          <a:lstStyle>
            <a:lvl1pPr marL="0" indent="0">
              <a:lnSpc>
                <a:spcPct val="85000"/>
              </a:lnSpc>
              <a:buNone/>
              <a:defRPr sz="1200">
                <a:solidFill>
                  <a:schemeClr val="bg1"/>
                </a:solidFill>
              </a:defRPr>
            </a:lvl1pPr>
            <a:lvl2pPr>
              <a:defRPr sz="1350">
                <a:solidFill>
                  <a:schemeClr val="bg1"/>
                </a:solidFill>
              </a:defRPr>
            </a:lvl2pPr>
            <a:lvl3pPr marL="242994">
              <a:defRPr sz="1200">
                <a:solidFill>
                  <a:schemeClr val="bg1"/>
                </a:solidFill>
              </a:defRPr>
            </a:lvl3pPr>
            <a:lvl4pPr marL="404990">
              <a:defRPr lang="da-DK" sz="1050" kern="1200" dirty="0" smtClean="0">
                <a:solidFill>
                  <a:schemeClr val="bg1"/>
                </a:solidFill>
                <a:latin typeface="+mn-lt"/>
                <a:ea typeface="+mn-ea"/>
                <a:cs typeface="+mn-cs"/>
              </a:defRPr>
            </a:lvl4pPr>
            <a:lvl5pPr marL="539987" indent="-67499">
              <a:defRPr sz="900">
                <a:solidFill>
                  <a:schemeClr val="bg1"/>
                </a:solidFill>
              </a:defRPr>
            </a:lvl5pPr>
          </a:lstStyle>
          <a:p>
            <a:pPr lvl="0"/>
            <a:r>
              <a:rPr lang="en-GB" dirty="0"/>
              <a:t>Tak tekst 16pt i to eller max 3 linjer</a:t>
            </a:r>
            <a:endParaRPr lang="en-GB"/>
          </a:p>
        </p:txBody>
      </p:sp>
      <p:sp>
        <p:nvSpPr>
          <p:cNvPr id="19" name="Pladsholder til tekst5"/>
          <p:cNvSpPr>
            <a:spLocks noGrp="1"/>
          </p:cNvSpPr>
          <p:nvPr>
            <p:ph type="body" sz="quarter" idx="18" hasCustomPrompt="1"/>
          </p:nvPr>
        </p:nvSpPr>
        <p:spPr>
          <a:xfrm>
            <a:off x="4728413" y="2619000"/>
            <a:ext cx="3483000" cy="486000"/>
          </a:xfrm>
        </p:spPr>
        <p:txBody>
          <a:bodyPr/>
          <a:lstStyle>
            <a:lvl1pPr marL="0" indent="0">
              <a:lnSpc>
                <a:spcPct val="85000"/>
              </a:lnSpc>
              <a:buNone/>
              <a:defRPr sz="1200">
                <a:solidFill>
                  <a:schemeClr val="bg1"/>
                </a:solidFill>
              </a:defRPr>
            </a:lvl1pPr>
            <a:lvl2pPr>
              <a:defRPr sz="1350">
                <a:solidFill>
                  <a:schemeClr val="bg1"/>
                </a:solidFill>
              </a:defRPr>
            </a:lvl2pPr>
            <a:lvl3pPr marL="242994">
              <a:defRPr sz="1200">
                <a:solidFill>
                  <a:schemeClr val="bg1"/>
                </a:solidFill>
              </a:defRPr>
            </a:lvl3pPr>
            <a:lvl4pPr marL="404990">
              <a:defRPr lang="da-DK" sz="1050" kern="1200" dirty="0" smtClean="0">
                <a:solidFill>
                  <a:schemeClr val="bg1"/>
                </a:solidFill>
                <a:latin typeface="+mn-lt"/>
                <a:ea typeface="+mn-ea"/>
                <a:cs typeface="+mn-cs"/>
              </a:defRPr>
            </a:lvl4pPr>
            <a:lvl5pPr marL="539987" indent="-67499">
              <a:defRPr sz="900">
                <a:solidFill>
                  <a:schemeClr val="bg1"/>
                </a:solidFill>
              </a:defRPr>
            </a:lvl5pPr>
          </a:lstStyle>
          <a:p>
            <a:pPr lvl="0"/>
            <a:r>
              <a:rPr lang="en-GB" dirty="0"/>
              <a:t>Tak tekst 16pt i to eller max 3 linjer</a:t>
            </a:r>
            <a:endParaRPr lang="en-GB"/>
          </a:p>
        </p:txBody>
      </p:sp>
      <p:sp>
        <p:nvSpPr>
          <p:cNvPr id="4" name="USR_Name"/>
          <p:cNvSpPr>
            <a:spLocks noGrp="1"/>
          </p:cNvSpPr>
          <p:nvPr>
            <p:ph type="dt" sz="half" idx="10"/>
          </p:nvPr>
        </p:nvSpPr>
        <p:spPr/>
        <p:txBody>
          <a:bodyPr/>
          <a:lstStyle/>
          <a:p>
            <a:r>
              <a:rPr lang="en-GB" dirty="0">
                <a:solidFill>
                  <a:srgbClr val="FFFFFF"/>
                </a:solidFill>
              </a:rPr>
              <a:t>Peter Rossing</a:t>
            </a:r>
          </a:p>
        </p:txBody>
      </p:sp>
      <p:sp>
        <p:nvSpPr>
          <p:cNvPr id="5" name="FLD_PresentationTitle"/>
          <p:cNvSpPr>
            <a:spLocks noGrp="1"/>
          </p:cNvSpPr>
          <p:nvPr>
            <p:ph type="ftr" sz="quarter" idx="11"/>
          </p:nvPr>
        </p:nvSpPr>
        <p:spPr/>
        <p:txBody>
          <a:bodyPr/>
          <a:lstStyle/>
          <a:p>
            <a:endParaRPr lang="en-GB">
              <a:solidFill>
                <a:srgbClr val="FFFFFF"/>
              </a:solidFill>
            </a:endParaRPr>
          </a:p>
        </p:txBody>
      </p:sp>
      <p:pic>
        <p:nvPicPr>
          <p:cNvPr id="308912600" name="LogoGXMaster"/>
          <p:cNvPicPr>
            <a:picLocks noChangeAspect="1"/>
          </p:cNvPicPr>
          <p:nvPr/>
        </p:nvPicPr>
        <p:blipFill>
          <a:blip r:embed="rId3"/>
          <a:stretch>
            <a:fillRect/>
          </a:stretch>
        </p:blipFill>
        <p:spPr>
          <a:xfrm>
            <a:off x="8302500" y="194400"/>
            <a:ext cx="675000" cy="675000"/>
          </a:xfrm>
          <a:prstGeom prst="rect">
            <a:avLst/>
          </a:prstGeom>
        </p:spPr>
      </p:pic>
      <p:pic>
        <p:nvPicPr>
          <p:cNvPr id="669990060" name="LogoKU_NEG"/>
          <p:cNvPicPr>
            <a:picLocks noChangeAspect="1"/>
          </p:cNvPicPr>
          <p:nvPr/>
        </p:nvPicPr>
        <p:blipFill>
          <a:blip r:embed="rId4"/>
          <a:stretch>
            <a:fillRect/>
          </a:stretch>
        </p:blipFill>
        <p:spPr>
          <a:xfrm>
            <a:off x="6012901" y="37800"/>
            <a:ext cx="3124718" cy="464400"/>
          </a:xfrm>
          <a:prstGeom prst="rect">
            <a:avLst/>
          </a:prstGeom>
        </p:spPr>
      </p:pic>
      <p:pic>
        <p:nvPicPr>
          <p:cNvPr id="2138329653" name="LogoGXMaster2"/>
          <p:cNvPicPr>
            <a:picLocks noChangeAspect="1"/>
          </p:cNvPicPr>
          <p:nvPr/>
        </p:nvPicPr>
        <p:blipFill>
          <a:blip r:embed="rId3"/>
          <a:stretch>
            <a:fillRect/>
          </a:stretch>
        </p:blipFill>
        <p:spPr>
          <a:xfrm>
            <a:off x="8302500" y="653400"/>
            <a:ext cx="675000" cy="675000"/>
          </a:xfrm>
          <a:prstGeom prst="rect">
            <a:avLst/>
          </a:prstGeom>
        </p:spPr>
      </p:pic>
      <p:pic>
        <p:nvPicPr>
          <p:cNvPr id="994875583" name="LogoHEnd"/>
          <p:cNvPicPr>
            <a:picLocks noChangeAspect="1"/>
          </p:cNvPicPr>
          <p:nvPr/>
        </p:nvPicPr>
        <p:blipFill>
          <a:blip r:embed="rId5"/>
          <a:stretch>
            <a:fillRect/>
          </a:stretch>
        </p:blipFill>
        <p:spPr>
          <a:xfrm>
            <a:off x="342900" y="3604500"/>
            <a:ext cx="515700" cy="515700"/>
          </a:xfrm>
          <a:prstGeom prst="rect">
            <a:avLst/>
          </a:prstGeom>
        </p:spPr>
      </p:pic>
      <p:pic>
        <p:nvPicPr>
          <p:cNvPr id="32" name="Region">
            <a:extLst>
              <a:ext uri="{FF2B5EF4-FFF2-40B4-BE49-F238E27FC236}">
                <a16:creationId xmlns:a16="http://schemas.microsoft.com/office/drawing/2014/main" id="{7DBE4519-D315-4551-8FFF-23278A41F74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5300" y="3639287"/>
            <a:ext cx="87313" cy="446088"/>
          </a:xfrm>
          <a:prstGeom prst="rect">
            <a:avLst/>
          </a:prstGeom>
        </p:spPr>
      </p:pic>
      <p:sp>
        <p:nvSpPr>
          <p:cNvPr id="33" name="OFF_Virksomhed">
            <a:extLst>
              <a:ext uri="{FF2B5EF4-FFF2-40B4-BE49-F238E27FC236}">
                <a16:creationId xmlns:a16="http://schemas.microsoft.com/office/drawing/2014/main" id="{B841432E-D987-4D0B-A664-C05AC628E841}"/>
              </a:ext>
            </a:extLst>
          </p:cNvPr>
          <p:cNvSpPr txBox="1"/>
          <p:nvPr userDrawn="1"/>
        </p:nvSpPr>
        <p:spPr>
          <a:xfrm>
            <a:off x="1025129" y="155324"/>
            <a:ext cx="3861197" cy="161583"/>
          </a:xfrm>
          <a:prstGeom prst="rect">
            <a:avLst/>
          </a:prstGeom>
          <a:noFill/>
        </p:spPr>
        <p:txBody>
          <a:bodyPr wrap="square" lIns="0" tIns="0" rIns="0" bIns="0" rtlCol="0">
            <a:noAutofit/>
          </a:bodyPr>
          <a:lstStyle/>
          <a:p>
            <a:pPr fontAlgn="auto">
              <a:spcBef>
                <a:spcPts val="0"/>
              </a:spcBef>
              <a:spcAft>
                <a:spcPts val="0"/>
              </a:spcAft>
            </a:pPr>
            <a:r>
              <a:rPr lang="en-GB" sz="1050" b="1" dirty="0">
                <a:solidFill>
                  <a:srgbClr val="FFFFFF"/>
                </a:solidFill>
                <a:latin typeface="Arial"/>
                <a:ea typeface="+mn-ea"/>
              </a:rPr>
              <a:t>Steno Diabetes Center Copenhagen</a:t>
            </a:r>
          </a:p>
        </p:txBody>
      </p:sp>
      <p:sp>
        <p:nvSpPr>
          <p:cNvPr id="34" name="USR_CenterFreeText">
            <a:extLst>
              <a:ext uri="{FF2B5EF4-FFF2-40B4-BE49-F238E27FC236}">
                <a16:creationId xmlns:a16="http://schemas.microsoft.com/office/drawing/2014/main" id="{745A2033-4405-4CD5-AA59-4B138ABA8DA1}"/>
              </a:ext>
            </a:extLst>
          </p:cNvPr>
          <p:cNvSpPr txBox="1">
            <a:spLocks/>
          </p:cNvSpPr>
          <p:nvPr userDrawn="1"/>
        </p:nvSpPr>
        <p:spPr>
          <a:xfrm>
            <a:off x="1025129" y="313201"/>
            <a:ext cx="3861197" cy="316615"/>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pPr fontAlgn="auto">
              <a:buClr>
                <a:srgbClr val="999999"/>
              </a:buClr>
            </a:pPr>
            <a:r>
              <a:rPr lang="en-GB" sz="900"/>
              <a:t>Complications Research</a:t>
            </a:r>
          </a:p>
        </p:txBody>
      </p:sp>
      <p:sp>
        <p:nvSpPr>
          <p:cNvPr id="35" name="CEN_Center" hidden="1">
            <a:extLst>
              <a:ext uri="{FF2B5EF4-FFF2-40B4-BE49-F238E27FC236}">
                <a16:creationId xmlns:a16="http://schemas.microsoft.com/office/drawing/2014/main" id="{AF157EAE-A44A-46CA-977F-2F92E3F88E60}"/>
              </a:ext>
            </a:extLst>
          </p:cNvPr>
          <p:cNvSpPr txBox="1">
            <a:spLocks/>
          </p:cNvSpPr>
          <p:nvPr userDrawn="1"/>
        </p:nvSpPr>
        <p:spPr>
          <a:xfrm>
            <a:off x="1025129" y="313185"/>
            <a:ext cx="3861197" cy="316615"/>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pPr fontAlgn="auto">
              <a:buClr>
                <a:srgbClr val="999999"/>
              </a:buClr>
            </a:pPr>
            <a:endParaRPr lang="en-GB" sz="1050"/>
          </a:p>
        </p:txBody>
      </p:sp>
      <p:pic>
        <p:nvPicPr>
          <p:cNvPr id="2088528730" name="LogoGCMaster"/>
          <p:cNvPicPr>
            <a:picLocks noChangeAspect="1"/>
          </p:cNvPicPr>
          <p:nvPr/>
        </p:nvPicPr>
        <p:blipFill>
          <a:blip r:embed="rId3"/>
          <a:stretch>
            <a:fillRect/>
          </a:stretch>
        </p:blipFill>
        <p:spPr>
          <a:xfrm>
            <a:off x="4330800" y="4735800"/>
            <a:ext cx="315900" cy="315900"/>
          </a:xfrm>
          <a:prstGeom prst="rect">
            <a:avLst/>
          </a:prstGeom>
        </p:spPr>
      </p:pic>
    </p:spTree>
    <p:extLst>
      <p:ext uri="{BB962C8B-B14F-4D97-AF65-F5344CB8AC3E}">
        <p14:creationId xmlns:p14="http://schemas.microsoft.com/office/powerpoint/2010/main" val="2724093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10" name="Rektangel 9"/>
          <p:cNvSpPr/>
          <p:nvPr userDrawn="1"/>
        </p:nvSpPr>
        <p:spPr>
          <a:xfrm>
            <a:off x="611567" y="1528617"/>
            <a:ext cx="8532007" cy="36168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11" name="Rektangel 10"/>
          <p:cNvSpPr/>
          <p:nvPr userDrawn="1"/>
        </p:nvSpPr>
        <p:spPr>
          <a:xfrm>
            <a:off x="8460000" y="1530693"/>
            <a:ext cx="683568" cy="36148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12" name="Rektangel 11"/>
          <p:cNvSpPr/>
          <p:nvPr userDrawn="1"/>
        </p:nvSpPr>
        <p:spPr>
          <a:xfrm>
            <a:off x="0" y="2"/>
            <a:ext cx="683568" cy="15286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13" name="Rektangel 12"/>
          <p:cNvSpPr/>
          <p:nvPr userDrawn="1"/>
        </p:nvSpPr>
        <p:spPr>
          <a:xfrm>
            <a:off x="0" y="1530693"/>
            <a:ext cx="683568" cy="3614885"/>
          </a:xfrm>
          <a:prstGeom prst="rect">
            <a:avLst/>
          </a:prstGeom>
          <a:solidFill>
            <a:srgbClr val="1F4A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8" name="Titel 1"/>
          <p:cNvSpPr>
            <a:spLocks noGrp="1"/>
          </p:cNvSpPr>
          <p:nvPr>
            <p:ph type="title" hasCustomPrompt="1"/>
          </p:nvPr>
        </p:nvSpPr>
        <p:spPr>
          <a:xfrm>
            <a:off x="1371602" y="2040668"/>
            <a:ext cx="6402625" cy="1486304"/>
          </a:xfrm>
        </p:spPr>
        <p:txBody>
          <a:bodyPr anchor="t" anchorCtr="0"/>
          <a:lstStyle>
            <a:lvl1pPr>
              <a:defRPr sz="3700">
                <a:solidFill>
                  <a:schemeClr val="bg1"/>
                </a:solidFill>
              </a:defRPr>
            </a:lvl1pPr>
          </a:lstStyle>
          <a:p>
            <a:r>
              <a:rPr lang="da-DK" dirty="0"/>
              <a:t>Overskrift 37pt skrives her</a:t>
            </a:r>
            <a:br>
              <a:rPr lang="da-DK" dirty="0"/>
            </a:br>
            <a:r>
              <a:rPr lang="da-DK" dirty="0"/>
              <a:t>i to eller flere linjer</a:t>
            </a:r>
          </a:p>
        </p:txBody>
      </p:sp>
      <p:sp>
        <p:nvSpPr>
          <p:cNvPr id="3" name="Undertitel 2"/>
          <p:cNvSpPr>
            <a:spLocks noGrp="1"/>
          </p:cNvSpPr>
          <p:nvPr>
            <p:ph type="subTitle" idx="1" hasCustomPrompt="1"/>
          </p:nvPr>
        </p:nvSpPr>
        <p:spPr>
          <a:xfrm>
            <a:off x="1371600" y="3826074"/>
            <a:ext cx="6400800" cy="666378"/>
          </a:xfrm>
        </p:spPr>
        <p:txBody>
          <a:bodyPr/>
          <a:lstStyle>
            <a:lvl1pPr marL="0" indent="0" algn="l">
              <a:lnSpc>
                <a:spcPct val="89000"/>
              </a:lnSpc>
              <a:buNone/>
              <a:defRPr sz="2000" baseline="0">
                <a:solidFill>
                  <a:schemeClr val="bg1"/>
                </a:solidFill>
              </a:defRPr>
            </a:lvl1pPr>
            <a:lvl2pPr marL="457070" indent="0" algn="ctr">
              <a:buNone/>
              <a:defRPr>
                <a:solidFill>
                  <a:schemeClr val="tx1">
                    <a:tint val="75000"/>
                  </a:schemeClr>
                </a:solidFill>
              </a:defRPr>
            </a:lvl2pPr>
            <a:lvl3pPr marL="914153" indent="0" algn="ctr">
              <a:buNone/>
              <a:defRPr>
                <a:solidFill>
                  <a:schemeClr val="tx1">
                    <a:tint val="75000"/>
                  </a:schemeClr>
                </a:solidFill>
              </a:defRPr>
            </a:lvl3pPr>
            <a:lvl4pPr marL="1371226" indent="0" algn="ctr">
              <a:buNone/>
              <a:defRPr>
                <a:solidFill>
                  <a:schemeClr val="tx1">
                    <a:tint val="75000"/>
                  </a:schemeClr>
                </a:solidFill>
              </a:defRPr>
            </a:lvl4pPr>
            <a:lvl5pPr marL="1828304" indent="0" algn="ctr">
              <a:buNone/>
              <a:defRPr>
                <a:solidFill>
                  <a:schemeClr val="tx1">
                    <a:tint val="75000"/>
                  </a:schemeClr>
                </a:solidFill>
              </a:defRPr>
            </a:lvl5pPr>
            <a:lvl6pPr marL="2285373" indent="0" algn="ctr">
              <a:buNone/>
              <a:defRPr>
                <a:solidFill>
                  <a:schemeClr val="tx1">
                    <a:tint val="75000"/>
                  </a:schemeClr>
                </a:solidFill>
              </a:defRPr>
            </a:lvl6pPr>
            <a:lvl7pPr marL="2742443" indent="0" algn="ctr">
              <a:buNone/>
              <a:defRPr>
                <a:solidFill>
                  <a:schemeClr val="tx1">
                    <a:tint val="75000"/>
                  </a:schemeClr>
                </a:solidFill>
              </a:defRPr>
            </a:lvl7pPr>
            <a:lvl8pPr marL="3199520" indent="0" algn="ctr">
              <a:buNone/>
              <a:defRPr>
                <a:solidFill>
                  <a:schemeClr val="tx1">
                    <a:tint val="75000"/>
                  </a:schemeClr>
                </a:solidFill>
              </a:defRPr>
            </a:lvl8pPr>
            <a:lvl9pPr marL="3656594" indent="0" algn="ctr">
              <a:buNone/>
              <a:defRPr>
                <a:solidFill>
                  <a:schemeClr val="tx1">
                    <a:tint val="75000"/>
                  </a:schemeClr>
                </a:solidFill>
              </a:defRPr>
            </a:lvl9pPr>
          </a:lstStyle>
          <a:p>
            <a:r>
              <a:rPr lang="da-DK" dirty="0"/>
              <a:t>Underoverskrift 20pt skrives her i to linjer eller max tre linjer</a:t>
            </a:r>
          </a:p>
        </p:txBody>
      </p:sp>
      <p:sp>
        <p:nvSpPr>
          <p:cNvPr id="19" name="Pladsholder til tekst 3"/>
          <p:cNvSpPr>
            <a:spLocks noGrp="1"/>
          </p:cNvSpPr>
          <p:nvPr>
            <p:ph type="body" sz="quarter" idx="13"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17" name="Tekstfelt 4"/>
          <p:cNvSpPr txBox="1"/>
          <p:nvPr userDrawn="1"/>
        </p:nvSpPr>
        <p:spPr>
          <a:xfrm>
            <a:off x="1371605" y="155324"/>
            <a:ext cx="3432175" cy="161583"/>
          </a:xfrm>
          <a:prstGeom prst="rect">
            <a:avLst/>
          </a:prstGeom>
          <a:noFill/>
        </p:spPr>
        <p:txBody>
          <a:bodyPr wrap="square" lIns="0" tIns="0" rIns="0" bIns="0" rtlCol="0">
            <a:noAutofit/>
          </a:bodyPr>
          <a:lstStyle/>
          <a:p>
            <a:pPr fontAlgn="auto">
              <a:spcBef>
                <a:spcPts val="0"/>
              </a:spcBef>
              <a:spcAft>
                <a:spcPts val="0"/>
              </a:spcAft>
            </a:pPr>
            <a:r>
              <a:rPr lang="da-DK" sz="1200" b="1" dirty="0">
                <a:solidFill>
                  <a:srgbClr val="565656"/>
                </a:solidFill>
                <a:latin typeface="Arial"/>
                <a:ea typeface="+mn-ea"/>
              </a:rPr>
              <a:t>Steno Diabetes Center Copenhagen</a:t>
            </a:r>
          </a:p>
        </p:txBody>
      </p:sp>
      <p:sp>
        <p:nvSpPr>
          <p:cNvPr id="4" name="Pladsholder til dato 3"/>
          <p:cNvSpPr>
            <a:spLocks noGrp="1"/>
          </p:cNvSpPr>
          <p:nvPr>
            <p:ph type="dt" sz="half" idx="10"/>
          </p:nvPr>
        </p:nvSpPr>
        <p:spPr/>
        <p:txBody>
          <a:bodyPr/>
          <a:lstStyle>
            <a:lvl1pPr>
              <a:defRPr>
                <a:solidFill>
                  <a:schemeClr val="bg1"/>
                </a:solidFill>
              </a:defRPr>
            </a:lvl1pPr>
          </a:lstStyle>
          <a:p>
            <a:r>
              <a:rPr lang="da-DK">
                <a:solidFill>
                  <a:srgbClr val="FFFFFF"/>
                </a:solidFill>
              </a:rPr>
              <a:t>Signe Abitz Winther</a:t>
            </a:r>
            <a:endParaRPr lang="da-DK" dirty="0">
              <a:solidFill>
                <a:srgbClr val="FFFFFF"/>
              </a:solidFill>
            </a:endParaRPr>
          </a:p>
        </p:txBody>
      </p:sp>
      <p:sp>
        <p:nvSpPr>
          <p:cNvPr id="5" name="Pladsholder til sidefod 4"/>
          <p:cNvSpPr>
            <a:spLocks noGrp="1"/>
          </p:cNvSpPr>
          <p:nvPr>
            <p:ph type="ftr" sz="quarter" idx="11"/>
          </p:nvPr>
        </p:nvSpPr>
        <p:spPr/>
        <p:txBody>
          <a:bodyPr/>
          <a:lstStyle>
            <a:lvl1pPr>
              <a:defRPr>
                <a:solidFill>
                  <a:schemeClr val="bg1"/>
                </a:solidFill>
              </a:defRPr>
            </a:lvl1pPr>
          </a:lstStyle>
          <a:p>
            <a:endParaRPr dirty="0">
              <a:solidFill>
                <a:srgbClr val="FFFFFF"/>
              </a:solidFill>
            </a:endParaRP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sp>
        <p:nvSpPr>
          <p:cNvPr id="22" name="AutoShape 4"/>
          <p:cNvSpPr>
            <a:spLocks/>
          </p:cNvSpPr>
          <p:nvPr userDrawn="1"/>
        </p:nvSpPr>
        <p:spPr bwMode="gray">
          <a:xfrm>
            <a:off x="9291218" y="7643"/>
            <a:ext cx="1742691" cy="109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eaLnBrk="1" fontAlgn="auto" hangingPunct="1">
              <a:spcBef>
                <a:spcPct val="0"/>
              </a:spcBef>
              <a:spcAft>
                <a:spcPts val="600"/>
              </a:spcAft>
              <a:buFontTx/>
              <a:buNone/>
              <a:defRPr/>
            </a:pP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Indsæt hjælpelinjer til placering af objekter</a:t>
            </a:r>
          </a:p>
          <a:p>
            <a:pPr eaLnBrk="1" fontAlgn="auto" hangingPunct="1">
              <a:spcBef>
                <a:spcPct val="0"/>
              </a:spcBef>
              <a:spcAft>
                <a:spcPts val="240"/>
              </a:spcAft>
              <a:buFontTx/>
              <a:buNone/>
              <a:defRPr/>
            </a:pP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1. </a:t>
            </a:r>
            <a:r>
              <a:rPr lang="da-DK" altLang="da-DK" sz="900"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Højreklik uden for slidet og vælg </a:t>
            </a: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Gitter og hjælpelinjer</a:t>
            </a:r>
          </a:p>
          <a:p>
            <a:pPr eaLnBrk="1" fontAlgn="auto" hangingPunct="1">
              <a:spcBef>
                <a:spcPct val="0"/>
              </a:spcBef>
              <a:spcAft>
                <a:spcPts val="240"/>
              </a:spcAft>
              <a:buFontTx/>
              <a:buNone/>
              <a:defRPr/>
            </a:pP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2. </a:t>
            </a:r>
            <a:r>
              <a:rPr lang="da-DK" altLang="da-DK" sz="900"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Sæt kryds ved </a:t>
            </a: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Vis tegnehjælpelinjer på skærmen</a:t>
            </a:r>
          </a:p>
          <a:p>
            <a:pPr eaLnBrk="1" fontAlgn="auto" hangingPunct="1">
              <a:spcBef>
                <a:spcPct val="0"/>
              </a:spcBef>
              <a:spcAft>
                <a:spcPts val="240"/>
              </a:spcAft>
              <a:buFontTx/>
              <a:buNone/>
              <a:defRPr/>
            </a:pP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3.</a:t>
            </a:r>
            <a:r>
              <a:rPr lang="da-DK" altLang="da-DK" sz="900"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 Vælg </a:t>
            </a: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OK</a:t>
            </a:r>
          </a:p>
        </p:txBody>
      </p:sp>
      <p:grpSp>
        <p:nvGrpSpPr>
          <p:cNvPr id="18" name="Group 17"/>
          <p:cNvGrpSpPr/>
          <p:nvPr userDrawn="1"/>
        </p:nvGrpSpPr>
        <p:grpSpPr>
          <a:xfrm>
            <a:off x="-2196751" y="2964367"/>
            <a:ext cx="2046559" cy="2118662"/>
            <a:chOff x="-2196752" y="3952489"/>
            <a:chExt cx="2046559" cy="2824883"/>
          </a:xfrm>
        </p:grpSpPr>
        <p:grpSp>
          <p:nvGrpSpPr>
            <p:cNvPr id="25" name="Gruppe 24"/>
            <p:cNvGrpSpPr/>
            <p:nvPr userDrawn="1"/>
          </p:nvGrpSpPr>
          <p:grpSpPr>
            <a:xfrm>
              <a:off x="-2196752" y="3952489"/>
              <a:ext cx="2046559" cy="2824883"/>
              <a:chOff x="-2167432" y="3952489"/>
              <a:chExt cx="2046559" cy="2824883"/>
            </a:xfrm>
          </p:grpSpPr>
          <p:sp>
            <p:nvSpPr>
              <p:cNvPr id="20" name="Text Box 48"/>
              <p:cNvSpPr txBox="1">
                <a:spLocks noChangeArrowheads="1"/>
              </p:cNvSpPr>
              <p:nvPr/>
            </p:nvSpPr>
            <p:spPr bwMode="auto">
              <a:xfrm>
                <a:off x="-2167432" y="3952489"/>
                <a:ext cx="2046559" cy="173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auto" hangingPunct="1">
                  <a:spcBef>
                    <a:spcPts val="0"/>
                  </a:spcBef>
                  <a:spcAft>
                    <a:spcPts val="250"/>
                  </a:spcAft>
                  <a:defRPr/>
                </a:pPr>
                <a:r>
                  <a:rPr lang="da-DK" sz="900" b="1" noProof="1">
                    <a:solidFill>
                      <a:srgbClr val="FFFFFF">
                        <a:lumMod val="50000"/>
                      </a:srgbClr>
                    </a:solidFill>
                    <a:latin typeface="Arial" panose="020B0604020202020204" pitchFamily="34" charset="0"/>
                    <a:ea typeface="+mn-ea"/>
                    <a:cs typeface="Arial" panose="020B0604020202020204" pitchFamily="34" charset="0"/>
                  </a:rPr>
                  <a:t>Indsætte Titel/beskrivelse og Navn</a:t>
                </a:r>
              </a:p>
              <a:p>
                <a:pPr algn="r" eaLnBrk="1" fontAlgn="auto" hangingPunct="1">
                  <a:spcBef>
                    <a:spcPts val="0"/>
                  </a:spcBef>
                  <a:spcAft>
                    <a:spcPts val="250"/>
                  </a:spcAft>
                  <a:defRPr/>
                </a:pPr>
                <a:r>
                  <a:rPr lang="da-DK" altLang="da-DK" sz="900" b="1" noProof="1">
                    <a:solidFill>
                      <a:srgbClr val="FFFFFF">
                        <a:lumMod val="50000"/>
                      </a:srgbClr>
                    </a:solidFill>
                    <a:latin typeface="Arial" panose="020B0604020202020204" pitchFamily="34" charset="0"/>
                    <a:ea typeface="+mn-ea"/>
                    <a:cs typeface="Arial" panose="020B0604020202020204" pitchFamily="34" charset="0"/>
                  </a:rPr>
                  <a:t>1. </a:t>
                </a:r>
                <a:r>
                  <a:rPr lang="da-DK" altLang="da-DK" sz="900" noProof="1">
                    <a:solidFill>
                      <a:srgbClr val="FFFFFF">
                        <a:lumMod val="50000"/>
                      </a:srgbClr>
                    </a:solidFill>
                    <a:latin typeface="Arial" panose="020B0604020202020204" pitchFamily="34" charset="0"/>
                    <a:ea typeface="+mn-ea"/>
                    <a:cs typeface="Arial" panose="020B0604020202020204" pitchFamily="34" charset="0"/>
                  </a:rPr>
                  <a:t>Vælg </a:t>
                </a:r>
                <a:r>
                  <a:rPr lang="da-DK" altLang="da-DK" sz="900" b="1" noProof="1">
                    <a:solidFill>
                      <a:srgbClr val="FFFFFF">
                        <a:lumMod val="50000"/>
                      </a:srgbClr>
                    </a:solidFill>
                    <a:latin typeface="Arial" panose="020B0604020202020204" pitchFamily="34" charset="0"/>
                    <a:ea typeface="+mn-ea"/>
                    <a:cs typeface="Arial" panose="020B0604020202020204" pitchFamily="34" charset="0"/>
                  </a:rPr>
                  <a:t>Indsæt</a:t>
                </a:r>
                <a:r>
                  <a:rPr lang="da-DK" altLang="da-DK" sz="900" noProof="1">
                    <a:solidFill>
                      <a:srgbClr val="FFFFFF">
                        <a:lumMod val="50000"/>
                      </a:srgbClr>
                    </a:solidFill>
                    <a:latin typeface="Arial" panose="020B0604020202020204" pitchFamily="34" charset="0"/>
                    <a:ea typeface="+mn-ea"/>
                    <a:cs typeface="Arial" panose="020B0604020202020204" pitchFamily="34" charset="0"/>
                  </a:rPr>
                  <a:t> i topmenuen </a:t>
                </a:r>
              </a:p>
              <a:p>
                <a:pPr algn="r" eaLnBrk="1" fontAlgn="auto" hangingPunct="1">
                  <a:spcBef>
                    <a:spcPts val="0"/>
                  </a:spcBef>
                  <a:spcAft>
                    <a:spcPts val="250"/>
                  </a:spcAft>
                  <a:defRPr/>
                </a:pPr>
                <a:r>
                  <a:rPr lang="da-DK" altLang="da-DK" sz="900" b="1" noProof="1">
                    <a:solidFill>
                      <a:srgbClr val="FFFFFF">
                        <a:lumMod val="50000"/>
                      </a:srgbClr>
                    </a:solidFill>
                    <a:latin typeface="Arial" panose="020B0604020202020204" pitchFamily="34" charset="0"/>
                    <a:ea typeface="+mn-ea"/>
                    <a:cs typeface="Arial" panose="020B0604020202020204" pitchFamily="34" charset="0"/>
                  </a:rPr>
                  <a:t>2. </a:t>
                </a:r>
                <a:r>
                  <a:rPr lang="da-DK" altLang="da-DK" sz="900" noProof="1">
                    <a:solidFill>
                      <a:srgbClr val="FFFFFF">
                        <a:lumMod val="50000"/>
                      </a:srgbClr>
                    </a:solidFill>
                    <a:latin typeface="Arial" panose="020B0604020202020204" pitchFamily="34" charset="0"/>
                    <a:ea typeface="+mn-ea"/>
                    <a:cs typeface="Arial" panose="020B0604020202020204" pitchFamily="34" charset="0"/>
                  </a:rPr>
                  <a:t>Vælg </a:t>
                </a:r>
                <a:r>
                  <a:rPr lang="da-DK" altLang="da-DK" sz="900" b="1" noProof="1">
                    <a:solidFill>
                      <a:srgbClr val="FFFFFF">
                        <a:lumMod val="50000"/>
                      </a:srgbClr>
                    </a:solidFill>
                    <a:latin typeface="Arial" panose="020B0604020202020204" pitchFamily="34" charset="0"/>
                    <a:ea typeface="+mn-ea"/>
                    <a:cs typeface="Arial" panose="020B0604020202020204" pitchFamily="34" charset="0"/>
                  </a:rPr>
                  <a:t>Sidehoved og Sidefod</a:t>
                </a:r>
              </a:p>
              <a:p>
                <a:pPr algn="r" eaLnBrk="1" fontAlgn="auto" hangingPunct="1">
                  <a:spcBef>
                    <a:spcPts val="0"/>
                  </a:spcBef>
                  <a:spcAft>
                    <a:spcPts val="250"/>
                  </a:spcAft>
                  <a:defRPr/>
                </a:pPr>
                <a:r>
                  <a:rPr lang="da-DK" sz="900" b="1" noProof="1">
                    <a:solidFill>
                      <a:srgbClr val="FFFFFF">
                        <a:lumMod val="50000"/>
                      </a:srgbClr>
                    </a:solidFill>
                    <a:latin typeface="Arial" panose="020B0604020202020204" pitchFamily="34" charset="0"/>
                    <a:ea typeface="+mn-ea"/>
                    <a:cs typeface="Arial" panose="020B0604020202020204" pitchFamily="34" charset="0"/>
                  </a:rPr>
                  <a:t>3. </a:t>
                </a:r>
                <a:r>
                  <a:rPr lang="da-DK" sz="900" noProof="1">
                    <a:solidFill>
                      <a:srgbClr val="FFFFFF">
                        <a:lumMod val="50000"/>
                      </a:srgbClr>
                    </a:solidFill>
                    <a:latin typeface="Arial" panose="020B0604020202020204" pitchFamily="34" charset="0"/>
                    <a:ea typeface="+mn-ea"/>
                    <a:cs typeface="Arial" panose="020B0604020202020204" pitchFamily="34" charset="0"/>
                  </a:rPr>
                  <a:t>Indtast dit navn, hvor der står </a:t>
                </a:r>
                <a:r>
                  <a:rPr lang="da-DK" sz="900" b="1" noProof="1">
                    <a:solidFill>
                      <a:srgbClr val="FFFFFF">
                        <a:lumMod val="50000"/>
                      </a:srgbClr>
                    </a:solidFill>
                    <a:latin typeface="Arial" panose="020B0604020202020204" pitchFamily="34" charset="0"/>
                    <a:ea typeface="+mn-ea"/>
                    <a:cs typeface="Arial" panose="020B0604020202020204" pitchFamily="34" charset="0"/>
                  </a:rPr>
                  <a:t>Navn</a:t>
                </a:r>
              </a:p>
              <a:p>
                <a:pPr algn="r" eaLnBrk="1" fontAlgn="auto" hangingPunct="1">
                  <a:spcBef>
                    <a:spcPts val="0"/>
                  </a:spcBef>
                  <a:spcAft>
                    <a:spcPts val="250"/>
                  </a:spcAft>
                  <a:defRPr/>
                </a:pPr>
                <a:r>
                  <a:rPr lang="da-DK" sz="900" b="1" noProof="1">
                    <a:solidFill>
                      <a:srgbClr val="FFFFFF">
                        <a:lumMod val="50000"/>
                      </a:srgbClr>
                    </a:solidFill>
                    <a:latin typeface="Arial" panose="020B0604020202020204" pitchFamily="34" charset="0"/>
                    <a:ea typeface="+mn-ea"/>
                    <a:cs typeface="Arial" panose="020B0604020202020204" pitchFamily="34" charset="0"/>
                  </a:rPr>
                  <a:t>4. </a:t>
                </a:r>
                <a:r>
                  <a:rPr lang="da-DK" sz="900" noProof="1">
                    <a:solidFill>
                      <a:srgbClr val="FFFFFF">
                        <a:lumMod val="50000"/>
                      </a:srgbClr>
                    </a:solidFill>
                    <a:latin typeface="Arial" panose="020B0604020202020204" pitchFamily="34" charset="0"/>
                    <a:ea typeface="+mn-ea"/>
                    <a:cs typeface="Arial" panose="020B0604020202020204" pitchFamily="34" charset="0"/>
                  </a:rPr>
                  <a:t>Indsæt Titel/beskrivelse hvor der står </a:t>
                </a:r>
                <a:r>
                  <a:rPr lang="da-DK" sz="900" b="1" noProof="1">
                    <a:solidFill>
                      <a:srgbClr val="FFFFFF">
                        <a:lumMod val="50000"/>
                      </a:srgbClr>
                    </a:solidFill>
                    <a:latin typeface="Arial" panose="020B0604020202020204" pitchFamily="34" charset="0"/>
                    <a:ea typeface="+mn-ea"/>
                    <a:cs typeface="Arial" panose="020B0604020202020204" pitchFamily="34" charset="0"/>
                  </a:rPr>
                  <a:t>Titel/beskrivelse</a:t>
                </a:r>
              </a:p>
              <a:p>
                <a:pPr algn="r" eaLnBrk="1" fontAlgn="auto" hangingPunct="1">
                  <a:spcBef>
                    <a:spcPts val="0"/>
                  </a:spcBef>
                  <a:spcAft>
                    <a:spcPts val="250"/>
                  </a:spcAft>
                  <a:defRPr/>
                </a:pPr>
                <a:r>
                  <a:rPr lang="da-DK" sz="900" b="1" noProof="1">
                    <a:solidFill>
                      <a:srgbClr val="FFFFFF">
                        <a:lumMod val="50000"/>
                      </a:srgbClr>
                    </a:solidFill>
                    <a:latin typeface="Arial" panose="020B0604020202020204" pitchFamily="34" charset="0"/>
                    <a:ea typeface="+mn-ea"/>
                    <a:cs typeface="Arial" panose="020B0604020202020204" pitchFamily="34" charset="0"/>
                  </a:rPr>
                  <a:t>5. </a:t>
                </a:r>
                <a:r>
                  <a:rPr lang="da-DK" sz="900" noProof="1">
                    <a:solidFill>
                      <a:srgbClr val="FFFFFF">
                        <a:lumMod val="50000"/>
                      </a:srgbClr>
                    </a:solidFill>
                    <a:latin typeface="Arial" panose="020B0604020202020204" pitchFamily="34" charset="0"/>
                    <a:ea typeface="+mn-ea"/>
                    <a:cs typeface="Arial" panose="020B0604020202020204" pitchFamily="34" charset="0"/>
                  </a:rPr>
                  <a:t>Vælg </a:t>
                </a:r>
                <a:r>
                  <a:rPr lang="da-DK" sz="900" b="1" noProof="1">
                    <a:solidFill>
                      <a:srgbClr val="FFFFFF">
                        <a:lumMod val="50000"/>
                      </a:srgbClr>
                    </a:solidFill>
                    <a:latin typeface="Arial" panose="020B0604020202020204" pitchFamily="34" charset="0"/>
                    <a:ea typeface="+mn-ea"/>
                    <a:cs typeface="Arial" panose="020B0604020202020204" pitchFamily="34" charset="0"/>
                  </a:rPr>
                  <a:t>Anvend på alle </a:t>
                </a:r>
                <a:r>
                  <a:rPr lang="da-DK" sz="900" noProof="1">
                    <a:solidFill>
                      <a:srgbClr val="FFFFFF">
                        <a:lumMod val="50000"/>
                      </a:srgbClr>
                    </a:solidFill>
                    <a:latin typeface="Arial" panose="020B0604020202020204" pitchFamily="34" charset="0"/>
                    <a:ea typeface="+mn-ea"/>
                    <a:cs typeface="Arial" panose="020B0604020202020204" pitchFamily="34" charset="0"/>
                  </a:rPr>
                  <a:t>eller </a:t>
                </a:r>
                <a:r>
                  <a:rPr lang="da-DK" sz="900" b="1" noProof="1">
                    <a:solidFill>
                      <a:srgbClr val="FFFFFF">
                        <a:lumMod val="50000"/>
                      </a:srgbClr>
                    </a:solidFill>
                    <a:latin typeface="Arial" panose="020B0604020202020204" pitchFamily="34" charset="0"/>
                    <a:ea typeface="+mn-ea"/>
                    <a:cs typeface="Arial" panose="020B0604020202020204" pitchFamily="34" charset="0"/>
                  </a:rPr>
                  <a:t>Anvend</a:t>
                </a:r>
                <a:r>
                  <a:rPr lang="da-DK" sz="900" noProof="1">
                    <a:solidFill>
                      <a:srgbClr val="FFFFFF">
                        <a:lumMod val="50000"/>
                      </a:srgbClr>
                    </a:solidFill>
                    <a:latin typeface="Arial" panose="020B0604020202020204" pitchFamily="34" charset="0"/>
                    <a:ea typeface="+mn-ea"/>
                    <a:cs typeface="Arial" panose="020B0604020202020204" pitchFamily="34" charset="0"/>
                  </a:rPr>
                  <a:t> hvis det kun skal være på et enkel slide</a:t>
                </a:r>
              </a:p>
            </p:txBody>
          </p:sp>
          <p:grpSp>
            <p:nvGrpSpPr>
              <p:cNvPr id="9" name="Gruppe 8"/>
              <p:cNvGrpSpPr/>
              <p:nvPr userDrawn="1"/>
            </p:nvGrpSpPr>
            <p:grpSpPr>
              <a:xfrm>
                <a:off x="-2167432" y="5314312"/>
                <a:ext cx="2046559" cy="1463060"/>
                <a:chOff x="-2364901" y="4975472"/>
                <a:chExt cx="2046559" cy="1463060"/>
              </a:xfrm>
            </p:grpSpPr>
            <p:pic>
              <p:nvPicPr>
                <p:cNvPr id="2" name="Billede 1"/>
                <p:cNvPicPr>
                  <a:picLocks noChangeAspect="1"/>
                </p:cNvPicPr>
                <p:nvPr userDrawn="1"/>
              </p:nvPicPr>
              <p:blipFill>
                <a:blip r:embed="rId2"/>
                <a:stretch>
                  <a:fillRect/>
                </a:stretch>
              </p:blipFill>
              <p:spPr>
                <a:xfrm>
                  <a:off x="-2364901" y="4975472"/>
                  <a:ext cx="2046559" cy="1463060"/>
                </a:xfrm>
                <a:prstGeom prst="rect">
                  <a:avLst/>
                </a:prstGeom>
              </p:spPr>
            </p:pic>
            <p:sp>
              <p:nvSpPr>
                <p:cNvPr id="7" name="Rektangel 6"/>
                <p:cNvSpPr/>
                <p:nvPr userDrawn="1"/>
              </p:nvSpPr>
              <p:spPr>
                <a:xfrm>
                  <a:off x="-2157169" y="5721682"/>
                  <a:ext cx="1364573" cy="10810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da-DK" sz="1800" dirty="0">
                    <a:solidFill>
                      <a:srgbClr val="FFFFFF"/>
                    </a:solidFill>
                  </a:endParaRPr>
                </a:p>
              </p:txBody>
            </p:sp>
            <p:sp>
              <p:nvSpPr>
                <p:cNvPr id="23" name="Rektangel 22"/>
                <p:cNvSpPr/>
                <p:nvPr userDrawn="1"/>
              </p:nvSpPr>
              <p:spPr>
                <a:xfrm>
                  <a:off x="-2202172" y="5952717"/>
                  <a:ext cx="1409576" cy="104575"/>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da-DK" sz="1800" dirty="0">
                    <a:solidFill>
                      <a:srgbClr val="FFFFFF"/>
                    </a:solidFill>
                  </a:endParaRPr>
                </a:p>
              </p:txBody>
            </p:sp>
          </p:grpSp>
        </p:grpSp>
        <p:pic>
          <p:nvPicPr>
            <p:cNvPr id="24" name="Billede 1"/>
            <p:cNvPicPr>
              <a:picLocks noChangeAspect="1"/>
            </p:cNvPicPr>
            <p:nvPr userDrawn="1"/>
          </p:nvPicPr>
          <p:blipFill rotWithShape="1">
            <a:blip r:embed="rId2"/>
            <a:srcRect l="6362" t="63226" r="91404" b="33649"/>
            <a:stretch/>
          </p:blipFill>
          <p:spPr>
            <a:xfrm>
              <a:off x="-2072073" y="6166241"/>
              <a:ext cx="45719" cy="45719"/>
            </a:xfrm>
            <a:prstGeom prst="rect">
              <a:avLst/>
            </a:prstGeom>
          </p:spPr>
        </p:pic>
      </p:grpSp>
      <p:grpSp>
        <p:nvGrpSpPr>
          <p:cNvPr id="26" name="Logo"/>
          <p:cNvGrpSpPr/>
          <p:nvPr userDrawn="1"/>
        </p:nvGrpSpPr>
        <p:grpSpPr>
          <a:xfrm>
            <a:off x="457200" y="1188000"/>
            <a:ext cx="687600" cy="515700"/>
            <a:chOff x="457200" y="5718575"/>
            <a:chExt cx="687600" cy="687600"/>
          </a:xfrm>
        </p:grpSpPr>
        <p:pic>
          <p:nvPicPr>
            <p:cNvPr id="27" name="Logo H"/>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18575"/>
              <a:ext cx="687600" cy="687600"/>
            </a:xfrm>
            <a:prstGeom prst="rect">
              <a:avLst/>
            </a:prstGeom>
          </p:spPr>
        </p:pic>
        <p:pic>
          <p:nvPicPr>
            <p:cNvPr id="28" name="Region"/>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grpSp>
    </p:spTree>
    <p:extLst>
      <p:ext uri="{BB962C8B-B14F-4D97-AF65-F5344CB8AC3E}">
        <p14:creationId xmlns:p14="http://schemas.microsoft.com/office/powerpoint/2010/main" val="4935395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Èn tekstspalte">
    <p:spTree>
      <p:nvGrpSpPr>
        <p:cNvPr id="1" name=""/>
        <p:cNvGrpSpPr/>
        <p:nvPr/>
      </p:nvGrpSpPr>
      <p:grpSpPr>
        <a:xfrm>
          <a:off x="0" y="0"/>
          <a:ext cx="0" cy="0"/>
          <a:chOff x="0" y="0"/>
          <a:chExt cx="0" cy="0"/>
        </a:xfrm>
      </p:grpSpPr>
      <p:sp>
        <p:nvSpPr>
          <p:cNvPr id="11" name="Titel 1"/>
          <p:cNvSpPr>
            <a:spLocks noGrp="1"/>
          </p:cNvSpPr>
          <p:nvPr>
            <p:ph type="title" hasCustomPrompt="1"/>
          </p:nvPr>
        </p:nvSpPr>
        <p:spPr>
          <a:xfrm>
            <a:off x="1368000" y="654537"/>
            <a:ext cx="7092000" cy="871460"/>
          </a:xfrm>
        </p:spPr>
        <p:txBody>
          <a:bodyPr/>
          <a:lstStyle/>
          <a:p>
            <a:r>
              <a:rPr lang="da-DK" dirty="0"/>
              <a:t>Overskrift 27pt i to eller flere linjer </a:t>
            </a:r>
            <a:br>
              <a:rPr lang="da-DK" dirty="0"/>
            </a:br>
            <a:r>
              <a:rPr lang="da-DK" dirty="0"/>
              <a:t>teksten vokser opad</a:t>
            </a:r>
          </a:p>
        </p:txBody>
      </p:sp>
      <p:sp>
        <p:nvSpPr>
          <p:cNvPr id="4" name="Pladsholder til dato 3"/>
          <p:cNvSpPr>
            <a:spLocks noGrp="1"/>
          </p:cNvSpPr>
          <p:nvPr>
            <p:ph type="dt" sz="half" idx="10"/>
          </p:nvPr>
        </p:nvSpPr>
        <p:spPr/>
        <p:txBody>
          <a:bodyPr/>
          <a:lstStyle/>
          <a:p>
            <a:r>
              <a:rPr lang="da-DK">
                <a:solidFill>
                  <a:srgbClr val="FFFFFF"/>
                </a:solidFill>
              </a:rPr>
              <a:t>Signe Abitz Winther</a:t>
            </a:r>
            <a:endParaRPr lang="da-DK" dirty="0">
              <a:solidFill>
                <a:srgbClr val="FFFFFF"/>
              </a:solidFill>
            </a:endParaRPr>
          </a:p>
        </p:txBody>
      </p:sp>
      <p:sp>
        <p:nvSpPr>
          <p:cNvPr id="5" name="Pladsholder til sidefod 4"/>
          <p:cNvSpPr>
            <a:spLocks noGrp="1"/>
          </p:cNvSpPr>
          <p:nvPr>
            <p:ph type="ftr" sz="quarter" idx="11"/>
          </p:nvPr>
        </p:nvSpPr>
        <p:spPr/>
        <p:txBody>
          <a:bodyPr/>
          <a:lstStyle/>
          <a:p>
            <a:endParaRPr>
              <a:solidFill>
                <a:srgbClr val="FFFFFF"/>
              </a:solidFill>
            </a:endParaRP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grpSp>
        <p:nvGrpSpPr>
          <p:cNvPr id="12" name="Gruppe 11"/>
          <p:cNvGrpSpPr/>
          <p:nvPr userDrawn="1"/>
        </p:nvGrpSpPr>
        <p:grpSpPr>
          <a:xfrm>
            <a:off x="-1980726" y="1795341"/>
            <a:ext cx="1833563" cy="2894126"/>
            <a:chOff x="-1980728" y="1411288"/>
            <a:chExt cx="1833563" cy="3858814"/>
          </a:xfrm>
        </p:grpSpPr>
        <p:sp>
          <p:nvSpPr>
            <p:cNvPr id="13" name="AutoShape 4"/>
            <p:cNvSpPr>
              <a:spLocks/>
            </p:cNvSpPr>
            <p:nvPr userDrawn="1"/>
          </p:nvSpPr>
          <p:spPr bwMode="gray">
            <a:xfrm>
              <a:off x="-1980728" y="1411288"/>
              <a:ext cx="1830388" cy="385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fontAlgn="auto" hangingPunct="1">
                <a:spcBef>
                  <a:spcPct val="0"/>
                </a:spcBef>
                <a:spcAft>
                  <a:spcPts val="600"/>
                </a:spcAft>
                <a:buFontTx/>
                <a:buNone/>
                <a:defRPr/>
              </a:pP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Opstil teksten i punkter</a:t>
              </a:r>
            </a:p>
            <a:p>
              <a:pPr algn="r" eaLnBrk="1" fontAlgn="auto" hangingPunct="1">
                <a:spcBef>
                  <a:spcPct val="0"/>
                </a:spcBef>
                <a:spcAft>
                  <a:spcPts val="24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Niveauer</a:t>
              </a:r>
            </a:p>
            <a:p>
              <a:pPr algn="r" eaLnBrk="1" fontAlgn="auto" hangingPunct="1">
                <a:spcBef>
                  <a:spcPct val="0"/>
                </a:spcBef>
                <a:spcAft>
                  <a:spcPts val="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1. Niveau = Bullets 22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2. Niveau = Bullets 22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3. Niveau = Bullets 20 pkt</a:t>
              </a:r>
            </a:p>
            <a:p>
              <a:pPr algn="r" eaLnBrk="1" fontAlgn="auto" hangingPunct="1">
                <a:spcBef>
                  <a:spcPct val="0"/>
                </a:spcBef>
                <a:spcAft>
                  <a:spcPts val="24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4. Niveau = Bullets 18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5. – 9. Niveau = Bullets 16 - 10 pkt</a:t>
              </a: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Bef>
                  <a:spcPts val="0"/>
                </a:spcBef>
                <a:spcAft>
                  <a:spcPts val="240"/>
                </a:spcAft>
                <a:buFontTx/>
                <a:buNone/>
                <a:defRPr/>
              </a:pP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 at få punktopstillet teksten (flere niveauer findes) brug </a:t>
              </a: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Forøg listeniveau</a:t>
              </a: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Bef>
                  <a:spcPts val="0"/>
                </a:spcBef>
                <a:spcAft>
                  <a:spcPts val="240"/>
                </a:spcAft>
                <a:buFontTx/>
                <a:buNone/>
                <a:defRPr/>
              </a:pP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 at få venstrestillet teksten </a:t>
              </a:r>
              <a:b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uden punktopstilling, brug </a:t>
              </a: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Formindsk listeniveau</a:t>
              </a: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p:txBody>
        </p:sp>
        <p:grpSp>
          <p:nvGrpSpPr>
            <p:cNvPr id="14" name="Gruppe 13"/>
            <p:cNvGrpSpPr/>
            <p:nvPr userDrawn="1"/>
          </p:nvGrpSpPr>
          <p:grpSpPr>
            <a:xfrm>
              <a:off x="-604365" y="3126445"/>
              <a:ext cx="457200" cy="209550"/>
              <a:chOff x="10615613" y="1808820"/>
              <a:chExt cx="457200" cy="209550"/>
            </a:xfrm>
          </p:grpSpPr>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5613" y="1808820"/>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ounded Rectangle 47"/>
              <p:cNvSpPr/>
              <p:nvPr/>
            </p:nvSpPr>
            <p:spPr>
              <a:xfrm>
                <a:off x="10844213" y="1808820"/>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da-DK" sz="2400" dirty="0">
                  <a:solidFill>
                    <a:srgbClr val="FFFFFF"/>
                  </a:solidFill>
                </a:endParaRPr>
              </a:p>
            </p:txBody>
          </p:sp>
        </p:grpSp>
        <p:grpSp>
          <p:nvGrpSpPr>
            <p:cNvPr id="15" name="Gruppe 14"/>
            <p:cNvGrpSpPr/>
            <p:nvPr userDrawn="1"/>
          </p:nvGrpSpPr>
          <p:grpSpPr>
            <a:xfrm>
              <a:off x="-599603" y="3918533"/>
              <a:ext cx="438150" cy="209550"/>
              <a:chOff x="10620375" y="2651782"/>
              <a:chExt cx="438150" cy="209550"/>
            </a:xfrm>
          </p:grpSpPr>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0375" y="2651782"/>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52"/>
              <p:cNvSpPr/>
              <p:nvPr/>
            </p:nvSpPr>
            <p:spPr>
              <a:xfrm>
                <a:off x="10839450" y="2651782"/>
                <a:ext cx="219075" cy="201613"/>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da-DK" sz="2400" dirty="0">
                  <a:solidFill>
                    <a:srgbClr val="FFFFFF"/>
                  </a:solidFill>
                </a:endParaRPr>
              </a:p>
            </p:txBody>
          </p:sp>
          <p:sp>
            <p:nvSpPr>
              <p:cNvPr id="18" name="Rounded Rectangle 53"/>
              <p:cNvSpPr/>
              <p:nvPr/>
            </p:nvSpPr>
            <p:spPr>
              <a:xfrm>
                <a:off x="10625138" y="2654957"/>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da-DK" sz="2400" dirty="0">
                  <a:solidFill>
                    <a:srgbClr val="FFFFFF"/>
                  </a:solidFill>
                </a:endParaRPr>
              </a:p>
            </p:txBody>
          </p:sp>
        </p:grpSp>
      </p:grpSp>
      <p:sp>
        <p:nvSpPr>
          <p:cNvPr id="3" name="Pladsholder til indhold 2"/>
          <p:cNvSpPr>
            <a:spLocks noGrp="1"/>
          </p:cNvSpPr>
          <p:nvPr>
            <p:ph sz="quarter" idx="13" hasCustomPrompt="1"/>
          </p:nvPr>
        </p:nvSpPr>
        <p:spPr>
          <a:xfrm>
            <a:off x="1368432" y="1745456"/>
            <a:ext cx="7091363" cy="2370535"/>
          </a:xfrm>
        </p:spPr>
        <p:txBody>
          <a:bodyPr/>
          <a:lstStyle/>
          <a:p>
            <a:pPr lvl="0"/>
            <a:r>
              <a:rPr lang="da-DK" dirty="0"/>
              <a:t>Brødtekst 22pt skrives her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1" name="Pladsholder til tekst 3"/>
          <p:cNvSpPr>
            <a:spLocks noGrp="1"/>
          </p:cNvSpPr>
          <p:nvPr>
            <p:ph type="body" sz="quarter" idx="14"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23" name="Tekstfelt 4"/>
          <p:cNvSpPr txBox="1"/>
          <p:nvPr userDrawn="1"/>
        </p:nvSpPr>
        <p:spPr>
          <a:xfrm>
            <a:off x="1371605" y="155324"/>
            <a:ext cx="3432175" cy="161583"/>
          </a:xfrm>
          <a:prstGeom prst="rect">
            <a:avLst/>
          </a:prstGeom>
          <a:noFill/>
        </p:spPr>
        <p:txBody>
          <a:bodyPr wrap="square" lIns="0" tIns="0" rIns="0" bIns="0" rtlCol="0">
            <a:noAutofit/>
          </a:bodyPr>
          <a:lstStyle/>
          <a:p>
            <a:pPr fontAlgn="auto">
              <a:spcBef>
                <a:spcPts val="0"/>
              </a:spcBef>
              <a:spcAft>
                <a:spcPts val="0"/>
              </a:spcAft>
              <a:defRPr/>
            </a:pPr>
            <a:r>
              <a:rPr lang="da-DK" sz="1200" b="1" dirty="0">
                <a:solidFill>
                  <a:srgbClr val="565656"/>
                </a:solidFill>
                <a:latin typeface="Arial"/>
                <a:ea typeface="+mn-ea"/>
              </a:rPr>
              <a:t>Steno Diabetes Center Copenhagen</a:t>
            </a:r>
          </a:p>
          <a:p>
            <a:pPr fontAlgn="auto">
              <a:spcBef>
                <a:spcPts val="0"/>
              </a:spcBef>
              <a:spcAft>
                <a:spcPts val="0"/>
              </a:spcAft>
            </a:pPr>
            <a:endParaRPr lang="da-DK" sz="1200" b="1" dirty="0">
              <a:solidFill>
                <a:srgbClr val="565656"/>
              </a:solidFill>
              <a:latin typeface="Arial"/>
              <a:ea typeface="+mn-ea"/>
            </a:endParaRPr>
          </a:p>
        </p:txBody>
      </p:sp>
    </p:spTree>
    <p:extLst>
      <p:ext uri="{BB962C8B-B14F-4D97-AF65-F5344CB8AC3E}">
        <p14:creationId xmlns:p14="http://schemas.microsoft.com/office/powerpoint/2010/main" val="6911988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o tekstspalt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dirty="0"/>
              <a:t>Overskrift 27pt i to eller flere linjer </a:t>
            </a:r>
            <a:br>
              <a:rPr lang="da-DK" dirty="0"/>
            </a:br>
            <a:r>
              <a:rPr lang="da-DK" dirty="0"/>
              <a:t>teksten vokser opad</a:t>
            </a:r>
          </a:p>
        </p:txBody>
      </p:sp>
      <p:sp>
        <p:nvSpPr>
          <p:cNvPr id="4" name="Pladsholder til dato 3"/>
          <p:cNvSpPr>
            <a:spLocks noGrp="1"/>
          </p:cNvSpPr>
          <p:nvPr>
            <p:ph type="dt" sz="half" idx="10"/>
          </p:nvPr>
        </p:nvSpPr>
        <p:spPr/>
        <p:txBody>
          <a:bodyPr/>
          <a:lstStyle/>
          <a:p>
            <a:r>
              <a:rPr lang="da-DK">
                <a:solidFill>
                  <a:srgbClr val="FFFFFF"/>
                </a:solidFill>
              </a:rPr>
              <a:t>Signe Abitz Winther</a:t>
            </a:r>
            <a:endParaRPr lang="da-DK" dirty="0">
              <a:solidFill>
                <a:srgbClr val="FFFFFF"/>
              </a:solidFill>
            </a:endParaRPr>
          </a:p>
        </p:txBody>
      </p:sp>
      <p:sp>
        <p:nvSpPr>
          <p:cNvPr id="5" name="Pladsholder til sidefod 4"/>
          <p:cNvSpPr>
            <a:spLocks noGrp="1"/>
          </p:cNvSpPr>
          <p:nvPr>
            <p:ph type="ftr" sz="quarter" idx="11"/>
          </p:nvPr>
        </p:nvSpPr>
        <p:spPr/>
        <p:txBody>
          <a:bodyPr/>
          <a:lstStyle/>
          <a:p>
            <a:endParaRPr>
              <a:solidFill>
                <a:srgbClr val="FFFFFF"/>
              </a:solidFill>
            </a:endParaRP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grpSp>
        <p:nvGrpSpPr>
          <p:cNvPr id="8" name="Gruppe 7"/>
          <p:cNvGrpSpPr/>
          <p:nvPr userDrawn="1"/>
        </p:nvGrpSpPr>
        <p:grpSpPr>
          <a:xfrm>
            <a:off x="-1980726" y="1795341"/>
            <a:ext cx="1833563" cy="2894126"/>
            <a:chOff x="-1980728" y="1411288"/>
            <a:chExt cx="1833563" cy="3858814"/>
          </a:xfrm>
        </p:grpSpPr>
        <p:sp>
          <p:nvSpPr>
            <p:cNvPr id="9" name="AutoShape 4"/>
            <p:cNvSpPr>
              <a:spLocks/>
            </p:cNvSpPr>
            <p:nvPr userDrawn="1"/>
          </p:nvSpPr>
          <p:spPr bwMode="gray">
            <a:xfrm>
              <a:off x="-1980728" y="1411288"/>
              <a:ext cx="1830388" cy="385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fontAlgn="auto" hangingPunct="1">
                <a:spcBef>
                  <a:spcPct val="0"/>
                </a:spcBef>
                <a:spcAft>
                  <a:spcPts val="600"/>
                </a:spcAft>
                <a:buFontTx/>
                <a:buNone/>
                <a:defRPr/>
              </a:pP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Opstil teksten i punkter</a:t>
              </a:r>
            </a:p>
            <a:p>
              <a:pPr algn="r" eaLnBrk="1" fontAlgn="auto" hangingPunct="1">
                <a:spcBef>
                  <a:spcPct val="0"/>
                </a:spcBef>
                <a:spcAft>
                  <a:spcPts val="24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Niveauer</a:t>
              </a:r>
            </a:p>
            <a:p>
              <a:pPr algn="r" eaLnBrk="1" fontAlgn="auto" hangingPunct="1">
                <a:spcBef>
                  <a:spcPct val="0"/>
                </a:spcBef>
                <a:spcAft>
                  <a:spcPts val="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1. Niveau = Bullets 18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2. Niveau = Bullets 18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3. Niveau = Bullets 16 pkt</a:t>
              </a:r>
            </a:p>
            <a:p>
              <a:pPr algn="r" eaLnBrk="1" fontAlgn="auto" hangingPunct="1">
                <a:spcBef>
                  <a:spcPct val="0"/>
                </a:spcBef>
                <a:spcAft>
                  <a:spcPts val="24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4. Niveau = Bullets 14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5. Niveau = Bullets 12 pkt</a:t>
              </a: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Bef>
                  <a:spcPts val="0"/>
                </a:spcBef>
                <a:spcAft>
                  <a:spcPts val="240"/>
                </a:spcAft>
                <a:buFontTx/>
                <a:buNone/>
                <a:defRPr/>
              </a:pP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 at få punktopstillet teksten (flere niveauer findes) brug </a:t>
              </a: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Forøg listeniveau</a:t>
              </a: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Bef>
                  <a:spcPts val="0"/>
                </a:spcBef>
                <a:spcAft>
                  <a:spcPts val="240"/>
                </a:spcAft>
                <a:buFontTx/>
                <a:buNone/>
                <a:defRPr/>
              </a:pP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 at få venstrestillet teksten </a:t>
              </a:r>
              <a:b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uden punktopstilling, brug </a:t>
              </a: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Formindsk listeniveau</a:t>
              </a: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p:txBody>
        </p:sp>
        <p:grpSp>
          <p:nvGrpSpPr>
            <p:cNvPr id="10" name="Gruppe 9"/>
            <p:cNvGrpSpPr/>
            <p:nvPr userDrawn="1"/>
          </p:nvGrpSpPr>
          <p:grpSpPr>
            <a:xfrm>
              <a:off x="-604365" y="3126445"/>
              <a:ext cx="457200" cy="209550"/>
              <a:chOff x="10615613" y="1808820"/>
              <a:chExt cx="457200" cy="209550"/>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5613" y="1808820"/>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ounded Rectangle 47"/>
              <p:cNvSpPr/>
              <p:nvPr/>
            </p:nvSpPr>
            <p:spPr>
              <a:xfrm>
                <a:off x="10844213" y="1808820"/>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da-DK" sz="2400" dirty="0">
                  <a:solidFill>
                    <a:srgbClr val="FFFFFF"/>
                  </a:solidFill>
                </a:endParaRPr>
              </a:p>
            </p:txBody>
          </p:sp>
        </p:grpSp>
        <p:grpSp>
          <p:nvGrpSpPr>
            <p:cNvPr id="13" name="Gruppe 12"/>
            <p:cNvGrpSpPr/>
            <p:nvPr userDrawn="1"/>
          </p:nvGrpSpPr>
          <p:grpSpPr>
            <a:xfrm>
              <a:off x="-599603" y="3918533"/>
              <a:ext cx="438150" cy="209550"/>
              <a:chOff x="10620375" y="2651782"/>
              <a:chExt cx="438150" cy="209550"/>
            </a:xfrm>
          </p:grpSpPr>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0375" y="2651782"/>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52"/>
              <p:cNvSpPr/>
              <p:nvPr/>
            </p:nvSpPr>
            <p:spPr>
              <a:xfrm>
                <a:off x="10839450" y="2651782"/>
                <a:ext cx="219075" cy="201613"/>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da-DK" sz="2400" dirty="0">
                  <a:solidFill>
                    <a:srgbClr val="FFFFFF"/>
                  </a:solidFill>
                </a:endParaRPr>
              </a:p>
            </p:txBody>
          </p:sp>
          <p:sp>
            <p:nvSpPr>
              <p:cNvPr id="16" name="Rounded Rectangle 53"/>
              <p:cNvSpPr/>
              <p:nvPr/>
            </p:nvSpPr>
            <p:spPr>
              <a:xfrm>
                <a:off x="10625138" y="2654957"/>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da-DK" sz="2400" dirty="0">
                  <a:solidFill>
                    <a:srgbClr val="FFFFFF"/>
                  </a:solidFill>
                </a:endParaRPr>
              </a:p>
            </p:txBody>
          </p:sp>
        </p:grpSp>
      </p:grpSp>
      <p:sp>
        <p:nvSpPr>
          <p:cNvPr id="7" name="Pladsholder til indhold 6"/>
          <p:cNvSpPr>
            <a:spLocks noGrp="1"/>
          </p:cNvSpPr>
          <p:nvPr>
            <p:ph sz="quarter" idx="13" hasCustomPrompt="1"/>
          </p:nvPr>
        </p:nvSpPr>
        <p:spPr>
          <a:xfrm>
            <a:off x="1368000" y="1745456"/>
            <a:ext cx="3429000" cy="2370535"/>
          </a:xfrm>
        </p:spPr>
        <p:txBody>
          <a:bodyPr/>
          <a:lstStyle>
            <a:lvl1pPr marL="125967" indent="-125967">
              <a:defRPr sz="1800"/>
            </a:lvl1pPr>
            <a:lvl2pPr marL="449879" indent="-107967">
              <a:defRPr sz="1600"/>
            </a:lvl2pPr>
            <a:lvl3pPr marL="809780" indent="-107967">
              <a:defRPr sz="1400"/>
            </a:lvl3pPr>
            <a:lvl4pPr marL="1151687" indent="-89978">
              <a:defRPr sz="1200"/>
            </a:lvl4pPr>
            <a:lvl5pPr marL="1511588" indent="-89978">
              <a:defRPr sz="1000"/>
            </a:lvl5pPr>
            <a:lvl6pPr marL="1871489">
              <a:defRPr sz="1000"/>
            </a:lvl6pPr>
            <a:lvl7pPr marL="2231390">
              <a:defRPr sz="1000"/>
            </a:lvl7pPr>
            <a:lvl8pPr marL="2591291">
              <a:defRPr/>
            </a:lvl8pPr>
            <a:lvl9pPr marL="2951192">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19" name="Pladsholder til indhold 6"/>
          <p:cNvSpPr>
            <a:spLocks noGrp="1"/>
          </p:cNvSpPr>
          <p:nvPr>
            <p:ph sz="quarter" idx="14" hasCustomPrompt="1"/>
          </p:nvPr>
        </p:nvSpPr>
        <p:spPr>
          <a:xfrm>
            <a:off x="5021798" y="1746911"/>
            <a:ext cx="3429000" cy="2370535"/>
          </a:xfrm>
        </p:spPr>
        <p:txBody>
          <a:bodyPr/>
          <a:lstStyle>
            <a:lvl1pPr marL="125967" indent="-125967">
              <a:defRPr sz="1800"/>
            </a:lvl1pPr>
            <a:lvl2pPr marL="449879" indent="-107967">
              <a:defRPr sz="1600"/>
            </a:lvl2pPr>
            <a:lvl3pPr marL="809780" indent="-107967">
              <a:defRPr sz="1400"/>
            </a:lvl3pPr>
            <a:lvl4pPr marL="1151687" indent="-89978">
              <a:defRPr sz="1200"/>
            </a:lvl4pPr>
            <a:lvl5pPr marL="1511588" indent="-89978">
              <a:defRPr sz="1000"/>
            </a:lvl5pPr>
            <a:lvl6pPr marL="1871489">
              <a:defRPr sz="1000"/>
            </a:lvl6pPr>
            <a:lvl7pPr marL="2231390">
              <a:defRPr sz="1000"/>
            </a:lvl7pPr>
            <a:lvl8pPr marL="2591291">
              <a:defRPr/>
            </a:lvl8pPr>
            <a:lvl9pPr marL="2951192">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20" name="Pladsholder til tekst 3"/>
          <p:cNvSpPr>
            <a:spLocks noGrp="1"/>
          </p:cNvSpPr>
          <p:nvPr>
            <p:ph type="body" sz="quarter" idx="15"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22" name="Tekstfelt 4"/>
          <p:cNvSpPr txBox="1"/>
          <p:nvPr userDrawn="1"/>
        </p:nvSpPr>
        <p:spPr>
          <a:xfrm>
            <a:off x="1371605" y="155324"/>
            <a:ext cx="3432175" cy="161583"/>
          </a:xfrm>
          <a:prstGeom prst="rect">
            <a:avLst/>
          </a:prstGeom>
          <a:noFill/>
        </p:spPr>
        <p:txBody>
          <a:bodyPr wrap="square" lIns="0" tIns="0" rIns="0" bIns="0" rtlCol="0">
            <a:noAutofit/>
          </a:bodyPr>
          <a:lstStyle/>
          <a:p>
            <a:pPr fontAlgn="auto">
              <a:spcBef>
                <a:spcPts val="0"/>
              </a:spcBef>
              <a:spcAft>
                <a:spcPts val="0"/>
              </a:spcAft>
              <a:defRPr/>
            </a:pPr>
            <a:r>
              <a:rPr lang="da-DK" sz="1200" b="1" dirty="0">
                <a:solidFill>
                  <a:srgbClr val="565656"/>
                </a:solidFill>
                <a:latin typeface="Arial"/>
                <a:ea typeface="+mn-ea"/>
              </a:rPr>
              <a:t>Steno Diabetes Center Copenhagen</a:t>
            </a:r>
          </a:p>
          <a:p>
            <a:pPr fontAlgn="auto">
              <a:spcBef>
                <a:spcPts val="0"/>
              </a:spcBef>
              <a:spcAft>
                <a:spcPts val="0"/>
              </a:spcAft>
            </a:pPr>
            <a:endParaRPr lang="da-DK" sz="1200" b="1" dirty="0">
              <a:solidFill>
                <a:srgbClr val="565656"/>
              </a:solidFill>
              <a:latin typeface="Arial"/>
              <a:ea typeface="+mn-ea"/>
            </a:endParaRPr>
          </a:p>
        </p:txBody>
      </p:sp>
    </p:spTree>
    <p:extLst>
      <p:ext uri="{BB962C8B-B14F-4D97-AF65-F5344CB8AC3E}">
        <p14:creationId xmlns:p14="http://schemas.microsoft.com/office/powerpoint/2010/main" val="5663644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Et felt billede">
    <p:spTree>
      <p:nvGrpSpPr>
        <p:cNvPr id="1" name=""/>
        <p:cNvGrpSpPr/>
        <p:nvPr/>
      </p:nvGrpSpPr>
      <p:grpSpPr>
        <a:xfrm>
          <a:off x="0" y="0"/>
          <a:ext cx="0" cy="0"/>
          <a:chOff x="0" y="0"/>
          <a:chExt cx="0" cy="0"/>
        </a:xfrm>
      </p:grpSpPr>
      <p:sp>
        <p:nvSpPr>
          <p:cNvPr id="11" name="Pladsholder til tekst 1"/>
          <p:cNvSpPr>
            <a:spLocks noGrp="1"/>
          </p:cNvSpPr>
          <p:nvPr>
            <p:ph type="body" sz="quarter" idx="15" hasCustomPrompt="1"/>
          </p:nvPr>
        </p:nvSpPr>
        <p:spPr>
          <a:xfrm>
            <a:off x="1368000" y="3628624"/>
            <a:ext cx="7086600" cy="490940"/>
          </a:xfrm>
        </p:spPr>
        <p:txBody>
          <a:bodyPr/>
          <a:lstStyle>
            <a:lvl1pPr marL="0" indent="0">
              <a:lnSpc>
                <a:spcPct val="85000"/>
              </a:lnSpc>
              <a:buNone/>
              <a:defRPr sz="1600" baseline="0"/>
            </a:lvl1pPr>
            <a:lvl2pPr>
              <a:defRPr sz="1800"/>
            </a:lvl2pPr>
            <a:lvl3pPr marL="323912">
              <a:defRPr sz="1600"/>
            </a:lvl3pPr>
            <a:lvl4pPr marL="539852">
              <a:defRPr lang="da-DK" sz="1400" kern="1200" dirty="0" smtClean="0">
                <a:solidFill>
                  <a:schemeClr val="tx1"/>
                </a:solidFill>
                <a:latin typeface="+mn-lt"/>
                <a:ea typeface="+mn-ea"/>
                <a:cs typeface="+mn-cs"/>
              </a:defRPr>
            </a:lvl4pPr>
            <a:lvl5pPr marL="719802" indent="-89978">
              <a:defRPr sz="1200"/>
            </a:lvl5pPr>
          </a:lstStyle>
          <a:p>
            <a:pPr lvl="0"/>
            <a:r>
              <a:rPr lang="da-DK" dirty="0"/>
              <a:t>Billedtekst 16pt i to eller max tre linjer</a:t>
            </a:r>
          </a:p>
        </p:txBody>
      </p:sp>
      <p:sp>
        <p:nvSpPr>
          <p:cNvPr id="8" name="Pladsholder til billede 2"/>
          <p:cNvSpPr>
            <a:spLocks noGrp="1"/>
          </p:cNvSpPr>
          <p:nvPr>
            <p:ph type="pic" sz="quarter" idx="16" hasCustomPrompt="1"/>
          </p:nvPr>
        </p:nvSpPr>
        <p:spPr>
          <a:xfrm>
            <a:off x="1368000" y="1021702"/>
            <a:ext cx="7086600" cy="2505270"/>
          </a:xfrm>
        </p:spPr>
        <p:txBody>
          <a:bodyPr tIns="611835" anchor="ctr" anchorCtr="0"/>
          <a:lstStyle>
            <a:lvl1pPr marL="0" indent="0" algn="ctr">
              <a:buNone/>
              <a:defRPr sz="1400" baseline="0">
                <a:solidFill>
                  <a:schemeClr val="accent6"/>
                </a:solidFill>
              </a:defRPr>
            </a:lvl1pPr>
          </a:lstStyle>
          <a:p>
            <a:r>
              <a:rPr lang="da-DK" dirty="0"/>
              <a:t>Klik på ikon for at indsætte billede</a:t>
            </a:r>
          </a:p>
        </p:txBody>
      </p:sp>
      <p:sp>
        <p:nvSpPr>
          <p:cNvPr id="4" name="Pladsholder til dato 3"/>
          <p:cNvSpPr>
            <a:spLocks noGrp="1"/>
          </p:cNvSpPr>
          <p:nvPr>
            <p:ph type="dt" sz="half" idx="10"/>
          </p:nvPr>
        </p:nvSpPr>
        <p:spPr/>
        <p:txBody>
          <a:bodyPr/>
          <a:lstStyle/>
          <a:p>
            <a:r>
              <a:rPr lang="da-DK">
                <a:solidFill>
                  <a:srgbClr val="FFFFFF"/>
                </a:solidFill>
              </a:rPr>
              <a:t>Signe Abitz Winther</a:t>
            </a:r>
            <a:endParaRPr lang="da-DK" dirty="0">
              <a:solidFill>
                <a:srgbClr val="FFFFFF"/>
              </a:solidFill>
            </a:endParaRPr>
          </a:p>
        </p:txBody>
      </p:sp>
      <p:sp>
        <p:nvSpPr>
          <p:cNvPr id="5" name="Pladsholder til sidefod 4"/>
          <p:cNvSpPr>
            <a:spLocks noGrp="1"/>
          </p:cNvSpPr>
          <p:nvPr>
            <p:ph type="ftr" sz="quarter" idx="11"/>
          </p:nvPr>
        </p:nvSpPr>
        <p:spPr/>
        <p:txBody>
          <a:bodyPr/>
          <a:lstStyle/>
          <a:p>
            <a:endParaRPr>
              <a:solidFill>
                <a:srgbClr val="FFFFFF"/>
              </a:solidFill>
            </a:endParaRP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grpSp>
        <p:nvGrpSpPr>
          <p:cNvPr id="13" name="Gruppe 12"/>
          <p:cNvGrpSpPr>
            <a:grpSpLocks/>
          </p:cNvGrpSpPr>
          <p:nvPr userDrawn="1"/>
        </p:nvGrpSpPr>
        <p:grpSpPr bwMode="auto">
          <a:xfrm>
            <a:off x="-2186217" y="1021705"/>
            <a:ext cx="2032000" cy="1841530"/>
            <a:chOff x="6573838" y="3603625"/>
            <a:chExt cx="2032000" cy="2455243"/>
          </a:xfrm>
        </p:grpSpPr>
        <p:sp>
          <p:nvSpPr>
            <p:cNvPr id="14" name="TextBox 12"/>
            <p:cNvSpPr txBox="1">
              <a:spLocks noChangeArrowheads="1"/>
            </p:cNvSpPr>
            <p:nvPr/>
          </p:nvSpPr>
          <p:spPr bwMode="auto">
            <a:xfrm>
              <a:off x="6573838" y="3603625"/>
              <a:ext cx="2032000" cy="245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auto" hangingPunct="1">
                <a:spcBef>
                  <a:spcPts val="0"/>
                </a:spcBef>
                <a:spcAft>
                  <a:spcPts val="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Indsæt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1.</a:t>
              </a:r>
              <a:r>
                <a:rPr lang="da-DK" sz="900" noProof="1">
                  <a:solidFill>
                    <a:srgbClr val="FFFFFF">
                      <a:lumMod val="50000"/>
                    </a:srgbClr>
                  </a:solidFill>
                  <a:ea typeface="Verdana" panose="020B0604030504040204" pitchFamily="34" charset="0"/>
                  <a:cs typeface="Arial" panose="020B0604020202020204" pitchFamily="34" charset="0"/>
                </a:rPr>
                <a:t> Klik på det lille billede-indsættelsesikon i midten</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af pladsholderen</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2. </a:t>
              </a:r>
              <a:r>
                <a:rPr lang="da-DK" sz="900" noProof="1">
                  <a:solidFill>
                    <a:srgbClr val="FFFFFF">
                      <a:lumMod val="50000"/>
                    </a:srgbClr>
                  </a:solidFill>
                  <a:ea typeface="Verdana" panose="020B0604030504040204" pitchFamily="34" charset="0"/>
                  <a:cs typeface="Arial" panose="020B0604020202020204" pitchFamily="34" charset="0"/>
                </a:rPr>
                <a:t>Indsæt det ønskede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3. </a:t>
              </a:r>
              <a:r>
                <a:rPr lang="da-DK" sz="900" noProof="1">
                  <a:solidFill>
                    <a:srgbClr val="FFFFFF">
                      <a:lumMod val="50000"/>
                    </a:srgbClr>
                  </a:solidFill>
                  <a:ea typeface="Verdana" panose="020B0604030504040204" pitchFamily="34" charset="0"/>
                  <a:cs typeface="Arial" panose="020B0604020202020204" pitchFamily="34" charset="0"/>
                </a:rPr>
                <a:t>Klik </a:t>
              </a:r>
              <a:r>
                <a:rPr lang="da-DK" sz="900" b="1" noProof="1">
                  <a:solidFill>
                    <a:srgbClr val="FFFFFF">
                      <a:lumMod val="50000"/>
                    </a:srgbClr>
                  </a:solidFill>
                  <a:ea typeface="Verdana" panose="020B0604030504040204" pitchFamily="34" charset="0"/>
                  <a:cs typeface="Arial" panose="020B0604020202020204" pitchFamily="34" charset="0"/>
                </a:rPr>
                <a:t>Beskær </a:t>
              </a:r>
              <a:r>
                <a:rPr lang="da-DK" sz="900" noProof="1">
                  <a:solidFill>
                    <a:srgbClr val="FFFFFF">
                      <a:lumMod val="50000"/>
                    </a:srgbClr>
                  </a:solidFill>
                  <a:ea typeface="Verdana" panose="020B0604030504040204" pitchFamily="34" charset="0"/>
                  <a:cs typeface="Arial" panose="020B0604020202020204" pitchFamily="34" charset="0"/>
                </a:rPr>
                <a:t>for at ændre</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billedets fokus/størrelse</a:t>
              </a: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r>
                <a:rPr lang="da-DK" altLang="da-DK" sz="900" b="1" noProof="1">
                  <a:solidFill>
                    <a:srgbClr val="FFFFFF">
                      <a:lumMod val="50000"/>
                    </a:srgbClr>
                  </a:solidFill>
                  <a:ea typeface="Verdana" panose="020B0604030504040204" pitchFamily="34" charset="0"/>
                  <a:cs typeface="Arial" panose="020B0604020202020204" pitchFamily="34" charset="0"/>
                </a:rPr>
                <a:t>4. </a:t>
              </a:r>
              <a:r>
                <a:rPr lang="da-DK" altLang="da-DK" sz="900" noProof="1">
                  <a:solidFill>
                    <a:srgbClr val="FFFFFF">
                      <a:lumMod val="50000"/>
                    </a:srgbClr>
                  </a:solidFill>
                  <a:ea typeface="Verdana" panose="020B0604030504040204" pitchFamily="34" charset="0"/>
                  <a:cs typeface="Arial" panose="020B0604020202020204" pitchFamily="34" charset="0"/>
                </a:rPr>
                <a:t>Ønsker du at skalere billedet, så hold </a:t>
              </a:r>
              <a:r>
                <a:rPr lang="da-DK" altLang="da-DK" sz="900" b="1" noProof="1">
                  <a:solidFill>
                    <a:srgbClr val="FFFFFF">
                      <a:lumMod val="50000"/>
                    </a:srgbClr>
                  </a:solidFill>
                  <a:ea typeface="Verdana" panose="020B0604030504040204" pitchFamily="34" charset="0"/>
                  <a:cs typeface="Arial" panose="020B0604020202020204" pitchFamily="34" charset="0"/>
                </a:rPr>
                <a:t>SHIFT</a:t>
              </a:r>
              <a:r>
                <a:rPr lang="da-DK" altLang="da-DK" sz="900" noProof="1">
                  <a:solidFill>
                    <a:srgbClr val="FFFFFF">
                      <a:lumMod val="50000"/>
                    </a:srgbClr>
                  </a:solidFill>
                  <a:ea typeface="Verdana" panose="020B0604030504040204" pitchFamily="34" charset="0"/>
                  <a:cs typeface="Arial" panose="020B0604020202020204" pitchFamily="34" charset="0"/>
                </a:rPr>
                <a:t>-knappen nede, mens der trækkes i billedets hjørner</a:t>
              </a:r>
            </a:p>
          </p:txBody>
        </p:sp>
        <p:grpSp>
          <p:nvGrpSpPr>
            <p:cNvPr id="15" name="Gruppe 1"/>
            <p:cNvGrpSpPr>
              <a:grpSpLocks/>
            </p:cNvGrpSpPr>
            <p:nvPr/>
          </p:nvGrpSpPr>
          <p:grpSpPr bwMode="auto">
            <a:xfrm>
              <a:off x="8227557" y="5472327"/>
              <a:ext cx="331787" cy="343015"/>
              <a:chOff x="8227737" y="5472259"/>
              <a:chExt cx="331631" cy="343667"/>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1265" y="5472375"/>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ounded Rectangle 25"/>
              <p:cNvSpPr/>
              <p:nvPr/>
            </p:nvSpPr>
            <p:spPr>
              <a:xfrm>
                <a:off x="8227737" y="5472259"/>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dirty="0">
                  <a:solidFill>
                    <a:srgbClr val="FFFFFF"/>
                  </a:solidFill>
                </a:endParaRPr>
              </a:p>
            </p:txBody>
          </p:sp>
        </p:gr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6263" y="468802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9" name="Pladsholder til tekst 3"/>
          <p:cNvSpPr>
            <a:spLocks noGrp="1"/>
          </p:cNvSpPr>
          <p:nvPr>
            <p:ph type="body" sz="quarter" idx="13"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21" name="Tekstfelt 4"/>
          <p:cNvSpPr txBox="1"/>
          <p:nvPr userDrawn="1"/>
        </p:nvSpPr>
        <p:spPr>
          <a:xfrm>
            <a:off x="1371605" y="155324"/>
            <a:ext cx="3432175" cy="161583"/>
          </a:xfrm>
          <a:prstGeom prst="rect">
            <a:avLst/>
          </a:prstGeom>
          <a:noFill/>
        </p:spPr>
        <p:txBody>
          <a:bodyPr wrap="square" lIns="0" tIns="0" rIns="0" bIns="0" rtlCol="0">
            <a:noAutofit/>
          </a:bodyPr>
          <a:lstStyle/>
          <a:p>
            <a:pPr fontAlgn="auto">
              <a:spcBef>
                <a:spcPts val="0"/>
              </a:spcBef>
              <a:spcAft>
                <a:spcPts val="0"/>
              </a:spcAft>
              <a:defRPr/>
            </a:pPr>
            <a:r>
              <a:rPr lang="da-DK" sz="1200" b="1" dirty="0">
                <a:solidFill>
                  <a:srgbClr val="565656"/>
                </a:solidFill>
                <a:latin typeface="Arial"/>
                <a:ea typeface="+mn-ea"/>
              </a:rPr>
              <a:t>Steno Diabetes Center Copenhagen</a:t>
            </a:r>
          </a:p>
          <a:p>
            <a:pPr fontAlgn="auto">
              <a:spcBef>
                <a:spcPts val="0"/>
              </a:spcBef>
              <a:spcAft>
                <a:spcPts val="0"/>
              </a:spcAft>
            </a:pPr>
            <a:endParaRPr lang="da-DK" sz="1200" b="1" dirty="0">
              <a:solidFill>
                <a:srgbClr val="565656"/>
              </a:solidFill>
              <a:latin typeface="Arial"/>
              <a:ea typeface="+mn-ea"/>
            </a:endParaRPr>
          </a:p>
        </p:txBody>
      </p:sp>
    </p:spTree>
    <p:extLst>
      <p:ext uri="{BB962C8B-B14F-4D97-AF65-F5344CB8AC3E}">
        <p14:creationId xmlns:p14="http://schemas.microsoft.com/office/powerpoint/2010/main" val="557098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Et felt ">
    <p:spTree>
      <p:nvGrpSpPr>
        <p:cNvPr id="1" name=""/>
        <p:cNvGrpSpPr/>
        <p:nvPr/>
      </p:nvGrpSpPr>
      <p:grpSpPr>
        <a:xfrm>
          <a:off x="0" y="0"/>
          <a:ext cx="0" cy="0"/>
          <a:chOff x="0" y="0"/>
          <a:chExt cx="0" cy="0"/>
        </a:xfrm>
      </p:grpSpPr>
      <p:sp>
        <p:nvSpPr>
          <p:cNvPr id="11" name="Pladsholder til tekst 1"/>
          <p:cNvSpPr>
            <a:spLocks noGrp="1"/>
          </p:cNvSpPr>
          <p:nvPr>
            <p:ph type="body" sz="quarter" idx="15" hasCustomPrompt="1"/>
          </p:nvPr>
        </p:nvSpPr>
        <p:spPr>
          <a:xfrm>
            <a:off x="1368000" y="3628624"/>
            <a:ext cx="7086600" cy="490940"/>
          </a:xfrm>
        </p:spPr>
        <p:txBody>
          <a:bodyPr/>
          <a:lstStyle>
            <a:lvl1pPr marL="0" indent="0">
              <a:lnSpc>
                <a:spcPct val="85000"/>
              </a:lnSpc>
              <a:buNone/>
              <a:defRPr sz="1600" baseline="0"/>
            </a:lvl1pPr>
            <a:lvl2pPr>
              <a:defRPr sz="1800"/>
            </a:lvl2pPr>
            <a:lvl3pPr marL="323912">
              <a:defRPr sz="1600"/>
            </a:lvl3pPr>
            <a:lvl4pPr marL="539852">
              <a:defRPr lang="da-DK" sz="1400" kern="1200" dirty="0" smtClean="0">
                <a:solidFill>
                  <a:schemeClr val="tx1"/>
                </a:solidFill>
                <a:latin typeface="+mn-lt"/>
                <a:ea typeface="+mn-ea"/>
                <a:cs typeface="+mn-cs"/>
              </a:defRPr>
            </a:lvl4pPr>
            <a:lvl5pPr marL="719802" indent="-89978">
              <a:defRPr sz="1200"/>
            </a:lvl5pPr>
          </a:lstStyle>
          <a:p>
            <a:pPr lvl="0"/>
            <a:r>
              <a:rPr lang="da-DK" dirty="0"/>
              <a:t>Billedtekst 16pt i to eller max tre linjer</a:t>
            </a:r>
          </a:p>
        </p:txBody>
      </p:sp>
      <p:sp>
        <p:nvSpPr>
          <p:cNvPr id="4" name="Pladsholder til dato 3"/>
          <p:cNvSpPr>
            <a:spLocks noGrp="1"/>
          </p:cNvSpPr>
          <p:nvPr>
            <p:ph type="dt" sz="half" idx="10"/>
          </p:nvPr>
        </p:nvSpPr>
        <p:spPr/>
        <p:txBody>
          <a:bodyPr/>
          <a:lstStyle/>
          <a:p>
            <a:r>
              <a:rPr lang="da-DK">
                <a:solidFill>
                  <a:srgbClr val="FFFFFF"/>
                </a:solidFill>
              </a:rPr>
              <a:t>Signe Abitz Winther</a:t>
            </a:r>
            <a:endParaRPr lang="da-DK" dirty="0">
              <a:solidFill>
                <a:srgbClr val="FFFFFF"/>
              </a:solidFill>
            </a:endParaRPr>
          </a:p>
        </p:txBody>
      </p:sp>
      <p:sp>
        <p:nvSpPr>
          <p:cNvPr id="5" name="Pladsholder til sidefod 4"/>
          <p:cNvSpPr>
            <a:spLocks noGrp="1"/>
          </p:cNvSpPr>
          <p:nvPr>
            <p:ph type="ftr" sz="quarter" idx="11"/>
          </p:nvPr>
        </p:nvSpPr>
        <p:spPr/>
        <p:txBody>
          <a:bodyPr/>
          <a:lstStyle/>
          <a:p>
            <a:endParaRPr>
              <a:solidFill>
                <a:srgbClr val="FFFFFF"/>
              </a:solidFill>
            </a:endParaRP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grpSp>
        <p:nvGrpSpPr>
          <p:cNvPr id="13" name="Gruppe 12"/>
          <p:cNvGrpSpPr>
            <a:grpSpLocks/>
          </p:cNvGrpSpPr>
          <p:nvPr userDrawn="1"/>
        </p:nvGrpSpPr>
        <p:grpSpPr bwMode="auto">
          <a:xfrm>
            <a:off x="-2186217" y="1021705"/>
            <a:ext cx="2032000" cy="1841530"/>
            <a:chOff x="6573838" y="3603625"/>
            <a:chExt cx="2032000" cy="2455243"/>
          </a:xfrm>
        </p:grpSpPr>
        <p:sp>
          <p:nvSpPr>
            <p:cNvPr id="14" name="TextBox 12"/>
            <p:cNvSpPr txBox="1">
              <a:spLocks noChangeArrowheads="1"/>
            </p:cNvSpPr>
            <p:nvPr/>
          </p:nvSpPr>
          <p:spPr bwMode="auto">
            <a:xfrm>
              <a:off x="6573838" y="3603625"/>
              <a:ext cx="2032000" cy="245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auto" hangingPunct="1">
                <a:spcBef>
                  <a:spcPts val="0"/>
                </a:spcBef>
                <a:spcAft>
                  <a:spcPts val="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Indsæt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1.</a:t>
              </a:r>
              <a:r>
                <a:rPr lang="da-DK" sz="900" noProof="1">
                  <a:solidFill>
                    <a:srgbClr val="FFFFFF">
                      <a:lumMod val="50000"/>
                    </a:srgbClr>
                  </a:solidFill>
                  <a:ea typeface="Verdana" panose="020B0604030504040204" pitchFamily="34" charset="0"/>
                  <a:cs typeface="Arial" panose="020B0604020202020204" pitchFamily="34" charset="0"/>
                </a:rPr>
                <a:t> Klik på det lille billede-indsættelsesikon i midten</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af pladsholderen</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2. </a:t>
              </a:r>
              <a:r>
                <a:rPr lang="da-DK" sz="900" noProof="1">
                  <a:solidFill>
                    <a:srgbClr val="FFFFFF">
                      <a:lumMod val="50000"/>
                    </a:srgbClr>
                  </a:solidFill>
                  <a:ea typeface="Verdana" panose="020B0604030504040204" pitchFamily="34" charset="0"/>
                  <a:cs typeface="Arial" panose="020B0604020202020204" pitchFamily="34" charset="0"/>
                </a:rPr>
                <a:t>Indsæt det ønskede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3. </a:t>
              </a:r>
              <a:r>
                <a:rPr lang="da-DK" sz="900" noProof="1">
                  <a:solidFill>
                    <a:srgbClr val="FFFFFF">
                      <a:lumMod val="50000"/>
                    </a:srgbClr>
                  </a:solidFill>
                  <a:ea typeface="Verdana" panose="020B0604030504040204" pitchFamily="34" charset="0"/>
                  <a:cs typeface="Arial" panose="020B0604020202020204" pitchFamily="34" charset="0"/>
                </a:rPr>
                <a:t>Klik </a:t>
              </a:r>
              <a:r>
                <a:rPr lang="da-DK" sz="900" b="1" noProof="1">
                  <a:solidFill>
                    <a:srgbClr val="FFFFFF">
                      <a:lumMod val="50000"/>
                    </a:srgbClr>
                  </a:solidFill>
                  <a:ea typeface="Verdana" panose="020B0604030504040204" pitchFamily="34" charset="0"/>
                  <a:cs typeface="Arial" panose="020B0604020202020204" pitchFamily="34" charset="0"/>
                </a:rPr>
                <a:t>Beskær </a:t>
              </a:r>
              <a:r>
                <a:rPr lang="da-DK" sz="900" noProof="1">
                  <a:solidFill>
                    <a:srgbClr val="FFFFFF">
                      <a:lumMod val="50000"/>
                    </a:srgbClr>
                  </a:solidFill>
                  <a:ea typeface="Verdana" panose="020B0604030504040204" pitchFamily="34" charset="0"/>
                  <a:cs typeface="Arial" panose="020B0604020202020204" pitchFamily="34" charset="0"/>
                </a:rPr>
                <a:t>for at ændre</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billedets fokus/størrelse</a:t>
              </a: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r>
                <a:rPr lang="da-DK" altLang="da-DK" sz="900" b="1" noProof="1">
                  <a:solidFill>
                    <a:srgbClr val="FFFFFF">
                      <a:lumMod val="50000"/>
                    </a:srgbClr>
                  </a:solidFill>
                  <a:ea typeface="Verdana" panose="020B0604030504040204" pitchFamily="34" charset="0"/>
                  <a:cs typeface="Arial" panose="020B0604020202020204" pitchFamily="34" charset="0"/>
                </a:rPr>
                <a:t>4. </a:t>
              </a:r>
              <a:r>
                <a:rPr lang="da-DK" altLang="da-DK" sz="900" noProof="1">
                  <a:solidFill>
                    <a:srgbClr val="FFFFFF">
                      <a:lumMod val="50000"/>
                    </a:srgbClr>
                  </a:solidFill>
                  <a:ea typeface="Verdana" panose="020B0604030504040204" pitchFamily="34" charset="0"/>
                  <a:cs typeface="Arial" panose="020B0604020202020204" pitchFamily="34" charset="0"/>
                </a:rPr>
                <a:t>Ønsker du at skalere billedet, så hold </a:t>
              </a:r>
              <a:r>
                <a:rPr lang="da-DK" altLang="da-DK" sz="900" b="1" noProof="1">
                  <a:solidFill>
                    <a:srgbClr val="FFFFFF">
                      <a:lumMod val="50000"/>
                    </a:srgbClr>
                  </a:solidFill>
                  <a:ea typeface="Verdana" panose="020B0604030504040204" pitchFamily="34" charset="0"/>
                  <a:cs typeface="Arial" panose="020B0604020202020204" pitchFamily="34" charset="0"/>
                </a:rPr>
                <a:t>SHIFT</a:t>
              </a:r>
              <a:r>
                <a:rPr lang="da-DK" altLang="da-DK" sz="900" noProof="1">
                  <a:solidFill>
                    <a:srgbClr val="FFFFFF">
                      <a:lumMod val="50000"/>
                    </a:srgbClr>
                  </a:solidFill>
                  <a:ea typeface="Verdana" panose="020B0604030504040204" pitchFamily="34" charset="0"/>
                  <a:cs typeface="Arial" panose="020B0604020202020204" pitchFamily="34" charset="0"/>
                </a:rPr>
                <a:t>-knappen nede, mens der trækkes i billedets hjørner</a:t>
              </a:r>
            </a:p>
          </p:txBody>
        </p:sp>
        <p:grpSp>
          <p:nvGrpSpPr>
            <p:cNvPr id="15" name="Gruppe 1"/>
            <p:cNvGrpSpPr>
              <a:grpSpLocks/>
            </p:cNvGrpSpPr>
            <p:nvPr/>
          </p:nvGrpSpPr>
          <p:grpSpPr bwMode="auto">
            <a:xfrm>
              <a:off x="8227557" y="5472327"/>
              <a:ext cx="331787" cy="343015"/>
              <a:chOff x="8227737" y="5472259"/>
              <a:chExt cx="331631" cy="343667"/>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1265" y="5472375"/>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ounded Rectangle 25"/>
              <p:cNvSpPr/>
              <p:nvPr/>
            </p:nvSpPr>
            <p:spPr>
              <a:xfrm>
                <a:off x="8227737" y="5472259"/>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dirty="0">
                  <a:solidFill>
                    <a:srgbClr val="FFFFFF"/>
                  </a:solidFill>
                </a:endParaRPr>
              </a:p>
            </p:txBody>
          </p:sp>
        </p:gr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6263" y="468802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9" name="Pladsholder til indhold 2"/>
          <p:cNvSpPr>
            <a:spLocks noGrp="1"/>
          </p:cNvSpPr>
          <p:nvPr>
            <p:ph sz="quarter" idx="17" hasCustomPrompt="1"/>
          </p:nvPr>
        </p:nvSpPr>
        <p:spPr>
          <a:xfrm>
            <a:off x="1368425" y="1021556"/>
            <a:ext cx="7088400" cy="2505600"/>
          </a:xfrm>
        </p:spPr>
        <p:txBody>
          <a:bodyPr/>
          <a:lstStyle>
            <a:lvl1pPr>
              <a:defRPr baseline="0"/>
            </a:lvl1pPr>
          </a:lstStyle>
          <a:p>
            <a:pPr lvl="0"/>
            <a:r>
              <a:rPr lang="da-DK" dirty="0"/>
              <a:t>Brødtekst 22pt skrives her, eller tabel og diagram indsættes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0" name="Pladsholder til tekst 3"/>
          <p:cNvSpPr>
            <a:spLocks noGrp="1"/>
          </p:cNvSpPr>
          <p:nvPr>
            <p:ph type="body" sz="quarter" idx="13"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22" name="Tekstfelt 4"/>
          <p:cNvSpPr txBox="1"/>
          <p:nvPr userDrawn="1"/>
        </p:nvSpPr>
        <p:spPr>
          <a:xfrm>
            <a:off x="1371605" y="155324"/>
            <a:ext cx="3432175" cy="161583"/>
          </a:xfrm>
          <a:prstGeom prst="rect">
            <a:avLst/>
          </a:prstGeom>
          <a:noFill/>
        </p:spPr>
        <p:txBody>
          <a:bodyPr wrap="square" lIns="0" tIns="0" rIns="0" bIns="0" rtlCol="0">
            <a:noAutofit/>
          </a:bodyPr>
          <a:lstStyle/>
          <a:p>
            <a:pPr fontAlgn="auto">
              <a:spcBef>
                <a:spcPts val="0"/>
              </a:spcBef>
              <a:spcAft>
                <a:spcPts val="0"/>
              </a:spcAft>
              <a:defRPr/>
            </a:pPr>
            <a:r>
              <a:rPr lang="da-DK" sz="1200" b="1" dirty="0">
                <a:solidFill>
                  <a:srgbClr val="565656"/>
                </a:solidFill>
                <a:latin typeface="Arial"/>
                <a:ea typeface="+mn-ea"/>
              </a:rPr>
              <a:t>Steno Diabetes Center Copenhagen</a:t>
            </a:r>
          </a:p>
          <a:p>
            <a:pPr fontAlgn="auto">
              <a:spcBef>
                <a:spcPts val="0"/>
              </a:spcBef>
              <a:spcAft>
                <a:spcPts val="0"/>
              </a:spcAft>
            </a:pPr>
            <a:endParaRPr lang="da-DK" sz="1200" b="1" dirty="0">
              <a:solidFill>
                <a:srgbClr val="565656"/>
              </a:solidFill>
              <a:latin typeface="Arial"/>
              <a:ea typeface="+mn-ea"/>
            </a:endParaRPr>
          </a:p>
        </p:txBody>
      </p:sp>
    </p:spTree>
    <p:extLst>
      <p:ext uri="{BB962C8B-B14F-4D97-AF65-F5344CB8AC3E}">
        <p14:creationId xmlns:p14="http://schemas.microsoft.com/office/powerpoint/2010/main" val="1192308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o felter">
    <p:spTree>
      <p:nvGrpSpPr>
        <p:cNvPr id="1" name=""/>
        <p:cNvGrpSpPr/>
        <p:nvPr/>
      </p:nvGrpSpPr>
      <p:grpSpPr>
        <a:xfrm>
          <a:off x="0" y="0"/>
          <a:ext cx="0" cy="0"/>
          <a:chOff x="0" y="0"/>
          <a:chExt cx="0" cy="0"/>
        </a:xfrm>
      </p:grpSpPr>
      <p:sp>
        <p:nvSpPr>
          <p:cNvPr id="11" name="Pladsholder til tekst 1"/>
          <p:cNvSpPr>
            <a:spLocks noGrp="1"/>
          </p:cNvSpPr>
          <p:nvPr>
            <p:ph type="body" sz="quarter" idx="15" hasCustomPrompt="1"/>
          </p:nvPr>
        </p:nvSpPr>
        <p:spPr>
          <a:xfrm>
            <a:off x="1368000" y="3739119"/>
            <a:ext cx="3317874" cy="418500"/>
          </a:xfrm>
        </p:spPr>
        <p:txBody>
          <a:bodyPr/>
          <a:lstStyle>
            <a:lvl1pPr marL="0" indent="0">
              <a:lnSpc>
                <a:spcPct val="85000"/>
              </a:lnSpc>
              <a:buNone/>
              <a:defRPr sz="1400" baseline="0"/>
            </a:lvl1pPr>
            <a:lvl2pPr>
              <a:defRPr sz="1800"/>
            </a:lvl2pPr>
            <a:lvl3pPr marL="323912">
              <a:defRPr sz="1600"/>
            </a:lvl3pPr>
            <a:lvl4pPr marL="539852">
              <a:defRPr lang="da-DK" sz="1400" kern="1200" dirty="0" smtClean="0">
                <a:solidFill>
                  <a:schemeClr val="tx1"/>
                </a:solidFill>
                <a:latin typeface="+mn-lt"/>
                <a:ea typeface="+mn-ea"/>
                <a:cs typeface="+mn-cs"/>
              </a:defRPr>
            </a:lvl4pPr>
            <a:lvl5pPr marL="719802" indent="-89978">
              <a:defRPr sz="1200"/>
            </a:lvl5pPr>
          </a:lstStyle>
          <a:p>
            <a:pPr lvl="0"/>
            <a:r>
              <a:rPr lang="da-DK" dirty="0"/>
              <a:t>Billedtekst 14pt i to eller max tre linjer</a:t>
            </a:r>
          </a:p>
        </p:txBody>
      </p:sp>
      <p:sp>
        <p:nvSpPr>
          <p:cNvPr id="25" name="Pladsholder til billede 2"/>
          <p:cNvSpPr>
            <a:spLocks noGrp="1"/>
          </p:cNvSpPr>
          <p:nvPr>
            <p:ph type="pic" sz="quarter" idx="16" hasCustomPrompt="1"/>
          </p:nvPr>
        </p:nvSpPr>
        <p:spPr>
          <a:xfrm>
            <a:off x="1368005" y="1024643"/>
            <a:ext cx="3317875" cy="2617237"/>
          </a:xfrm>
        </p:spPr>
        <p:txBody>
          <a:bodyPr tIns="611835" anchor="ctr" anchorCtr="0"/>
          <a:lstStyle>
            <a:lvl1pPr marL="0" indent="0" algn="ctr">
              <a:buNone/>
              <a:defRPr sz="1400" baseline="0">
                <a:solidFill>
                  <a:schemeClr val="accent6"/>
                </a:solidFill>
              </a:defRPr>
            </a:lvl1pPr>
          </a:lstStyle>
          <a:p>
            <a:r>
              <a:rPr lang="da-DK" dirty="0"/>
              <a:t>Klik på ikon for at indsætte billede</a:t>
            </a:r>
          </a:p>
        </p:txBody>
      </p:sp>
      <p:sp>
        <p:nvSpPr>
          <p:cNvPr id="12" name="Pladsholder til tekst 3"/>
          <p:cNvSpPr>
            <a:spLocks noGrp="1"/>
          </p:cNvSpPr>
          <p:nvPr>
            <p:ph type="body" sz="quarter" idx="19" hasCustomPrompt="1"/>
          </p:nvPr>
        </p:nvSpPr>
        <p:spPr>
          <a:xfrm>
            <a:off x="4889500" y="3739119"/>
            <a:ext cx="3564000" cy="418500"/>
          </a:xfrm>
        </p:spPr>
        <p:txBody>
          <a:bodyPr/>
          <a:lstStyle>
            <a:lvl1pPr marL="0" indent="0">
              <a:lnSpc>
                <a:spcPct val="85000"/>
              </a:lnSpc>
              <a:buNone/>
              <a:defRPr sz="1400" baseline="0"/>
            </a:lvl1pPr>
            <a:lvl2pPr>
              <a:defRPr sz="1800"/>
            </a:lvl2pPr>
            <a:lvl3pPr marL="323912">
              <a:defRPr sz="1600"/>
            </a:lvl3pPr>
            <a:lvl4pPr marL="539852">
              <a:defRPr lang="da-DK" sz="1400" kern="1200" dirty="0" smtClean="0">
                <a:solidFill>
                  <a:schemeClr val="tx1"/>
                </a:solidFill>
                <a:latin typeface="+mn-lt"/>
                <a:ea typeface="+mn-ea"/>
                <a:cs typeface="+mn-cs"/>
              </a:defRPr>
            </a:lvl4pPr>
            <a:lvl5pPr marL="719802" indent="-89978">
              <a:defRPr sz="1200"/>
            </a:lvl5pPr>
          </a:lstStyle>
          <a:p>
            <a:pPr lvl="0"/>
            <a:r>
              <a:rPr lang="da-DK" dirty="0"/>
              <a:t>Billedtekst 14pt i to eller max tre linjer</a:t>
            </a:r>
          </a:p>
        </p:txBody>
      </p:sp>
      <p:sp>
        <p:nvSpPr>
          <p:cNvPr id="17" name="Pladsholder til indhold 4"/>
          <p:cNvSpPr>
            <a:spLocks noGrp="1"/>
          </p:cNvSpPr>
          <p:nvPr>
            <p:ph sz="quarter" idx="14" hasCustomPrompt="1"/>
          </p:nvPr>
        </p:nvSpPr>
        <p:spPr>
          <a:xfrm>
            <a:off x="4884807" y="1028642"/>
            <a:ext cx="3570988" cy="2616300"/>
          </a:xfrm>
        </p:spPr>
        <p:txBody>
          <a:bodyPr/>
          <a:lstStyle>
            <a:lvl1pPr marL="125967" indent="-125967">
              <a:defRPr sz="1800"/>
            </a:lvl1pPr>
            <a:lvl2pPr marL="449879" indent="-107967">
              <a:defRPr sz="1600"/>
            </a:lvl2pPr>
            <a:lvl3pPr marL="809780" indent="-107967">
              <a:defRPr sz="1400"/>
            </a:lvl3pPr>
            <a:lvl4pPr marL="1151687" indent="-89978">
              <a:defRPr sz="1200"/>
            </a:lvl4pPr>
            <a:lvl5pPr marL="1511588" indent="-89978">
              <a:defRPr sz="1000"/>
            </a:lvl5pPr>
            <a:lvl6pPr marL="1871489">
              <a:defRPr sz="1000"/>
            </a:lvl6pPr>
            <a:lvl7pPr marL="2231390">
              <a:defRPr sz="1000"/>
            </a:lvl7pPr>
            <a:lvl8pPr marL="2591291">
              <a:defRPr/>
            </a:lvl8pPr>
            <a:lvl9pPr marL="2951192">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15" name="Pladsholder til tekst 5"/>
          <p:cNvSpPr>
            <a:spLocks noGrp="1"/>
          </p:cNvSpPr>
          <p:nvPr>
            <p:ph type="body" sz="quarter" idx="20"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4" name="Pladsholder til dato 3"/>
          <p:cNvSpPr>
            <a:spLocks noGrp="1"/>
          </p:cNvSpPr>
          <p:nvPr>
            <p:ph type="dt" sz="half" idx="10"/>
          </p:nvPr>
        </p:nvSpPr>
        <p:spPr/>
        <p:txBody>
          <a:bodyPr/>
          <a:lstStyle/>
          <a:p>
            <a:r>
              <a:rPr lang="da-DK">
                <a:solidFill>
                  <a:srgbClr val="FFFFFF"/>
                </a:solidFill>
              </a:rPr>
              <a:t>Signe Abitz Winther</a:t>
            </a:r>
            <a:endParaRPr lang="da-DK" dirty="0">
              <a:solidFill>
                <a:srgbClr val="FFFFFF"/>
              </a:solidFill>
            </a:endParaRPr>
          </a:p>
        </p:txBody>
      </p:sp>
      <p:sp>
        <p:nvSpPr>
          <p:cNvPr id="5" name="Pladsholder til sidefod 4"/>
          <p:cNvSpPr>
            <a:spLocks noGrp="1"/>
          </p:cNvSpPr>
          <p:nvPr>
            <p:ph type="ftr" sz="quarter" idx="11"/>
          </p:nvPr>
        </p:nvSpPr>
        <p:spPr/>
        <p:txBody>
          <a:bodyPr/>
          <a:lstStyle/>
          <a:p>
            <a:endParaRPr>
              <a:solidFill>
                <a:srgbClr val="FFFFFF"/>
              </a:solidFill>
            </a:endParaRP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grpSp>
        <p:nvGrpSpPr>
          <p:cNvPr id="18" name="Gruppe 17"/>
          <p:cNvGrpSpPr>
            <a:grpSpLocks/>
          </p:cNvGrpSpPr>
          <p:nvPr userDrawn="1"/>
        </p:nvGrpSpPr>
        <p:grpSpPr bwMode="auto">
          <a:xfrm>
            <a:off x="-2186217" y="1021705"/>
            <a:ext cx="2032000" cy="1841530"/>
            <a:chOff x="6573838" y="3603625"/>
            <a:chExt cx="2032000" cy="2455243"/>
          </a:xfrm>
        </p:grpSpPr>
        <p:sp>
          <p:nvSpPr>
            <p:cNvPr id="19" name="TextBox 12"/>
            <p:cNvSpPr txBox="1">
              <a:spLocks noChangeArrowheads="1"/>
            </p:cNvSpPr>
            <p:nvPr/>
          </p:nvSpPr>
          <p:spPr bwMode="auto">
            <a:xfrm>
              <a:off x="6573838" y="3603625"/>
              <a:ext cx="2032000" cy="245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auto" hangingPunct="1">
                <a:spcBef>
                  <a:spcPts val="0"/>
                </a:spcBef>
                <a:spcAft>
                  <a:spcPts val="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Indsæt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1.</a:t>
              </a:r>
              <a:r>
                <a:rPr lang="da-DK" sz="900" noProof="1">
                  <a:solidFill>
                    <a:srgbClr val="FFFFFF">
                      <a:lumMod val="50000"/>
                    </a:srgbClr>
                  </a:solidFill>
                  <a:ea typeface="Verdana" panose="020B0604030504040204" pitchFamily="34" charset="0"/>
                  <a:cs typeface="Arial" panose="020B0604020202020204" pitchFamily="34" charset="0"/>
                </a:rPr>
                <a:t> Klik på det lille billede-indsættelsesikon i midten</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af pladsholderen</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2. </a:t>
              </a:r>
              <a:r>
                <a:rPr lang="da-DK" sz="900" noProof="1">
                  <a:solidFill>
                    <a:srgbClr val="FFFFFF">
                      <a:lumMod val="50000"/>
                    </a:srgbClr>
                  </a:solidFill>
                  <a:ea typeface="Verdana" panose="020B0604030504040204" pitchFamily="34" charset="0"/>
                  <a:cs typeface="Arial" panose="020B0604020202020204" pitchFamily="34" charset="0"/>
                </a:rPr>
                <a:t>Indsæt det ønskede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3. </a:t>
              </a:r>
              <a:r>
                <a:rPr lang="da-DK" sz="900" noProof="1">
                  <a:solidFill>
                    <a:srgbClr val="FFFFFF">
                      <a:lumMod val="50000"/>
                    </a:srgbClr>
                  </a:solidFill>
                  <a:ea typeface="Verdana" panose="020B0604030504040204" pitchFamily="34" charset="0"/>
                  <a:cs typeface="Arial" panose="020B0604020202020204" pitchFamily="34" charset="0"/>
                </a:rPr>
                <a:t>Klik </a:t>
              </a:r>
              <a:r>
                <a:rPr lang="da-DK" sz="900" b="1" noProof="1">
                  <a:solidFill>
                    <a:srgbClr val="FFFFFF">
                      <a:lumMod val="50000"/>
                    </a:srgbClr>
                  </a:solidFill>
                  <a:ea typeface="Verdana" panose="020B0604030504040204" pitchFamily="34" charset="0"/>
                  <a:cs typeface="Arial" panose="020B0604020202020204" pitchFamily="34" charset="0"/>
                </a:rPr>
                <a:t>Beskær </a:t>
              </a:r>
              <a:r>
                <a:rPr lang="da-DK" sz="900" noProof="1">
                  <a:solidFill>
                    <a:srgbClr val="FFFFFF">
                      <a:lumMod val="50000"/>
                    </a:srgbClr>
                  </a:solidFill>
                  <a:ea typeface="Verdana" panose="020B0604030504040204" pitchFamily="34" charset="0"/>
                  <a:cs typeface="Arial" panose="020B0604020202020204" pitchFamily="34" charset="0"/>
                </a:rPr>
                <a:t>for at ændre</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billedets fokus/størrelse</a:t>
              </a: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r>
                <a:rPr lang="da-DK" altLang="da-DK" sz="900" b="1" noProof="1">
                  <a:solidFill>
                    <a:srgbClr val="FFFFFF">
                      <a:lumMod val="50000"/>
                    </a:srgbClr>
                  </a:solidFill>
                  <a:ea typeface="Verdana" panose="020B0604030504040204" pitchFamily="34" charset="0"/>
                  <a:cs typeface="Arial" panose="020B0604020202020204" pitchFamily="34" charset="0"/>
                </a:rPr>
                <a:t>4. </a:t>
              </a:r>
              <a:r>
                <a:rPr lang="da-DK" altLang="da-DK" sz="900" noProof="1">
                  <a:solidFill>
                    <a:srgbClr val="FFFFFF">
                      <a:lumMod val="50000"/>
                    </a:srgbClr>
                  </a:solidFill>
                  <a:ea typeface="Verdana" panose="020B0604030504040204" pitchFamily="34" charset="0"/>
                  <a:cs typeface="Arial" panose="020B0604020202020204" pitchFamily="34" charset="0"/>
                </a:rPr>
                <a:t>Ønsker du at skalere billedet, så hold </a:t>
              </a:r>
              <a:r>
                <a:rPr lang="da-DK" altLang="da-DK" sz="900" b="1" noProof="1">
                  <a:solidFill>
                    <a:srgbClr val="FFFFFF">
                      <a:lumMod val="50000"/>
                    </a:srgbClr>
                  </a:solidFill>
                  <a:ea typeface="Verdana" panose="020B0604030504040204" pitchFamily="34" charset="0"/>
                  <a:cs typeface="Arial" panose="020B0604020202020204" pitchFamily="34" charset="0"/>
                </a:rPr>
                <a:t>SHIFT</a:t>
              </a:r>
              <a:r>
                <a:rPr lang="da-DK" altLang="da-DK" sz="900" noProof="1">
                  <a:solidFill>
                    <a:srgbClr val="FFFFFF">
                      <a:lumMod val="50000"/>
                    </a:srgbClr>
                  </a:solidFill>
                  <a:ea typeface="Verdana" panose="020B0604030504040204" pitchFamily="34" charset="0"/>
                  <a:cs typeface="Arial" panose="020B0604020202020204" pitchFamily="34" charset="0"/>
                </a:rPr>
                <a:t>-knappen nede, mens der trækkes i billedets hjørner</a:t>
              </a:r>
            </a:p>
          </p:txBody>
        </p:sp>
        <p:grpSp>
          <p:nvGrpSpPr>
            <p:cNvPr id="20" name="Gruppe 1"/>
            <p:cNvGrpSpPr>
              <a:grpSpLocks/>
            </p:cNvGrpSpPr>
            <p:nvPr/>
          </p:nvGrpSpPr>
          <p:grpSpPr bwMode="auto">
            <a:xfrm>
              <a:off x="8227557" y="5472327"/>
              <a:ext cx="331787" cy="343015"/>
              <a:chOff x="8227737" y="5472259"/>
              <a:chExt cx="331631" cy="343667"/>
            </a:xfrm>
          </p:grpSpPr>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1265" y="5472375"/>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5"/>
              <p:cNvSpPr/>
              <p:nvPr/>
            </p:nvSpPr>
            <p:spPr>
              <a:xfrm>
                <a:off x="8227737" y="5472259"/>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dirty="0">
                  <a:solidFill>
                    <a:srgbClr val="FFFFFF"/>
                  </a:solidFill>
                </a:endParaRPr>
              </a:p>
            </p:txBody>
          </p:sp>
        </p:grpSp>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6263" y="468802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Tekstfelt 4"/>
          <p:cNvSpPr txBox="1"/>
          <p:nvPr userDrawn="1"/>
        </p:nvSpPr>
        <p:spPr>
          <a:xfrm>
            <a:off x="1371605" y="155324"/>
            <a:ext cx="3432175" cy="161583"/>
          </a:xfrm>
          <a:prstGeom prst="rect">
            <a:avLst/>
          </a:prstGeom>
          <a:noFill/>
        </p:spPr>
        <p:txBody>
          <a:bodyPr wrap="square" lIns="0" tIns="0" rIns="0" bIns="0" rtlCol="0">
            <a:noAutofit/>
          </a:bodyPr>
          <a:lstStyle/>
          <a:p>
            <a:pPr fontAlgn="auto">
              <a:spcBef>
                <a:spcPts val="0"/>
              </a:spcBef>
              <a:spcAft>
                <a:spcPts val="0"/>
              </a:spcAft>
            </a:pPr>
            <a:r>
              <a:rPr lang="da-DK" sz="1200" b="1" dirty="0">
                <a:solidFill>
                  <a:srgbClr val="565656"/>
                </a:solidFill>
                <a:latin typeface="Arial"/>
                <a:ea typeface="+mn-ea"/>
              </a:rPr>
              <a:t>Steno Diabetes Center Copenhagen</a:t>
            </a:r>
          </a:p>
        </p:txBody>
      </p:sp>
    </p:spTree>
    <p:extLst>
      <p:ext uri="{BB962C8B-B14F-4D97-AF65-F5344CB8AC3E}">
        <p14:creationId xmlns:p14="http://schemas.microsoft.com/office/powerpoint/2010/main" val="11678897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elt &amp; tekstsp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368000" y="681543"/>
            <a:ext cx="7091788" cy="844457"/>
          </a:xfrm>
        </p:spPr>
        <p:txBody>
          <a:bodyPr/>
          <a:lstStyle/>
          <a:p>
            <a:r>
              <a:rPr lang="da-DK" dirty="0"/>
              <a:t>Overskrift 27pt i to eller flere linjer </a:t>
            </a:r>
            <a:br>
              <a:rPr lang="da-DK" dirty="0"/>
            </a:br>
            <a:r>
              <a:rPr lang="da-DK" dirty="0"/>
              <a:t>teksten vokser opad</a:t>
            </a:r>
          </a:p>
        </p:txBody>
      </p:sp>
      <p:sp>
        <p:nvSpPr>
          <p:cNvPr id="4" name="Pladsholder til dato 3"/>
          <p:cNvSpPr>
            <a:spLocks noGrp="1"/>
          </p:cNvSpPr>
          <p:nvPr>
            <p:ph type="dt" sz="half" idx="10"/>
          </p:nvPr>
        </p:nvSpPr>
        <p:spPr/>
        <p:txBody>
          <a:bodyPr/>
          <a:lstStyle/>
          <a:p>
            <a:r>
              <a:rPr lang="da-DK">
                <a:solidFill>
                  <a:srgbClr val="FFFFFF"/>
                </a:solidFill>
              </a:rPr>
              <a:t>Signe Abitz Winther</a:t>
            </a:r>
            <a:endParaRPr lang="da-DK" dirty="0">
              <a:solidFill>
                <a:srgbClr val="FFFFFF"/>
              </a:solidFill>
            </a:endParaRPr>
          </a:p>
        </p:txBody>
      </p:sp>
      <p:sp>
        <p:nvSpPr>
          <p:cNvPr id="5" name="Pladsholder til sidefod 4"/>
          <p:cNvSpPr>
            <a:spLocks noGrp="1"/>
          </p:cNvSpPr>
          <p:nvPr>
            <p:ph type="ftr" sz="quarter" idx="11"/>
          </p:nvPr>
        </p:nvSpPr>
        <p:spPr/>
        <p:txBody>
          <a:bodyPr/>
          <a:lstStyle/>
          <a:p>
            <a:endParaRPr>
              <a:solidFill>
                <a:srgbClr val="FFFFFF"/>
              </a:solidFill>
            </a:endParaRP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grpSp>
        <p:nvGrpSpPr>
          <p:cNvPr id="17" name="Gruppe 16"/>
          <p:cNvGrpSpPr>
            <a:grpSpLocks/>
          </p:cNvGrpSpPr>
          <p:nvPr userDrawn="1"/>
        </p:nvGrpSpPr>
        <p:grpSpPr bwMode="auto">
          <a:xfrm>
            <a:off x="-2186217" y="1746649"/>
            <a:ext cx="2032000" cy="1841530"/>
            <a:chOff x="6573838" y="3603625"/>
            <a:chExt cx="2032000" cy="2455243"/>
          </a:xfrm>
        </p:grpSpPr>
        <p:sp>
          <p:nvSpPr>
            <p:cNvPr id="18" name="TextBox 12"/>
            <p:cNvSpPr txBox="1">
              <a:spLocks noChangeArrowheads="1"/>
            </p:cNvSpPr>
            <p:nvPr/>
          </p:nvSpPr>
          <p:spPr bwMode="auto">
            <a:xfrm>
              <a:off x="6573838" y="3603625"/>
              <a:ext cx="2032000" cy="245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auto" hangingPunct="1">
                <a:spcBef>
                  <a:spcPts val="0"/>
                </a:spcBef>
                <a:spcAft>
                  <a:spcPts val="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Indsæt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1.</a:t>
              </a:r>
              <a:r>
                <a:rPr lang="da-DK" sz="900" noProof="1">
                  <a:solidFill>
                    <a:srgbClr val="FFFFFF">
                      <a:lumMod val="50000"/>
                    </a:srgbClr>
                  </a:solidFill>
                  <a:ea typeface="Verdana" panose="020B0604030504040204" pitchFamily="34" charset="0"/>
                  <a:cs typeface="Arial" panose="020B0604020202020204" pitchFamily="34" charset="0"/>
                </a:rPr>
                <a:t> Klik på det lille billede-indsættelsesikon i midten</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af pladsholderen</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2. </a:t>
              </a:r>
              <a:r>
                <a:rPr lang="da-DK" sz="900" noProof="1">
                  <a:solidFill>
                    <a:srgbClr val="FFFFFF">
                      <a:lumMod val="50000"/>
                    </a:srgbClr>
                  </a:solidFill>
                  <a:ea typeface="Verdana" panose="020B0604030504040204" pitchFamily="34" charset="0"/>
                  <a:cs typeface="Arial" panose="020B0604020202020204" pitchFamily="34" charset="0"/>
                </a:rPr>
                <a:t>Indsæt det ønskede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3. </a:t>
              </a:r>
              <a:r>
                <a:rPr lang="da-DK" sz="900" noProof="1">
                  <a:solidFill>
                    <a:srgbClr val="FFFFFF">
                      <a:lumMod val="50000"/>
                    </a:srgbClr>
                  </a:solidFill>
                  <a:ea typeface="Verdana" panose="020B0604030504040204" pitchFamily="34" charset="0"/>
                  <a:cs typeface="Arial" panose="020B0604020202020204" pitchFamily="34" charset="0"/>
                </a:rPr>
                <a:t>Klik </a:t>
              </a:r>
              <a:r>
                <a:rPr lang="da-DK" sz="900" b="1" noProof="1">
                  <a:solidFill>
                    <a:srgbClr val="FFFFFF">
                      <a:lumMod val="50000"/>
                    </a:srgbClr>
                  </a:solidFill>
                  <a:ea typeface="Verdana" panose="020B0604030504040204" pitchFamily="34" charset="0"/>
                  <a:cs typeface="Arial" panose="020B0604020202020204" pitchFamily="34" charset="0"/>
                </a:rPr>
                <a:t>Beskær </a:t>
              </a:r>
              <a:r>
                <a:rPr lang="da-DK" sz="900" noProof="1">
                  <a:solidFill>
                    <a:srgbClr val="FFFFFF">
                      <a:lumMod val="50000"/>
                    </a:srgbClr>
                  </a:solidFill>
                  <a:ea typeface="Verdana" panose="020B0604030504040204" pitchFamily="34" charset="0"/>
                  <a:cs typeface="Arial" panose="020B0604020202020204" pitchFamily="34" charset="0"/>
                </a:rPr>
                <a:t>for at ændre</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billedets fokus/størrelse</a:t>
              </a: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r>
                <a:rPr lang="da-DK" altLang="da-DK" sz="900" b="1" noProof="1">
                  <a:solidFill>
                    <a:srgbClr val="FFFFFF">
                      <a:lumMod val="50000"/>
                    </a:srgbClr>
                  </a:solidFill>
                  <a:ea typeface="Verdana" panose="020B0604030504040204" pitchFamily="34" charset="0"/>
                  <a:cs typeface="Arial" panose="020B0604020202020204" pitchFamily="34" charset="0"/>
                </a:rPr>
                <a:t>4. </a:t>
              </a:r>
              <a:r>
                <a:rPr lang="da-DK" altLang="da-DK" sz="900" noProof="1">
                  <a:solidFill>
                    <a:srgbClr val="FFFFFF">
                      <a:lumMod val="50000"/>
                    </a:srgbClr>
                  </a:solidFill>
                  <a:ea typeface="Verdana" panose="020B0604030504040204" pitchFamily="34" charset="0"/>
                  <a:cs typeface="Arial" panose="020B0604020202020204" pitchFamily="34" charset="0"/>
                </a:rPr>
                <a:t>Ønsker du at skalere billedet, så hold </a:t>
              </a:r>
              <a:r>
                <a:rPr lang="da-DK" altLang="da-DK" sz="900" b="1" noProof="1">
                  <a:solidFill>
                    <a:srgbClr val="FFFFFF">
                      <a:lumMod val="50000"/>
                    </a:srgbClr>
                  </a:solidFill>
                  <a:ea typeface="Verdana" panose="020B0604030504040204" pitchFamily="34" charset="0"/>
                  <a:cs typeface="Arial" panose="020B0604020202020204" pitchFamily="34" charset="0"/>
                </a:rPr>
                <a:t>SHIFT</a:t>
              </a:r>
              <a:r>
                <a:rPr lang="da-DK" altLang="da-DK" sz="900" noProof="1">
                  <a:solidFill>
                    <a:srgbClr val="FFFFFF">
                      <a:lumMod val="50000"/>
                    </a:srgbClr>
                  </a:solidFill>
                  <a:ea typeface="Verdana" panose="020B0604030504040204" pitchFamily="34" charset="0"/>
                  <a:cs typeface="Arial" panose="020B0604020202020204" pitchFamily="34" charset="0"/>
                </a:rPr>
                <a:t>-knappen nede, mens der trækkes i billedets hjørner</a:t>
              </a:r>
            </a:p>
          </p:txBody>
        </p:sp>
        <p:grpSp>
          <p:nvGrpSpPr>
            <p:cNvPr id="19" name="Gruppe 1"/>
            <p:cNvGrpSpPr>
              <a:grpSpLocks/>
            </p:cNvGrpSpPr>
            <p:nvPr/>
          </p:nvGrpSpPr>
          <p:grpSpPr bwMode="auto">
            <a:xfrm>
              <a:off x="8227557" y="5472327"/>
              <a:ext cx="331787" cy="343015"/>
              <a:chOff x="8227737" y="5472259"/>
              <a:chExt cx="331631" cy="343667"/>
            </a:xfrm>
          </p:grpSpPr>
          <p:pic>
            <p:nvPicPr>
              <p:cNvPr id="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1265" y="5472375"/>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ounded Rectangle 25"/>
              <p:cNvSpPr/>
              <p:nvPr/>
            </p:nvSpPr>
            <p:spPr>
              <a:xfrm>
                <a:off x="8227737" y="5472259"/>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dirty="0">
                  <a:solidFill>
                    <a:srgbClr val="FFFFFF"/>
                  </a:solidFill>
                </a:endParaRPr>
              </a:p>
            </p:txBody>
          </p:sp>
        </p:gr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6263" y="468802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7" name="Pladsholder til tekst 1"/>
          <p:cNvSpPr>
            <a:spLocks noGrp="1"/>
          </p:cNvSpPr>
          <p:nvPr>
            <p:ph type="body" sz="quarter" idx="15" hasCustomPrompt="1"/>
          </p:nvPr>
        </p:nvSpPr>
        <p:spPr>
          <a:xfrm>
            <a:off x="1371600" y="3698521"/>
            <a:ext cx="3317874" cy="417470"/>
          </a:xfrm>
        </p:spPr>
        <p:txBody>
          <a:bodyPr/>
          <a:lstStyle>
            <a:lvl1pPr marL="0" indent="0">
              <a:lnSpc>
                <a:spcPct val="85000"/>
              </a:lnSpc>
              <a:buNone/>
              <a:defRPr sz="1400" baseline="0"/>
            </a:lvl1pPr>
            <a:lvl2pPr>
              <a:defRPr sz="1800"/>
            </a:lvl2pPr>
            <a:lvl3pPr marL="323912">
              <a:defRPr sz="1600"/>
            </a:lvl3pPr>
            <a:lvl4pPr marL="539852">
              <a:defRPr lang="da-DK" sz="1400" kern="1200" dirty="0" smtClean="0">
                <a:solidFill>
                  <a:schemeClr val="tx1"/>
                </a:solidFill>
                <a:latin typeface="+mn-lt"/>
                <a:ea typeface="+mn-ea"/>
                <a:cs typeface="+mn-cs"/>
              </a:defRPr>
            </a:lvl4pPr>
            <a:lvl5pPr marL="719802" indent="-89978">
              <a:defRPr sz="1200"/>
            </a:lvl5pPr>
          </a:lstStyle>
          <a:p>
            <a:pPr lvl="0"/>
            <a:r>
              <a:rPr lang="da-DK" dirty="0"/>
              <a:t>Billedtekst 14pt i to eller max tre linjer</a:t>
            </a:r>
          </a:p>
        </p:txBody>
      </p:sp>
      <p:sp>
        <p:nvSpPr>
          <p:cNvPr id="28" name="Pladsholder til billede 2"/>
          <p:cNvSpPr>
            <a:spLocks noGrp="1"/>
          </p:cNvSpPr>
          <p:nvPr>
            <p:ph type="pic" sz="quarter" idx="17" hasCustomPrompt="1"/>
          </p:nvPr>
        </p:nvSpPr>
        <p:spPr>
          <a:xfrm>
            <a:off x="1368000" y="1746659"/>
            <a:ext cx="3319200" cy="1857421"/>
          </a:xfrm>
        </p:spPr>
        <p:txBody>
          <a:bodyPr tIns="611835" anchor="ctr" anchorCtr="0"/>
          <a:lstStyle>
            <a:lvl1pPr marL="0" indent="0" algn="ctr">
              <a:buNone/>
              <a:defRPr sz="1400" baseline="0">
                <a:solidFill>
                  <a:schemeClr val="accent6"/>
                </a:solidFill>
              </a:defRPr>
            </a:lvl1pPr>
          </a:lstStyle>
          <a:p>
            <a:r>
              <a:rPr lang="da-DK" dirty="0"/>
              <a:t>Klik på ikon for at indsætte billede</a:t>
            </a:r>
          </a:p>
        </p:txBody>
      </p:sp>
      <p:sp>
        <p:nvSpPr>
          <p:cNvPr id="24" name="Pladsholder til indhold 3"/>
          <p:cNvSpPr>
            <a:spLocks noGrp="1"/>
          </p:cNvSpPr>
          <p:nvPr>
            <p:ph sz="quarter" idx="14" hasCustomPrompt="1"/>
          </p:nvPr>
        </p:nvSpPr>
        <p:spPr>
          <a:xfrm>
            <a:off x="4888800" y="1745456"/>
            <a:ext cx="3570988" cy="2370535"/>
          </a:xfrm>
        </p:spPr>
        <p:txBody>
          <a:bodyPr/>
          <a:lstStyle>
            <a:lvl1pPr marL="125967" indent="-125967">
              <a:defRPr sz="1800"/>
            </a:lvl1pPr>
            <a:lvl2pPr marL="449879" indent="-107967">
              <a:defRPr sz="1600"/>
            </a:lvl2pPr>
            <a:lvl3pPr marL="809780" indent="-107967">
              <a:defRPr sz="1400"/>
            </a:lvl3pPr>
            <a:lvl4pPr marL="1151687" indent="-89978">
              <a:defRPr sz="1200"/>
            </a:lvl4pPr>
            <a:lvl5pPr marL="1511588" indent="-89978">
              <a:defRPr sz="1000"/>
            </a:lvl5pPr>
            <a:lvl6pPr marL="1871489">
              <a:defRPr sz="1000"/>
            </a:lvl6pPr>
            <a:lvl7pPr marL="2231390">
              <a:defRPr sz="1000"/>
            </a:lvl7pPr>
            <a:lvl8pPr marL="2591291">
              <a:defRPr/>
            </a:lvl8pPr>
            <a:lvl9pPr marL="2951192">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15" name="Pladsholder til tekst 3"/>
          <p:cNvSpPr>
            <a:spLocks noGrp="1"/>
          </p:cNvSpPr>
          <p:nvPr>
            <p:ph type="body" sz="quarter" idx="18"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23" name="Tekstfelt 4"/>
          <p:cNvSpPr txBox="1"/>
          <p:nvPr userDrawn="1"/>
        </p:nvSpPr>
        <p:spPr>
          <a:xfrm>
            <a:off x="1371605" y="155324"/>
            <a:ext cx="3432175" cy="161583"/>
          </a:xfrm>
          <a:prstGeom prst="rect">
            <a:avLst/>
          </a:prstGeom>
          <a:noFill/>
        </p:spPr>
        <p:txBody>
          <a:bodyPr wrap="square" lIns="0" tIns="0" rIns="0" bIns="0" rtlCol="0">
            <a:noAutofit/>
          </a:bodyPr>
          <a:lstStyle/>
          <a:p>
            <a:pPr fontAlgn="auto">
              <a:spcBef>
                <a:spcPts val="0"/>
              </a:spcBef>
              <a:spcAft>
                <a:spcPts val="0"/>
              </a:spcAft>
              <a:defRPr/>
            </a:pPr>
            <a:r>
              <a:rPr lang="da-DK" sz="1200" b="1" dirty="0">
                <a:solidFill>
                  <a:srgbClr val="565656"/>
                </a:solidFill>
                <a:latin typeface="Arial"/>
                <a:ea typeface="+mn-ea"/>
              </a:rPr>
              <a:t>Steno Diabetes Center Copenhagen</a:t>
            </a:r>
          </a:p>
          <a:p>
            <a:pPr fontAlgn="auto">
              <a:spcBef>
                <a:spcPts val="0"/>
              </a:spcBef>
              <a:spcAft>
                <a:spcPts val="0"/>
              </a:spcAft>
            </a:pPr>
            <a:endParaRPr lang="da-DK" sz="1200" b="1" dirty="0">
              <a:solidFill>
                <a:srgbClr val="565656"/>
              </a:solidFill>
              <a:latin typeface="Arial"/>
              <a:ea typeface="+mn-ea"/>
            </a:endParaRPr>
          </a:p>
        </p:txBody>
      </p:sp>
    </p:spTree>
    <p:extLst>
      <p:ext uri="{BB962C8B-B14F-4D97-AF65-F5344CB8AC3E}">
        <p14:creationId xmlns:p14="http://schemas.microsoft.com/office/powerpoint/2010/main" val="3305400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Afsnit start">
    <p:spTree>
      <p:nvGrpSpPr>
        <p:cNvPr id="1" name=""/>
        <p:cNvGrpSpPr/>
        <p:nvPr/>
      </p:nvGrpSpPr>
      <p:grpSpPr>
        <a:xfrm>
          <a:off x="0" y="0"/>
          <a:ext cx="0" cy="0"/>
          <a:chOff x="0" y="0"/>
          <a:chExt cx="0" cy="0"/>
        </a:xfrm>
      </p:grpSpPr>
      <p:sp>
        <p:nvSpPr>
          <p:cNvPr id="21" name="Hvid dæk boks"/>
          <p:cNvSpPr/>
          <p:nvPr userDrawn="1"/>
        </p:nvSpPr>
        <p:spPr>
          <a:xfrm>
            <a:off x="0" y="0"/>
            <a:ext cx="9144000" cy="51435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auto">
              <a:spcBef>
                <a:spcPts val="0"/>
              </a:spcBef>
              <a:spcAft>
                <a:spcPts val="0"/>
              </a:spcAft>
            </a:pPr>
            <a:endParaRPr lang="da-DK" sz="1800" dirty="0">
              <a:solidFill>
                <a:srgbClr val="FFFFFF"/>
              </a:solidFill>
            </a:endParaRPr>
          </a:p>
        </p:txBody>
      </p:sp>
      <p:sp>
        <p:nvSpPr>
          <p:cNvPr id="12" name="Rektangel 11"/>
          <p:cNvSpPr/>
          <p:nvPr userDrawn="1"/>
        </p:nvSpPr>
        <p:spPr>
          <a:xfrm>
            <a:off x="0" y="2"/>
            <a:ext cx="683568" cy="15286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13" name="Rektangel 12"/>
          <p:cNvSpPr/>
          <p:nvPr userDrawn="1"/>
        </p:nvSpPr>
        <p:spPr>
          <a:xfrm>
            <a:off x="0" y="1528767"/>
            <a:ext cx="683568" cy="3614885"/>
          </a:xfrm>
          <a:prstGeom prst="rect">
            <a:avLst/>
          </a:prstGeom>
          <a:solidFill>
            <a:srgbClr val="1F4A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8" name="Titel 1"/>
          <p:cNvSpPr>
            <a:spLocks noGrp="1"/>
          </p:cNvSpPr>
          <p:nvPr>
            <p:ph type="title" hasCustomPrompt="1"/>
          </p:nvPr>
        </p:nvSpPr>
        <p:spPr>
          <a:xfrm>
            <a:off x="1371600" y="2031690"/>
            <a:ext cx="7086600" cy="2081920"/>
          </a:xfrm>
        </p:spPr>
        <p:txBody>
          <a:bodyPr anchor="t" anchorCtr="0"/>
          <a:lstStyle>
            <a:lvl1pPr>
              <a:defRPr sz="3700">
                <a:solidFill>
                  <a:schemeClr val="tx2"/>
                </a:solidFill>
              </a:defRPr>
            </a:lvl1pPr>
          </a:lstStyle>
          <a:p>
            <a:r>
              <a:rPr lang="da-DK" dirty="0"/>
              <a:t>Overskrift 37pt skrives her</a:t>
            </a:r>
            <a:br>
              <a:rPr lang="da-DK" dirty="0"/>
            </a:br>
            <a:r>
              <a:rPr lang="da-DK" dirty="0"/>
              <a:t>i to eller flere linjer</a:t>
            </a:r>
          </a:p>
        </p:txBody>
      </p:sp>
      <p:sp>
        <p:nvSpPr>
          <p:cNvPr id="4" name="Pladsholder til dato 3"/>
          <p:cNvSpPr>
            <a:spLocks noGrp="1"/>
          </p:cNvSpPr>
          <p:nvPr>
            <p:ph type="dt" sz="half" idx="10"/>
          </p:nvPr>
        </p:nvSpPr>
        <p:spPr/>
        <p:txBody>
          <a:bodyPr/>
          <a:lstStyle>
            <a:lvl1pPr>
              <a:defRPr>
                <a:solidFill>
                  <a:schemeClr val="tx1"/>
                </a:solidFill>
              </a:defRPr>
            </a:lvl1pPr>
          </a:lstStyle>
          <a:p>
            <a:r>
              <a:rPr lang="da-DK">
                <a:solidFill>
                  <a:srgbClr val="333333"/>
                </a:solidFill>
              </a:rPr>
              <a:t>Signe Abitz Winther</a:t>
            </a:r>
            <a:endParaRPr lang="da-DK" dirty="0">
              <a:solidFill>
                <a:srgbClr val="333333"/>
              </a:solidFill>
            </a:endParaRPr>
          </a:p>
        </p:txBody>
      </p:sp>
      <p:sp>
        <p:nvSpPr>
          <p:cNvPr id="5" name="Pladsholder til sidefod 4"/>
          <p:cNvSpPr>
            <a:spLocks noGrp="1"/>
          </p:cNvSpPr>
          <p:nvPr>
            <p:ph type="ftr" sz="quarter" idx="11"/>
          </p:nvPr>
        </p:nvSpPr>
        <p:spPr/>
        <p:txBody>
          <a:bodyPr/>
          <a:lstStyle>
            <a:lvl1pPr>
              <a:defRPr>
                <a:solidFill>
                  <a:schemeClr val="tx1"/>
                </a:solidFill>
              </a:defRPr>
            </a:lvl1pPr>
          </a:lstStyle>
          <a:p>
            <a:endParaRPr dirty="0">
              <a:solidFill>
                <a:srgbClr val="333333"/>
              </a:solidFill>
            </a:endParaRPr>
          </a:p>
        </p:txBody>
      </p:sp>
      <p:sp>
        <p:nvSpPr>
          <p:cNvPr id="6" name="Pladsholder til diasnummer 5"/>
          <p:cNvSpPr>
            <a:spLocks noGrp="1"/>
          </p:cNvSpPr>
          <p:nvPr>
            <p:ph type="sldNum" sz="quarter" idx="12"/>
          </p:nvPr>
        </p:nvSpPr>
        <p:spPr/>
        <p:txBody>
          <a:bodyPr/>
          <a:lstStyle>
            <a:lvl1pPr>
              <a:defRPr>
                <a:solidFill>
                  <a:schemeClr val="tx1"/>
                </a:solidFill>
              </a:defRPr>
            </a:lvl1pPr>
          </a:lstStyle>
          <a:p>
            <a:fld id="{667EC89C-17A0-4E64-A6D2-B825673CEEDF}" type="slidenum">
              <a:rPr smtClean="0">
                <a:solidFill>
                  <a:srgbClr val="333333"/>
                </a:solidFill>
              </a:rPr>
              <a:pPr/>
              <a:t>‹#›</a:t>
            </a:fld>
            <a:endParaRPr dirty="0">
              <a:solidFill>
                <a:srgbClr val="333333"/>
              </a:solidFill>
            </a:endParaRPr>
          </a:p>
        </p:txBody>
      </p:sp>
      <p:sp>
        <p:nvSpPr>
          <p:cNvPr id="17" name="Pladsholder til tekst 3"/>
          <p:cNvSpPr>
            <a:spLocks noGrp="1"/>
          </p:cNvSpPr>
          <p:nvPr>
            <p:ph type="body" sz="quarter" idx="13"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grpSp>
        <p:nvGrpSpPr>
          <p:cNvPr id="19" name="Logo"/>
          <p:cNvGrpSpPr/>
          <p:nvPr userDrawn="1"/>
        </p:nvGrpSpPr>
        <p:grpSpPr>
          <a:xfrm>
            <a:off x="457200" y="1188000"/>
            <a:ext cx="687600" cy="515700"/>
            <a:chOff x="457200" y="5718575"/>
            <a:chExt cx="687600" cy="687600"/>
          </a:xfrm>
        </p:grpSpPr>
        <p:pic>
          <p:nvPicPr>
            <p:cNvPr id="20" name="Logo 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18575"/>
              <a:ext cx="687600" cy="687600"/>
            </a:xfrm>
            <a:prstGeom prst="rect">
              <a:avLst/>
            </a:prstGeom>
          </p:spPr>
        </p:pic>
        <p:pic>
          <p:nvPicPr>
            <p:cNvPr id="22" name="Regio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grpSp>
      <p:sp>
        <p:nvSpPr>
          <p:cNvPr id="14" name="Tekstfelt 4"/>
          <p:cNvSpPr txBox="1"/>
          <p:nvPr userDrawn="1"/>
        </p:nvSpPr>
        <p:spPr>
          <a:xfrm>
            <a:off x="1371605" y="155324"/>
            <a:ext cx="3432175" cy="161583"/>
          </a:xfrm>
          <a:prstGeom prst="rect">
            <a:avLst/>
          </a:prstGeom>
          <a:noFill/>
        </p:spPr>
        <p:txBody>
          <a:bodyPr wrap="square" lIns="0" tIns="0" rIns="0" bIns="0" rtlCol="0">
            <a:noAutofit/>
          </a:bodyPr>
          <a:lstStyle/>
          <a:p>
            <a:pPr fontAlgn="auto">
              <a:spcBef>
                <a:spcPts val="0"/>
              </a:spcBef>
              <a:spcAft>
                <a:spcPts val="0"/>
              </a:spcAft>
              <a:defRPr/>
            </a:pPr>
            <a:r>
              <a:rPr lang="da-DK" sz="1200" b="1" dirty="0">
                <a:solidFill>
                  <a:srgbClr val="565656"/>
                </a:solidFill>
                <a:latin typeface="Arial"/>
                <a:ea typeface="+mn-ea"/>
              </a:rPr>
              <a:t>Steno Diabetes Center Copenhagen</a:t>
            </a:r>
          </a:p>
          <a:p>
            <a:pPr fontAlgn="auto">
              <a:spcBef>
                <a:spcPts val="0"/>
              </a:spcBef>
              <a:spcAft>
                <a:spcPts val="0"/>
              </a:spcAft>
            </a:pPr>
            <a:endParaRPr lang="da-DK" sz="1200" b="1" dirty="0">
              <a:solidFill>
                <a:srgbClr val="565656"/>
              </a:solidFill>
              <a:latin typeface="Arial"/>
              <a:ea typeface="+mn-ea"/>
            </a:endParaRPr>
          </a:p>
        </p:txBody>
      </p:sp>
    </p:spTree>
    <p:extLst>
      <p:ext uri="{BB962C8B-B14F-4D97-AF65-F5344CB8AC3E}">
        <p14:creationId xmlns:p14="http://schemas.microsoft.com/office/powerpoint/2010/main" val="31190317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r>
              <a:rPr lang="da-DK">
                <a:solidFill>
                  <a:srgbClr val="FFFFFF"/>
                </a:solidFill>
              </a:rPr>
              <a:t>Signe Abitz Winther</a:t>
            </a:r>
            <a:endParaRPr lang="da-DK" dirty="0">
              <a:solidFill>
                <a:srgbClr val="FFFFFF"/>
              </a:solidFill>
            </a:endParaRPr>
          </a:p>
        </p:txBody>
      </p:sp>
      <p:sp>
        <p:nvSpPr>
          <p:cNvPr id="3" name="Pladsholder til sidefod 2"/>
          <p:cNvSpPr>
            <a:spLocks noGrp="1"/>
          </p:cNvSpPr>
          <p:nvPr>
            <p:ph type="ftr" sz="quarter" idx="11"/>
          </p:nvPr>
        </p:nvSpPr>
        <p:spPr/>
        <p:txBody>
          <a:bodyPr/>
          <a:lstStyle/>
          <a:p>
            <a:endParaRPr>
              <a:solidFill>
                <a:srgbClr val="FFFFFF"/>
              </a:solidFill>
            </a:endParaRPr>
          </a:p>
        </p:txBody>
      </p:sp>
      <p:sp>
        <p:nvSpPr>
          <p:cNvPr id="4" name="Pladsholder til diasnummer 3"/>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sp>
        <p:nvSpPr>
          <p:cNvPr id="5" name="Pladsholder til tekst 3"/>
          <p:cNvSpPr>
            <a:spLocks noGrp="1"/>
          </p:cNvSpPr>
          <p:nvPr>
            <p:ph type="body" sz="quarter" idx="13"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7" name="Tekstfelt 4"/>
          <p:cNvSpPr txBox="1"/>
          <p:nvPr userDrawn="1"/>
        </p:nvSpPr>
        <p:spPr>
          <a:xfrm>
            <a:off x="1371605" y="155324"/>
            <a:ext cx="3432175" cy="161583"/>
          </a:xfrm>
          <a:prstGeom prst="rect">
            <a:avLst/>
          </a:prstGeom>
          <a:noFill/>
        </p:spPr>
        <p:txBody>
          <a:bodyPr wrap="square" lIns="0" tIns="0" rIns="0" bIns="0" rtlCol="0">
            <a:noAutofit/>
          </a:bodyPr>
          <a:lstStyle/>
          <a:p>
            <a:pPr fontAlgn="auto">
              <a:spcBef>
                <a:spcPts val="0"/>
              </a:spcBef>
              <a:spcAft>
                <a:spcPts val="0"/>
              </a:spcAft>
              <a:defRPr/>
            </a:pPr>
            <a:r>
              <a:rPr lang="da-DK" sz="1200" b="1" dirty="0">
                <a:solidFill>
                  <a:srgbClr val="565656"/>
                </a:solidFill>
                <a:latin typeface="Arial"/>
                <a:ea typeface="+mn-ea"/>
              </a:rPr>
              <a:t>Steno Diabetes Center Copenhagen</a:t>
            </a:r>
          </a:p>
          <a:p>
            <a:pPr fontAlgn="auto">
              <a:spcBef>
                <a:spcPts val="0"/>
              </a:spcBef>
              <a:spcAft>
                <a:spcPts val="0"/>
              </a:spcAft>
            </a:pPr>
            <a:endParaRPr lang="da-DK" sz="1200" b="1" dirty="0">
              <a:solidFill>
                <a:srgbClr val="565656"/>
              </a:solidFill>
              <a:latin typeface="Arial"/>
              <a:ea typeface="+mn-ea"/>
            </a:endParaRPr>
          </a:p>
        </p:txBody>
      </p:sp>
    </p:spTree>
    <p:extLst>
      <p:ext uri="{BB962C8B-B14F-4D97-AF65-F5344CB8AC3E}">
        <p14:creationId xmlns:p14="http://schemas.microsoft.com/office/powerpoint/2010/main" val="20562270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lut ">
    <p:spTree>
      <p:nvGrpSpPr>
        <p:cNvPr id="1" name=""/>
        <p:cNvGrpSpPr/>
        <p:nvPr/>
      </p:nvGrpSpPr>
      <p:grpSpPr>
        <a:xfrm>
          <a:off x="0" y="0"/>
          <a:ext cx="0" cy="0"/>
          <a:chOff x="0" y="0"/>
          <a:chExt cx="0" cy="0"/>
        </a:xfrm>
      </p:grpSpPr>
      <p:sp>
        <p:nvSpPr>
          <p:cNvPr id="8" name="Rektangel 7"/>
          <p:cNvSpPr/>
          <p:nvPr userDrawn="1"/>
        </p:nvSpPr>
        <p:spPr>
          <a:xfrm>
            <a:off x="611567" y="0"/>
            <a:ext cx="8532007"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9" name="Rektangel 8"/>
          <p:cNvSpPr/>
          <p:nvPr userDrawn="1"/>
        </p:nvSpPr>
        <p:spPr>
          <a:xfrm>
            <a:off x="8460000" y="1"/>
            <a:ext cx="68356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10" name="Rektangel 9"/>
          <p:cNvSpPr/>
          <p:nvPr userDrawn="1"/>
        </p:nvSpPr>
        <p:spPr>
          <a:xfrm>
            <a:off x="0" y="0"/>
            <a:ext cx="683568" cy="5143648"/>
          </a:xfrm>
          <a:prstGeom prst="rect">
            <a:avLst/>
          </a:prstGeom>
          <a:solidFill>
            <a:srgbClr val="1F4A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2" name="Titel 1"/>
          <p:cNvSpPr>
            <a:spLocks noGrp="1"/>
          </p:cNvSpPr>
          <p:nvPr>
            <p:ph type="title" hasCustomPrompt="1"/>
          </p:nvPr>
        </p:nvSpPr>
        <p:spPr>
          <a:xfrm>
            <a:off x="1371600" y="762550"/>
            <a:ext cx="7086600" cy="984098"/>
          </a:xfrm>
        </p:spPr>
        <p:txBody>
          <a:bodyPr/>
          <a:lstStyle>
            <a:lvl1pPr>
              <a:lnSpc>
                <a:spcPct val="85000"/>
              </a:lnSpc>
              <a:defRPr>
                <a:solidFill>
                  <a:schemeClr val="bg1"/>
                </a:solidFill>
              </a:defRPr>
            </a:lvl1pPr>
          </a:lstStyle>
          <a:p>
            <a:r>
              <a:rPr lang="da-DK" dirty="0"/>
              <a:t>Overskrift 27pt i to eller flere linjer </a:t>
            </a:r>
            <a:br>
              <a:rPr lang="da-DK" dirty="0"/>
            </a:br>
            <a:r>
              <a:rPr lang="da-DK" dirty="0"/>
              <a:t>teksten vokser opad</a:t>
            </a:r>
          </a:p>
        </p:txBody>
      </p:sp>
      <p:sp>
        <p:nvSpPr>
          <p:cNvPr id="11" name="Pladsholder til tekst 2"/>
          <p:cNvSpPr>
            <a:spLocks noGrp="1"/>
          </p:cNvSpPr>
          <p:nvPr>
            <p:ph type="body" sz="quarter" idx="15" hasCustomPrompt="1"/>
          </p:nvPr>
        </p:nvSpPr>
        <p:spPr>
          <a:xfrm>
            <a:off x="1368001" y="1939208"/>
            <a:ext cx="2995611" cy="486000"/>
          </a:xfrm>
        </p:spPr>
        <p:txBody>
          <a:bodyPr/>
          <a:lstStyle>
            <a:lvl1pPr marL="0" indent="0">
              <a:lnSpc>
                <a:spcPct val="85000"/>
              </a:lnSpc>
              <a:buNone/>
              <a:defRPr sz="1600" baseline="0">
                <a:solidFill>
                  <a:schemeClr val="bg1"/>
                </a:solidFill>
              </a:defRPr>
            </a:lvl1pPr>
            <a:lvl2pPr>
              <a:defRPr sz="1800">
                <a:solidFill>
                  <a:schemeClr val="bg1"/>
                </a:solidFill>
              </a:defRPr>
            </a:lvl2pPr>
            <a:lvl3pPr marL="323912">
              <a:defRPr sz="1600">
                <a:solidFill>
                  <a:schemeClr val="bg1"/>
                </a:solidFill>
              </a:defRPr>
            </a:lvl3pPr>
            <a:lvl4pPr marL="539852">
              <a:defRPr lang="da-DK" sz="1400" kern="1200" dirty="0" smtClean="0">
                <a:solidFill>
                  <a:schemeClr val="bg1"/>
                </a:solidFill>
                <a:latin typeface="+mn-lt"/>
                <a:ea typeface="+mn-ea"/>
                <a:cs typeface="+mn-cs"/>
              </a:defRPr>
            </a:lvl4pPr>
            <a:lvl5pPr marL="719802" indent="-89978">
              <a:defRPr sz="1200">
                <a:solidFill>
                  <a:schemeClr val="bg1"/>
                </a:solidFill>
              </a:defRPr>
            </a:lvl5pPr>
          </a:lstStyle>
          <a:p>
            <a:pPr lvl="0"/>
            <a:r>
              <a:rPr lang="da-DK" dirty="0"/>
              <a:t>Tak tekst 16pt i to eller max 3 linjer</a:t>
            </a:r>
          </a:p>
        </p:txBody>
      </p:sp>
      <p:sp>
        <p:nvSpPr>
          <p:cNvPr id="17" name="Pladsholder til tekst 3"/>
          <p:cNvSpPr>
            <a:spLocks noGrp="1"/>
          </p:cNvSpPr>
          <p:nvPr>
            <p:ph type="body" sz="quarter" idx="16" hasCustomPrompt="1"/>
          </p:nvPr>
        </p:nvSpPr>
        <p:spPr>
          <a:xfrm>
            <a:off x="1368001" y="2618192"/>
            <a:ext cx="2995611" cy="486000"/>
          </a:xfrm>
        </p:spPr>
        <p:txBody>
          <a:bodyPr/>
          <a:lstStyle>
            <a:lvl1pPr marL="0" indent="0">
              <a:lnSpc>
                <a:spcPct val="85000"/>
              </a:lnSpc>
              <a:buNone/>
              <a:defRPr sz="1600">
                <a:solidFill>
                  <a:schemeClr val="bg1"/>
                </a:solidFill>
              </a:defRPr>
            </a:lvl1pPr>
            <a:lvl2pPr>
              <a:defRPr sz="1800">
                <a:solidFill>
                  <a:schemeClr val="bg1"/>
                </a:solidFill>
              </a:defRPr>
            </a:lvl2pPr>
            <a:lvl3pPr marL="323912">
              <a:defRPr sz="1600">
                <a:solidFill>
                  <a:schemeClr val="bg1"/>
                </a:solidFill>
              </a:defRPr>
            </a:lvl3pPr>
            <a:lvl4pPr marL="539852">
              <a:defRPr lang="da-DK" sz="1400" kern="1200" dirty="0" smtClean="0">
                <a:solidFill>
                  <a:schemeClr val="bg1"/>
                </a:solidFill>
                <a:latin typeface="+mn-lt"/>
                <a:ea typeface="+mn-ea"/>
                <a:cs typeface="+mn-cs"/>
              </a:defRPr>
            </a:lvl4pPr>
            <a:lvl5pPr marL="719802" indent="-89978">
              <a:defRPr sz="1200">
                <a:solidFill>
                  <a:schemeClr val="bg1"/>
                </a:solidFill>
              </a:defRPr>
            </a:lvl5pPr>
          </a:lstStyle>
          <a:p>
            <a:pPr lvl="0"/>
            <a:r>
              <a:rPr lang="da-DK" dirty="0"/>
              <a:t>Tak tekst 16pt i to eller max 3 linjer</a:t>
            </a:r>
          </a:p>
        </p:txBody>
      </p:sp>
      <p:sp>
        <p:nvSpPr>
          <p:cNvPr id="18" name="Pladsholder til tekst 4"/>
          <p:cNvSpPr>
            <a:spLocks noGrp="1"/>
          </p:cNvSpPr>
          <p:nvPr>
            <p:ph type="body" sz="quarter" idx="17" hasCustomPrompt="1"/>
          </p:nvPr>
        </p:nvSpPr>
        <p:spPr>
          <a:xfrm>
            <a:off x="4654766" y="1938600"/>
            <a:ext cx="2995611" cy="486000"/>
          </a:xfrm>
        </p:spPr>
        <p:txBody>
          <a:bodyPr/>
          <a:lstStyle>
            <a:lvl1pPr marL="0" indent="0">
              <a:lnSpc>
                <a:spcPct val="85000"/>
              </a:lnSpc>
              <a:buNone/>
              <a:defRPr sz="1600">
                <a:solidFill>
                  <a:schemeClr val="bg1"/>
                </a:solidFill>
              </a:defRPr>
            </a:lvl1pPr>
            <a:lvl2pPr>
              <a:defRPr sz="1800">
                <a:solidFill>
                  <a:schemeClr val="bg1"/>
                </a:solidFill>
              </a:defRPr>
            </a:lvl2pPr>
            <a:lvl3pPr marL="323912">
              <a:defRPr sz="1600">
                <a:solidFill>
                  <a:schemeClr val="bg1"/>
                </a:solidFill>
              </a:defRPr>
            </a:lvl3pPr>
            <a:lvl4pPr marL="539852">
              <a:defRPr lang="da-DK" sz="1400" kern="1200" dirty="0" smtClean="0">
                <a:solidFill>
                  <a:schemeClr val="bg1"/>
                </a:solidFill>
                <a:latin typeface="+mn-lt"/>
                <a:ea typeface="+mn-ea"/>
                <a:cs typeface="+mn-cs"/>
              </a:defRPr>
            </a:lvl4pPr>
            <a:lvl5pPr marL="719802" indent="-89978">
              <a:defRPr sz="1200">
                <a:solidFill>
                  <a:schemeClr val="bg1"/>
                </a:solidFill>
              </a:defRPr>
            </a:lvl5pPr>
          </a:lstStyle>
          <a:p>
            <a:pPr lvl="0"/>
            <a:r>
              <a:rPr lang="da-DK" dirty="0"/>
              <a:t>Tak tekst 16pt i to eller max 3 linjer</a:t>
            </a:r>
          </a:p>
        </p:txBody>
      </p:sp>
      <p:sp>
        <p:nvSpPr>
          <p:cNvPr id="19" name="Pladsholder til tekst5"/>
          <p:cNvSpPr>
            <a:spLocks noGrp="1"/>
          </p:cNvSpPr>
          <p:nvPr>
            <p:ph type="body" sz="quarter" idx="18" hasCustomPrompt="1"/>
          </p:nvPr>
        </p:nvSpPr>
        <p:spPr>
          <a:xfrm>
            <a:off x="4654766" y="2619000"/>
            <a:ext cx="2995611" cy="486000"/>
          </a:xfrm>
        </p:spPr>
        <p:txBody>
          <a:bodyPr/>
          <a:lstStyle>
            <a:lvl1pPr marL="0" indent="0">
              <a:lnSpc>
                <a:spcPct val="85000"/>
              </a:lnSpc>
              <a:buNone/>
              <a:defRPr sz="1600">
                <a:solidFill>
                  <a:schemeClr val="bg1"/>
                </a:solidFill>
              </a:defRPr>
            </a:lvl1pPr>
            <a:lvl2pPr>
              <a:defRPr sz="1800">
                <a:solidFill>
                  <a:schemeClr val="bg1"/>
                </a:solidFill>
              </a:defRPr>
            </a:lvl2pPr>
            <a:lvl3pPr marL="323912">
              <a:defRPr sz="1600">
                <a:solidFill>
                  <a:schemeClr val="bg1"/>
                </a:solidFill>
              </a:defRPr>
            </a:lvl3pPr>
            <a:lvl4pPr marL="539852">
              <a:defRPr lang="da-DK" sz="1400" kern="1200" dirty="0" smtClean="0">
                <a:solidFill>
                  <a:schemeClr val="bg1"/>
                </a:solidFill>
                <a:latin typeface="+mn-lt"/>
                <a:ea typeface="+mn-ea"/>
                <a:cs typeface="+mn-cs"/>
              </a:defRPr>
            </a:lvl4pPr>
            <a:lvl5pPr marL="719802" indent="-89978">
              <a:defRPr sz="1200">
                <a:solidFill>
                  <a:schemeClr val="bg1"/>
                </a:solidFill>
              </a:defRPr>
            </a:lvl5pPr>
          </a:lstStyle>
          <a:p>
            <a:pPr lvl="0"/>
            <a:r>
              <a:rPr lang="da-DK" dirty="0"/>
              <a:t>Tak tekst 16pt i to eller max 3 linjer</a:t>
            </a:r>
          </a:p>
        </p:txBody>
      </p:sp>
      <p:sp>
        <p:nvSpPr>
          <p:cNvPr id="4" name="Pladsholder til dato 3"/>
          <p:cNvSpPr>
            <a:spLocks noGrp="1"/>
          </p:cNvSpPr>
          <p:nvPr>
            <p:ph type="dt" sz="half" idx="10"/>
          </p:nvPr>
        </p:nvSpPr>
        <p:spPr/>
        <p:txBody>
          <a:bodyPr/>
          <a:lstStyle/>
          <a:p>
            <a:r>
              <a:rPr lang="da-DK">
                <a:solidFill>
                  <a:srgbClr val="FFFFFF"/>
                </a:solidFill>
              </a:rPr>
              <a:t>Signe Abitz Winther</a:t>
            </a:r>
            <a:endParaRPr lang="da-DK" dirty="0">
              <a:solidFill>
                <a:srgbClr val="FFFFFF"/>
              </a:solidFill>
            </a:endParaRPr>
          </a:p>
        </p:txBody>
      </p:sp>
      <p:sp>
        <p:nvSpPr>
          <p:cNvPr id="5" name="Pladsholder til sidefod 4"/>
          <p:cNvSpPr>
            <a:spLocks noGrp="1"/>
          </p:cNvSpPr>
          <p:nvPr>
            <p:ph type="ftr" sz="quarter" idx="11"/>
          </p:nvPr>
        </p:nvSpPr>
        <p:spPr/>
        <p:txBody>
          <a:bodyPr/>
          <a:lstStyle/>
          <a:p>
            <a:endParaRPr>
              <a:solidFill>
                <a:srgbClr val="FFFFFF"/>
              </a:solidFill>
            </a:endParaRP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sp>
        <p:nvSpPr>
          <p:cNvPr id="20" name="Pladsholder til tekst 3"/>
          <p:cNvSpPr>
            <a:spLocks noGrp="1"/>
          </p:cNvSpPr>
          <p:nvPr>
            <p:ph type="body" sz="quarter" idx="13"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21" name="Tekstfelt 4"/>
          <p:cNvSpPr txBox="1"/>
          <p:nvPr userDrawn="1"/>
        </p:nvSpPr>
        <p:spPr>
          <a:xfrm>
            <a:off x="1371605" y="155324"/>
            <a:ext cx="3432175" cy="161583"/>
          </a:xfrm>
          <a:prstGeom prst="rect">
            <a:avLst/>
          </a:prstGeom>
          <a:noFill/>
        </p:spPr>
        <p:txBody>
          <a:bodyPr wrap="square" lIns="0" tIns="0" rIns="0" bIns="0" rtlCol="0">
            <a:noAutofit/>
          </a:bodyPr>
          <a:lstStyle/>
          <a:p>
            <a:pPr fontAlgn="auto">
              <a:spcBef>
                <a:spcPts val="0"/>
              </a:spcBef>
              <a:spcAft>
                <a:spcPts val="0"/>
              </a:spcAft>
              <a:defRPr/>
            </a:pPr>
            <a:r>
              <a:rPr lang="da-DK" sz="1200" b="1" dirty="0">
                <a:solidFill>
                  <a:srgbClr val="FFFFFF"/>
                </a:solidFill>
                <a:latin typeface="Arial"/>
                <a:ea typeface="+mn-ea"/>
              </a:rPr>
              <a:t>Steno Diabetes Center Copenhagen</a:t>
            </a:r>
          </a:p>
          <a:p>
            <a:pPr fontAlgn="auto">
              <a:spcBef>
                <a:spcPts val="0"/>
              </a:spcBef>
              <a:spcAft>
                <a:spcPts val="0"/>
              </a:spcAft>
            </a:pPr>
            <a:endParaRPr lang="da-DK" sz="1200" b="1" dirty="0">
              <a:solidFill>
                <a:srgbClr val="FFFFFF"/>
              </a:solidFill>
              <a:latin typeface="Arial"/>
              <a:ea typeface="+mn-ea"/>
            </a:endParaRPr>
          </a:p>
        </p:txBody>
      </p:sp>
      <p:grpSp>
        <p:nvGrpSpPr>
          <p:cNvPr id="22" name="Logo"/>
          <p:cNvGrpSpPr/>
          <p:nvPr userDrawn="1"/>
        </p:nvGrpSpPr>
        <p:grpSpPr>
          <a:xfrm>
            <a:off x="457200" y="3605231"/>
            <a:ext cx="687600" cy="515700"/>
            <a:chOff x="457200" y="5718575"/>
            <a:chExt cx="687600" cy="687600"/>
          </a:xfrm>
        </p:grpSpPr>
        <p:pic>
          <p:nvPicPr>
            <p:cNvPr id="23" name="Logo 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18575"/>
              <a:ext cx="687600" cy="687600"/>
            </a:xfrm>
            <a:prstGeom prst="rect">
              <a:avLst/>
            </a:prstGeom>
          </p:spPr>
        </p:pic>
        <p:pic>
          <p:nvPicPr>
            <p:cNvPr id="24" name="Regio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grpSp>
    </p:spTree>
    <p:extLst>
      <p:ext uri="{BB962C8B-B14F-4D97-AF65-F5344CB8AC3E}">
        <p14:creationId xmlns:p14="http://schemas.microsoft.com/office/powerpoint/2010/main" val="1339846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9" name="Fast overskrift"/>
          <p:cNvSpPr txBox="1"/>
          <p:nvPr userDrawn="1"/>
        </p:nvSpPr>
        <p:spPr>
          <a:xfrm>
            <a:off x="404811" y="404815"/>
            <a:ext cx="8331994" cy="487628"/>
          </a:xfrm>
          <a:prstGeom prst="rect">
            <a:avLst/>
          </a:prstGeom>
          <a:noFill/>
        </p:spPr>
        <p:txBody>
          <a:bodyPr wrap="square" lIns="0" tIns="0" rIns="0" bIns="0" rtlCol="0" anchor="b" anchorCtr="0">
            <a:noAutofit/>
          </a:bodyPr>
          <a:lstStyle/>
          <a:p>
            <a:pPr fontAlgn="auto">
              <a:spcBef>
                <a:spcPts val="0"/>
              </a:spcBef>
              <a:spcAft>
                <a:spcPts val="0"/>
              </a:spcAft>
            </a:pPr>
            <a:r>
              <a:rPr lang="en-GB" sz="2400" noProof="1">
                <a:solidFill>
                  <a:srgbClr val="333333"/>
                </a:solidFill>
                <a:latin typeface="Arial" panose="020B0604020202020204" pitchFamily="34" charset="0"/>
                <a:ea typeface="+mn-ea"/>
                <a:cs typeface="Arial" panose="020B0604020202020204" pitchFamily="34" charset="0"/>
              </a:rPr>
              <a:t>Brugerguide - Slet før anvendelse</a:t>
            </a:r>
            <a:endParaRPr lang="en-GB" sz="1350">
              <a:solidFill>
                <a:srgbClr val="333333"/>
              </a:solidFill>
              <a:latin typeface="Arial"/>
              <a:ea typeface="+mn-ea"/>
            </a:endParaRPr>
          </a:p>
        </p:txBody>
      </p:sp>
      <p:sp>
        <p:nvSpPr>
          <p:cNvPr id="2" name="Date Placeholder 1"/>
          <p:cNvSpPr>
            <a:spLocks noGrp="1"/>
          </p:cNvSpPr>
          <p:nvPr>
            <p:ph type="dt" sz="half" idx="10"/>
          </p:nvPr>
        </p:nvSpPr>
        <p:spPr>
          <a:xfrm>
            <a:off x="0" y="5184000"/>
            <a:ext cx="0" cy="0"/>
          </a:xfrm>
        </p:spPr>
        <p:txBody>
          <a:bodyPr/>
          <a:lstStyle>
            <a:lvl1pPr>
              <a:defRPr sz="100">
                <a:solidFill>
                  <a:schemeClr val="bg1"/>
                </a:solidFill>
              </a:defRPr>
            </a:lvl1pPr>
          </a:lstStyle>
          <a:p>
            <a:endParaRPr lang="en-GB" dirty="0">
              <a:solidFill>
                <a:srgbClr val="FFFFFF"/>
              </a:solidFill>
            </a:endParaRPr>
          </a:p>
        </p:txBody>
      </p:sp>
      <p:sp>
        <p:nvSpPr>
          <p:cNvPr id="3" name="Footer Placeholder 2"/>
          <p:cNvSpPr>
            <a:spLocks noGrp="1"/>
          </p:cNvSpPr>
          <p:nvPr>
            <p:ph type="ftr" sz="quarter" idx="11"/>
          </p:nvPr>
        </p:nvSpPr>
        <p:spPr>
          <a:xfrm>
            <a:off x="0" y="5184000"/>
            <a:ext cx="0" cy="0"/>
          </a:xfrm>
        </p:spPr>
        <p:txBody>
          <a:bodyPr/>
          <a:lstStyle>
            <a:lvl1pPr>
              <a:defRPr sz="100">
                <a:solidFill>
                  <a:schemeClr val="bg1"/>
                </a:solidFill>
              </a:defRPr>
            </a:lvl1pPr>
          </a:lstStyle>
          <a:p>
            <a:endParaRPr lang="en-GB" dirty="0">
              <a:solidFill>
                <a:srgbClr val="FFFFFF"/>
              </a:solidFill>
            </a:endParaRPr>
          </a:p>
        </p:txBody>
      </p:sp>
      <p:sp>
        <p:nvSpPr>
          <p:cNvPr id="4" name="Slide Number Placeholder 3"/>
          <p:cNvSpPr>
            <a:spLocks noGrp="1"/>
          </p:cNvSpPr>
          <p:nvPr>
            <p:ph type="sldNum" sz="quarter" idx="12"/>
          </p:nvPr>
        </p:nvSpPr>
        <p:spPr>
          <a:xfrm>
            <a:off x="0" y="5184000"/>
            <a:ext cx="0" cy="0"/>
          </a:xfrm>
        </p:spPr>
        <p:txBody>
          <a:bodyPr/>
          <a:lstStyle>
            <a:lvl1pPr>
              <a:defRPr sz="100">
                <a:solidFill>
                  <a:schemeClr val="bg1"/>
                </a:solidFill>
              </a:defRPr>
            </a:lvl1pPr>
          </a:lstStyle>
          <a:p>
            <a:fld id="{0DAB5548-7253-48D6-B95B-F3D312A72220}" type="slidenum">
              <a:rPr lang="en-GB" smtClean="0">
                <a:solidFill>
                  <a:srgbClr val="FFFFFF"/>
                </a:solidFill>
              </a:rPr>
              <a:pPr/>
              <a:t>‹#›</a:t>
            </a:fld>
            <a:endParaRPr lang="en-GB" dirty="0">
              <a:solidFill>
                <a:srgbClr val="FFFFFF"/>
              </a:solidFill>
            </a:endParaRPr>
          </a:p>
        </p:txBody>
      </p:sp>
      <p:sp>
        <p:nvSpPr>
          <p:cNvPr id="16" name="Text Box 2">
            <a:extLst>
              <a:ext uri="{FF2B5EF4-FFF2-40B4-BE49-F238E27FC236}">
                <a16:creationId xmlns:a16="http://schemas.microsoft.com/office/drawing/2014/main" id="{9ED1F91D-CAD7-4803-B48E-26A1E9D1349D}"/>
              </a:ext>
            </a:extLst>
          </p:cNvPr>
          <p:cNvSpPr txBox="1">
            <a:spLocks noChangeArrowheads="1"/>
          </p:cNvSpPr>
          <p:nvPr userDrawn="1"/>
        </p:nvSpPr>
        <p:spPr bwMode="auto">
          <a:xfrm>
            <a:off x="419100" y="1109641"/>
            <a:ext cx="1710270" cy="29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450"/>
              </a:spcAft>
              <a:defRPr/>
            </a:pPr>
            <a:r>
              <a:rPr lang="en-GB" sz="675" b="1" noProof="1">
                <a:solidFill>
                  <a:srgbClr val="333333"/>
                </a:solidFill>
                <a:latin typeface="Arial" panose="020B0604020202020204" pitchFamily="34" charset="0"/>
                <a:ea typeface="+mn-ea"/>
                <a:cs typeface="Arial" panose="020B0604020202020204" pitchFamily="34" charset="0"/>
              </a:rPr>
              <a:t>Brug tekst typografier</a:t>
            </a:r>
          </a:p>
          <a:p>
            <a:pPr eaLnBrk="1" fontAlgn="auto" hangingPunct="1">
              <a:spcBef>
                <a:spcPts val="0"/>
              </a:spcBef>
              <a:spcAft>
                <a:spcPts val="450"/>
              </a:spcAft>
              <a:defRPr/>
            </a:pPr>
            <a:r>
              <a:rPr lang="en-GB" altLang="da-DK" sz="675" noProof="1">
                <a:solidFill>
                  <a:srgbClr val="333333"/>
                </a:solidFill>
                <a:latin typeface="Arial" panose="020B0604020202020204" pitchFamily="34" charset="0"/>
                <a:ea typeface="+mn-ea"/>
                <a:cs typeface="Arial" panose="020B0604020202020204" pitchFamily="34" charset="0"/>
              </a:rPr>
              <a:t>Brug</a:t>
            </a:r>
            <a:r>
              <a:rPr lang="en-GB" altLang="da-DK" sz="675" b="1" noProof="1">
                <a:solidFill>
                  <a:srgbClr val="333333"/>
                </a:solidFill>
                <a:latin typeface="Arial" panose="020B0604020202020204" pitchFamily="34" charset="0"/>
                <a:ea typeface="+mn-ea"/>
                <a:cs typeface="Arial" panose="020B0604020202020204" pitchFamily="34" charset="0"/>
              </a:rPr>
              <a:t> TAB </a:t>
            </a:r>
            <a:r>
              <a:rPr lang="en-GB" altLang="da-DK" sz="675" noProof="1">
                <a:solidFill>
                  <a:srgbClr val="333333"/>
                </a:solidFill>
                <a:latin typeface="Arial" panose="020B0604020202020204" pitchFamily="34" charset="0"/>
                <a:ea typeface="+mn-ea"/>
                <a:cs typeface="Arial" panose="020B0604020202020204" pitchFamily="34" charset="0"/>
              </a:rPr>
              <a:t>for at gå frem i tekst-niveauer. Klik </a:t>
            </a:r>
            <a:r>
              <a:rPr lang="en-GB" altLang="da-DK" sz="675" b="1" noProof="1">
                <a:solidFill>
                  <a:srgbClr val="333333"/>
                </a:solidFill>
                <a:latin typeface="Arial" panose="020B0604020202020204" pitchFamily="34" charset="0"/>
                <a:ea typeface="+mn-ea"/>
                <a:cs typeface="Arial" panose="020B0604020202020204" pitchFamily="34" charset="0"/>
              </a:rPr>
              <a:t>ENTER</a:t>
            </a:r>
            <a:r>
              <a:rPr lang="en-GB" altLang="da-DK" sz="675" noProof="1">
                <a:solidFill>
                  <a:srgbClr val="333333"/>
                </a:solidFill>
                <a:latin typeface="Arial" panose="020B0604020202020204" pitchFamily="34" charset="0"/>
                <a:ea typeface="+mn-ea"/>
                <a:cs typeface="Arial" panose="020B0604020202020204" pitchFamily="34" charset="0"/>
              </a:rPr>
              <a:t>, derefter </a:t>
            </a:r>
            <a:r>
              <a:rPr lang="en-GB" altLang="da-DK" sz="675" b="1" noProof="1">
                <a:solidFill>
                  <a:srgbClr val="333333"/>
                </a:solidFill>
                <a:latin typeface="Arial" panose="020B0604020202020204" pitchFamily="34" charset="0"/>
                <a:ea typeface="+mn-ea"/>
                <a:cs typeface="Arial" panose="020B0604020202020204" pitchFamily="34" charset="0"/>
              </a:rPr>
              <a:t>TAB</a:t>
            </a:r>
            <a:r>
              <a:rPr lang="en-GB" altLang="da-DK" sz="675" noProof="1">
                <a:solidFill>
                  <a:srgbClr val="333333"/>
                </a:solidFill>
                <a:latin typeface="Arial" panose="020B0604020202020204" pitchFamily="34" charset="0"/>
                <a:ea typeface="+mn-ea"/>
                <a:cs typeface="Arial" panose="020B0604020202020204" pitchFamily="34" charset="0"/>
              </a:rPr>
              <a:t> for at skifte fra et niveau til et næste</a:t>
            </a:r>
            <a:endParaRPr lang="en-GB" sz="1350">
              <a:solidFill>
                <a:srgbClr val="333333"/>
              </a:solidFill>
              <a:ea typeface="+mn-ea"/>
            </a:endParaRPr>
          </a:p>
          <a:p>
            <a:pPr eaLnBrk="1" fontAlgn="auto" hangingPunct="1">
              <a:spcBef>
                <a:spcPts val="0"/>
              </a:spcBef>
              <a:spcAft>
                <a:spcPts val="450"/>
              </a:spcAft>
              <a:defRPr/>
            </a:pPr>
            <a:r>
              <a:rPr lang="en-GB" altLang="da-DK" sz="675" noProof="1">
                <a:solidFill>
                  <a:srgbClr val="333333"/>
                </a:solidFill>
                <a:latin typeface="Arial" panose="020B0604020202020204" pitchFamily="34" charset="0"/>
                <a:ea typeface="+mn-ea"/>
                <a:cs typeface="Arial" panose="020B0604020202020204" pitchFamily="34" charset="0"/>
              </a:rPr>
              <a:t>For at gå tilbage i tekst-niveauer, </a:t>
            </a:r>
            <a:br>
              <a:rPr lang="da-DK" altLang="da-DK" sz="675" noProof="1">
                <a:solidFill>
                  <a:srgbClr val="333333"/>
                </a:solidFill>
                <a:latin typeface="Arial" panose="020B0604020202020204" pitchFamily="34" charset="0"/>
                <a:ea typeface="+mn-ea"/>
                <a:cs typeface="Arial" panose="020B0604020202020204" pitchFamily="34" charset="0"/>
              </a:rPr>
            </a:br>
            <a:r>
              <a:rPr lang="en-GB" altLang="da-DK" sz="675" noProof="1">
                <a:solidFill>
                  <a:srgbClr val="333333"/>
                </a:solidFill>
                <a:latin typeface="Arial" panose="020B0604020202020204" pitchFamily="34" charset="0"/>
                <a:ea typeface="+mn-ea"/>
                <a:cs typeface="Arial" panose="020B0604020202020204" pitchFamily="34" charset="0"/>
              </a:rPr>
              <a:t>brug </a:t>
            </a:r>
            <a:r>
              <a:rPr lang="en-GB" altLang="da-DK" sz="675" b="1" noProof="1">
                <a:solidFill>
                  <a:srgbClr val="333333"/>
                </a:solidFill>
                <a:latin typeface="Arial" panose="020B0604020202020204" pitchFamily="34" charset="0"/>
                <a:ea typeface="+mn-ea"/>
                <a:cs typeface="Arial" panose="020B0604020202020204" pitchFamily="34" charset="0"/>
              </a:rPr>
              <a:t>SHIFT+TAB</a:t>
            </a:r>
            <a:endParaRPr lang="en-GB" altLang="da-DK" sz="675" noProof="1">
              <a:solidFill>
                <a:srgbClr val="333333"/>
              </a:solidFill>
              <a:latin typeface="Arial" panose="020B0604020202020204" pitchFamily="34" charset="0"/>
              <a:ea typeface="+mn-ea"/>
              <a:cs typeface="Arial" panose="020B0604020202020204" pitchFamily="34" charset="0"/>
            </a:endParaRPr>
          </a:p>
          <a:p>
            <a:pPr eaLnBrk="1" fontAlgn="auto" hangingPunct="1">
              <a:spcBef>
                <a:spcPts val="0"/>
              </a:spcBef>
              <a:spcAft>
                <a:spcPts val="450"/>
              </a:spcAft>
              <a:defRPr/>
            </a:pPr>
            <a:r>
              <a:rPr lang="en-GB" altLang="da-DK" sz="675" noProof="1">
                <a:solidFill>
                  <a:srgbClr val="333333"/>
                </a:solidFill>
                <a:latin typeface="Arial" panose="020B0604020202020204" pitchFamily="34" charset="0"/>
                <a:ea typeface="+mn-ea"/>
                <a:cs typeface="Arial" panose="020B0604020202020204" pitchFamily="34" charset="0"/>
              </a:rPr>
              <a:t>Alternativt kan </a:t>
            </a:r>
            <a:br>
              <a:rPr lang="da-DK" altLang="da-DK" sz="675" noProof="1">
                <a:solidFill>
                  <a:srgbClr val="333333"/>
                </a:solidFill>
                <a:latin typeface="Arial" panose="020B0604020202020204" pitchFamily="34" charset="0"/>
                <a:ea typeface="+mn-ea"/>
                <a:cs typeface="Arial" panose="020B0604020202020204" pitchFamily="34" charset="0"/>
              </a:rPr>
            </a:br>
            <a:r>
              <a:rPr lang="en-GB" altLang="da-DK" sz="675" b="1" noProof="1">
                <a:solidFill>
                  <a:srgbClr val="333333"/>
                </a:solidFill>
                <a:latin typeface="Arial" panose="020B0604020202020204" pitchFamily="34" charset="0"/>
                <a:ea typeface="+mn-ea"/>
                <a:cs typeface="Arial" panose="020B0604020202020204" pitchFamily="34" charset="0"/>
              </a:rPr>
              <a:t>Forøg</a:t>
            </a:r>
            <a:r>
              <a:rPr lang="en-GB" altLang="da-DK" sz="675" noProof="1">
                <a:solidFill>
                  <a:srgbClr val="333333"/>
                </a:solidFill>
                <a:latin typeface="Arial" panose="020B0604020202020204" pitchFamily="34" charset="0"/>
                <a:ea typeface="+mn-ea"/>
                <a:cs typeface="Arial" panose="020B0604020202020204" pitchFamily="34" charset="0"/>
              </a:rPr>
              <a:t> og </a:t>
            </a:r>
            <a:r>
              <a:rPr lang="en-GB" altLang="da-DK" sz="675" b="1" noProof="1">
                <a:solidFill>
                  <a:srgbClr val="333333"/>
                </a:solidFill>
                <a:latin typeface="Arial" panose="020B0604020202020204" pitchFamily="34" charset="0"/>
                <a:ea typeface="+mn-ea"/>
                <a:cs typeface="Arial" panose="020B0604020202020204" pitchFamily="34" charset="0"/>
              </a:rPr>
              <a:t>Formindsk</a:t>
            </a:r>
            <a:r>
              <a:rPr lang="en-GB" altLang="da-DK" sz="675" noProof="1">
                <a:solidFill>
                  <a:srgbClr val="333333"/>
                </a:solidFill>
                <a:latin typeface="Arial" panose="020B0604020202020204" pitchFamily="34" charset="0"/>
                <a:ea typeface="+mn-ea"/>
                <a:cs typeface="Arial" panose="020B0604020202020204" pitchFamily="34" charset="0"/>
              </a:rPr>
              <a:t> listeniveau bruges</a:t>
            </a:r>
            <a:endParaRPr lang="en-GB" sz="1350">
              <a:solidFill>
                <a:srgbClr val="333333"/>
              </a:solidFill>
              <a:ea typeface="+mn-ea"/>
            </a:endParaRPr>
          </a:p>
          <a:p>
            <a:pPr eaLnBrk="1" fontAlgn="auto" hangingPunct="1">
              <a:spcBef>
                <a:spcPts val="900"/>
              </a:spcBef>
              <a:spcAft>
                <a:spcPts val="450"/>
              </a:spcAft>
              <a:defRPr/>
            </a:pPr>
            <a:r>
              <a:rPr lang="en-GB" sz="675" b="1" noProof="1">
                <a:solidFill>
                  <a:srgbClr val="333333"/>
                </a:solidFill>
                <a:latin typeface="Arial" panose="020B0604020202020204" pitchFamily="34" charset="0"/>
                <a:ea typeface="+mn-ea"/>
                <a:cs typeface="Arial" panose="020B0604020202020204" pitchFamily="34" charset="0"/>
              </a:rPr>
              <a:t>Ændre slide layouts</a:t>
            </a:r>
            <a:endParaRPr lang="en-GB" altLang="da-DK" sz="675" noProof="1">
              <a:solidFill>
                <a:srgbClr val="333333"/>
              </a:solidFill>
              <a:latin typeface="Arial" panose="020B0604020202020204" pitchFamily="34" charset="0"/>
              <a:ea typeface="+mn-ea"/>
              <a:cs typeface="Arial" panose="020B0604020202020204" pitchFamily="34" charset="0"/>
            </a:endParaRPr>
          </a:p>
          <a:p>
            <a:pPr eaLnBrk="1" fontAlgn="auto" hangingPunct="1">
              <a:spcBef>
                <a:spcPts val="0"/>
              </a:spcBef>
              <a:spcAft>
                <a:spcPts val="450"/>
              </a:spcAft>
              <a:defRPr/>
            </a:pPr>
            <a:r>
              <a:rPr lang="en-GB" altLang="da-DK" sz="675" b="1" noProof="1">
                <a:solidFill>
                  <a:srgbClr val="333333"/>
                </a:solidFill>
                <a:latin typeface="Arial" panose="020B0604020202020204" pitchFamily="34" charset="0"/>
                <a:ea typeface="+mn-ea"/>
                <a:cs typeface="Arial" panose="020B0604020202020204" pitchFamily="34" charset="0"/>
              </a:rPr>
              <a:t>1. </a:t>
            </a:r>
            <a:r>
              <a:rPr lang="en-GB" altLang="da-DK" sz="675" noProof="1">
                <a:solidFill>
                  <a:srgbClr val="333333"/>
                </a:solidFill>
                <a:latin typeface="Arial" panose="020B0604020202020204" pitchFamily="34" charset="0"/>
                <a:ea typeface="+mn-ea"/>
                <a:cs typeface="Arial" panose="020B0604020202020204" pitchFamily="34" charset="0"/>
              </a:rPr>
              <a:t>Klik på pilen ved siden af </a:t>
            </a:r>
            <a:r>
              <a:rPr lang="en-GB" altLang="da-DK" sz="675" b="1" noProof="1">
                <a:solidFill>
                  <a:srgbClr val="333333"/>
                </a:solidFill>
                <a:latin typeface="Arial" panose="020B0604020202020204" pitchFamily="34" charset="0"/>
                <a:ea typeface="+mn-ea"/>
                <a:cs typeface="Arial" panose="020B0604020202020204" pitchFamily="34" charset="0"/>
              </a:rPr>
              <a:t>Layout</a:t>
            </a:r>
            <a:r>
              <a:rPr lang="en-GB" altLang="da-DK" sz="675" noProof="1">
                <a:solidFill>
                  <a:srgbClr val="333333"/>
                </a:solidFill>
                <a:latin typeface="Arial" panose="020B0604020202020204" pitchFamily="34" charset="0"/>
                <a:ea typeface="+mn-ea"/>
                <a:cs typeface="Arial" panose="020B0604020202020204" pitchFamily="34" charset="0"/>
              </a:rPr>
              <a:t> </a:t>
            </a:r>
            <a:br>
              <a:rPr lang="da-DK" altLang="da-DK" sz="675" noProof="1">
                <a:solidFill>
                  <a:srgbClr val="333333"/>
                </a:solidFill>
                <a:latin typeface="Arial" panose="020B0604020202020204" pitchFamily="34" charset="0"/>
                <a:ea typeface="+mn-ea"/>
                <a:cs typeface="Arial" panose="020B0604020202020204" pitchFamily="34" charset="0"/>
              </a:rPr>
            </a:br>
            <a:r>
              <a:rPr lang="en-GB" altLang="da-DK" sz="675" noProof="1">
                <a:solidFill>
                  <a:srgbClr val="333333"/>
                </a:solidFill>
                <a:latin typeface="Arial" panose="020B0604020202020204" pitchFamily="34" charset="0"/>
                <a:ea typeface="+mn-ea"/>
                <a:cs typeface="Arial" panose="020B0604020202020204" pitchFamily="34" charset="0"/>
              </a:rPr>
              <a:t>for at få vist en dropdown menu af </a:t>
            </a:r>
            <a:br>
              <a:rPr lang="da-DK" altLang="da-DK" sz="675" noProof="1">
                <a:solidFill>
                  <a:srgbClr val="333333"/>
                </a:solidFill>
                <a:latin typeface="Arial" panose="020B0604020202020204" pitchFamily="34" charset="0"/>
                <a:ea typeface="+mn-ea"/>
                <a:cs typeface="Arial" panose="020B0604020202020204" pitchFamily="34" charset="0"/>
              </a:rPr>
            </a:br>
            <a:r>
              <a:rPr lang="en-GB" altLang="da-DK" sz="675" noProof="1">
                <a:solidFill>
                  <a:srgbClr val="333333"/>
                </a:solidFill>
                <a:latin typeface="Arial" panose="020B0604020202020204" pitchFamily="34" charset="0"/>
                <a:ea typeface="+mn-ea"/>
                <a:cs typeface="Arial" panose="020B0604020202020204" pitchFamily="34" charset="0"/>
              </a:rPr>
              <a:t>mulige slides layout</a:t>
            </a:r>
          </a:p>
          <a:p>
            <a:pPr eaLnBrk="1" fontAlgn="auto" hangingPunct="1">
              <a:spcBef>
                <a:spcPts val="0"/>
              </a:spcBef>
              <a:spcAft>
                <a:spcPts val="450"/>
              </a:spcAft>
              <a:defRPr/>
            </a:pPr>
            <a:r>
              <a:rPr lang="en-GB" altLang="da-DK" sz="675" b="1" noProof="1">
                <a:solidFill>
                  <a:srgbClr val="333333"/>
                </a:solidFill>
                <a:latin typeface="Arial" panose="020B0604020202020204" pitchFamily="34" charset="0"/>
                <a:ea typeface="+mn-ea"/>
                <a:cs typeface="Arial" panose="020B0604020202020204" pitchFamily="34" charset="0"/>
              </a:rPr>
              <a:t>2. </a:t>
            </a:r>
            <a:r>
              <a:rPr lang="en-GB" altLang="da-DK" sz="675" noProof="1">
                <a:solidFill>
                  <a:srgbClr val="333333"/>
                </a:solidFill>
                <a:latin typeface="Arial" panose="020B0604020202020204" pitchFamily="34" charset="0"/>
                <a:ea typeface="+mn-ea"/>
                <a:cs typeface="Arial" panose="020B0604020202020204" pitchFamily="34" charset="0"/>
              </a:rPr>
              <a:t>Vælg </a:t>
            </a:r>
            <a:r>
              <a:rPr lang="en-GB" altLang="da-DK" sz="675" b="1" noProof="1">
                <a:solidFill>
                  <a:srgbClr val="333333"/>
                </a:solidFill>
                <a:latin typeface="Arial" panose="020B0604020202020204" pitchFamily="34" charset="0"/>
                <a:ea typeface="+mn-ea"/>
                <a:cs typeface="Arial" panose="020B0604020202020204" pitchFamily="34" charset="0"/>
              </a:rPr>
              <a:t>Layout</a:t>
            </a:r>
            <a:r>
              <a:rPr lang="en-GB" altLang="da-DK" sz="675" noProof="1">
                <a:solidFill>
                  <a:srgbClr val="333333"/>
                </a:solidFill>
                <a:latin typeface="Arial" panose="020B0604020202020204" pitchFamily="34" charset="0"/>
                <a:ea typeface="+mn-ea"/>
                <a:cs typeface="Arial" panose="020B0604020202020204" pitchFamily="34" charset="0"/>
              </a:rPr>
              <a:t> for at ændre dit </a:t>
            </a:r>
            <a:br>
              <a:rPr lang="da-DK" altLang="da-DK" sz="675" noProof="1">
                <a:solidFill>
                  <a:srgbClr val="333333"/>
                </a:solidFill>
                <a:latin typeface="Arial" panose="020B0604020202020204" pitchFamily="34" charset="0"/>
                <a:ea typeface="+mn-ea"/>
                <a:cs typeface="Arial" panose="020B0604020202020204" pitchFamily="34" charset="0"/>
              </a:rPr>
            </a:br>
            <a:r>
              <a:rPr lang="en-GB" altLang="da-DK" sz="675" noProof="1">
                <a:solidFill>
                  <a:srgbClr val="333333"/>
                </a:solidFill>
                <a:latin typeface="Arial" panose="020B0604020202020204" pitchFamily="34" charset="0"/>
                <a:ea typeface="+mn-ea"/>
                <a:cs typeface="Arial" panose="020B0604020202020204" pitchFamily="34" charset="0"/>
              </a:rPr>
              <a:t>nuværende layout til et alternativt</a:t>
            </a:r>
            <a:endParaRPr lang="en-GB" sz="1350">
              <a:solidFill>
                <a:srgbClr val="333333"/>
              </a:solidFill>
              <a:ea typeface="+mn-ea"/>
            </a:endParaRPr>
          </a:p>
          <a:p>
            <a:pPr fontAlgn="auto">
              <a:spcBef>
                <a:spcPts val="900"/>
              </a:spcBef>
              <a:spcAft>
                <a:spcPts val="450"/>
              </a:spcAft>
              <a:buFont typeface="+mj-lt"/>
              <a:buNone/>
              <a:defRPr/>
            </a:pPr>
            <a:r>
              <a:rPr lang="en-GB" sz="675" b="1" noProof="1">
                <a:solidFill>
                  <a:srgbClr val="333333"/>
                </a:solidFill>
                <a:latin typeface="Arial" panose="020B0604020202020204" pitchFamily="34" charset="0"/>
                <a:ea typeface="+mn-ea"/>
                <a:cs typeface="Arial" panose="020B0604020202020204" pitchFamily="34" charset="0"/>
              </a:rPr>
              <a:t>Nulstil slide</a:t>
            </a:r>
            <a:endParaRPr lang="en-GB" sz="1350">
              <a:solidFill>
                <a:srgbClr val="333333"/>
              </a:solidFill>
              <a:ea typeface="+mn-ea"/>
            </a:endParaRPr>
          </a:p>
          <a:p>
            <a:pPr eaLnBrk="1" fontAlgn="auto" hangingPunct="1">
              <a:spcBef>
                <a:spcPts val="0"/>
              </a:spcBef>
              <a:spcAft>
                <a:spcPts val="450"/>
              </a:spcAft>
              <a:buFont typeface="+mj-lt"/>
              <a:buNone/>
              <a:defRPr/>
            </a:pPr>
            <a:r>
              <a:rPr lang="en-GB" altLang="da-DK" sz="675" b="1" noProof="1">
                <a:solidFill>
                  <a:srgbClr val="333333"/>
                </a:solidFill>
                <a:latin typeface="Arial" panose="020B0604020202020204" pitchFamily="34" charset="0"/>
                <a:ea typeface="+mn-ea"/>
                <a:cs typeface="Arial" panose="020B0604020202020204" pitchFamily="34" charset="0"/>
              </a:rPr>
              <a:t>1. </a:t>
            </a:r>
            <a:r>
              <a:rPr lang="en-GB" altLang="da-DK" sz="675" noProof="1">
                <a:solidFill>
                  <a:srgbClr val="333333"/>
                </a:solidFill>
                <a:latin typeface="Arial" panose="020B0604020202020204" pitchFamily="34" charset="0"/>
                <a:ea typeface="+mn-ea"/>
                <a:cs typeface="Arial" panose="020B0604020202020204" pitchFamily="34" charset="0"/>
              </a:rPr>
              <a:t>Klik på fanen </a:t>
            </a:r>
            <a:r>
              <a:rPr lang="en-GB" altLang="da-DK" sz="675" b="1" noProof="1">
                <a:solidFill>
                  <a:srgbClr val="333333"/>
                </a:solidFill>
                <a:latin typeface="Arial" panose="020B0604020202020204" pitchFamily="34" charset="0"/>
                <a:ea typeface="+mn-ea"/>
                <a:cs typeface="Arial" panose="020B0604020202020204" pitchFamily="34" charset="0"/>
              </a:rPr>
              <a:t>Hjem</a:t>
            </a:r>
            <a:endParaRPr lang="en-GB" sz="1350">
              <a:solidFill>
                <a:srgbClr val="333333"/>
              </a:solidFill>
              <a:ea typeface="+mn-ea"/>
            </a:endParaRPr>
          </a:p>
          <a:p>
            <a:pPr eaLnBrk="1" fontAlgn="auto" hangingPunct="1">
              <a:spcBef>
                <a:spcPts val="0"/>
              </a:spcBef>
              <a:spcAft>
                <a:spcPts val="450"/>
              </a:spcAft>
              <a:buFont typeface="+mj-lt"/>
              <a:buNone/>
              <a:defRPr/>
            </a:pPr>
            <a:r>
              <a:rPr lang="en-GB" altLang="da-DK" sz="675" b="1" noProof="1">
                <a:solidFill>
                  <a:srgbClr val="333333"/>
                </a:solidFill>
                <a:latin typeface="Arial" panose="020B0604020202020204" pitchFamily="34" charset="0"/>
                <a:ea typeface="+mn-ea"/>
                <a:cs typeface="Arial" panose="020B0604020202020204" pitchFamily="34" charset="0"/>
              </a:rPr>
              <a:t>2. </a:t>
            </a:r>
            <a:r>
              <a:rPr lang="en-GB" altLang="da-DK" sz="675" noProof="1">
                <a:solidFill>
                  <a:srgbClr val="333333"/>
                </a:solidFill>
                <a:latin typeface="Arial" panose="020B0604020202020204" pitchFamily="34" charset="0"/>
                <a:ea typeface="+mn-ea"/>
                <a:cs typeface="Arial" panose="020B0604020202020204" pitchFamily="34" charset="0"/>
              </a:rPr>
              <a:t>Vælg </a:t>
            </a:r>
            <a:r>
              <a:rPr lang="en-GB" altLang="da-DK" sz="675" b="1" noProof="1">
                <a:solidFill>
                  <a:srgbClr val="333333"/>
                </a:solidFill>
                <a:latin typeface="Arial" panose="020B0604020202020204" pitchFamily="34" charset="0"/>
                <a:ea typeface="+mn-ea"/>
                <a:cs typeface="Arial" panose="020B0604020202020204" pitchFamily="34" charset="0"/>
              </a:rPr>
              <a:t>Nulstil</a:t>
            </a:r>
            <a:r>
              <a:rPr lang="en-GB" altLang="da-DK" sz="675" noProof="1">
                <a:solidFill>
                  <a:srgbClr val="333333"/>
                </a:solidFill>
                <a:latin typeface="Arial" panose="020B0604020202020204" pitchFamily="34" charset="0"/>
                <a:ea typeface="+mn-ea"/>
                <a:cs typeface="Arial" panose="020B0604020202020204" pitchFamily="34" charset="0"/>
              </a:rPr>
              <a:t> for at nulstille placering, størrelse og formatering af pladsholdere til layoutets oprindelige design</a:t>
            </a:r>
            <a:endParaRPr lang="en-GB" sz="675" noProof="1">
              <a:solidFill>
                <a:srgbClr val="333333"/>
              </a:solidFill>
              <a:latin typeface="Arial" panose="020B0604020202020204" pitchFamily="34" charset="0"/>
              <a:ea typeface="+mn-ea"/>
              <a:cs typeface="Arial" panose="020B0604020202020204" pitchFamily="34" charset="0"/>
            </a:endParaRPr>
          </a:p>
          <a:p>
            <a:pPr eaLnBrk="1" fontAlgn="auto" hangingPunct="1">
              <a:spcBef>
                <a:spcPts val="0"/>
              </a:spcBef>
              <a:spcAft>
                <a:spcPts val="450"/>
              </a:spcAft>
              <a:defRPr/>
            </a:pPr>
            <a:endParaRPr lang="en-GB" altLang="da-DK" sz="675" noProof="1">
              <a:solidFill>
                <a:srgbClr val="333333"/>
              </a:solidFill>
              <a:latin typeface="Arial" panose="020B0604020202020204" pitchFamily="34" charset="0"/>
              <a:ea typeface="+mn-ea"/>
              <a:cs typeface="Arial" panose="020B0604020202020204" pitchFamily="34" charset="0"/>
            </a:endParaRPr>
          </a:p>
        </p:txBody>
      </p:sp>
      <p:pic>
        <p:nvPicPr>
          <p:cNvPr id="18" name="1 Forøg formindsk">
            <a:extLst>
              <a:ext uri="{FF2B5EF4-FFF2-40B4-BE49-F238E27FC236}">
                <a16:creationId xmlns:a16="http://schemas.microsoft.com/office/drawing/2014/main" id="{C1320887-C283-44C4-A258-0F4F30AB9BB8}"/>
              </a:ext>
            </a:extLst>
          </p:cNvPr>
          <p:cNvPicPr>
            <a:picLocks noChangeAspect="1"/>
          </p:cNvPicPr>
          <p:nvPr userDrawn="1"/>
        </p:nvPicPr>
        <p:blipFill>
          <a:blip r:embed="rId2"/>
          <a:stretch>
            <a:fillRect/>
          </a:stretch>
        </p:blipFill>
        <p:spPr>
          <a:xfrm>
            <a:off x="2039698" y="1923127"/>
            <a:ext cx="411996" cy="213921"/>
          </a:xfrm>
          <a:prstGeom prst="rect">
            <a:avLst/>
          </a:prstGeom>
        </p:spPr>
      </p:pic>
      <p:pic>
        <p:nvPicPr>
          <p:cNvPr id="20" name="3 Layout">
            <a:extLst>
              <a:ext uri="{FF2B5EF4-FFF2-40B4-BE49-F238E27FC236}">
                <a16:creationId xmlns:a16="http://schemas.microsoft.com/office/drawing/2014/main" id="{65C4A96F-1A4B-422A-A364-36A11A350F15}"/>
              </a:ext>
            </a:extLst>
          </p:cNvPr>
          <p:cNvPicPr>
            <a:picLocks noChangeAspect="1"/>
          </p:cNvPicPr>
          <p:nvPr userDrawn="1"/>
        </p:nvPicPr>
        <p:blipFill rotWithShape="1">
          <a:blip r:embed="rId3"/>
          <a:srcRect l="36944" r="2272" b="69429"/>
          <a:stretch/>
        </p:blipFill>
        <p:spPr>
          <a:xfrm>
            <a:off x="2061736" y="2457751"/>
            <a:ext cx="445026" cy="144158"/>
          </a:xfrm>
          <a:prstGeom prst="rect">
            <a:avLst/>
          </a:prstGeom>
        </p:spPr>
      </p:pic>
      <p:pic>
        <p:nvPicPr>
          <p:cNvPr id="21" name="4 Nulstil">
            <a:extLst>
              <a:ext uri="{FF2B5EF4-FFF2-40B4-BE49-F238E27FC236}">
                <a16:creationId xmlns:a16="http://schemas.microsoft.com/office/drawing/2014/main" id="{B4442F1F-206C-4948-A2CE-402C8A7844FA}"/>
              </a:ext>
            </a:extLst>
          </p:cNvPr>
          <p:cNvPicPr>
            <a:picLocks noChangeAspect="1"/>
          </p:cNvPicPr>
          <p:nvPr userDrawn="1"/>
        </p:nvPicPr>
        <p:blipFill>
          <a:blip r:embed="rId4"/>
          <a:stretch>
            <a:fillRect/>
          </a:stretch>
        </p:blipFill>
        <p:spPr>
          <a:xfrm>
            <a:off x="2061737" y="3491339"/>
            <a:ext cx="410431" cy="148349"/>
          </a:xfrm>
          <a:prstGeom prst="rect">
            <a:avLst/>
          </a:prstGeom>
        </p:spPr>
      </p:pic>
      <p:sp>
        <p:nvSpPr>
          <p:cNvPr id="22" name="Text Box 3">
            <a:extLst>
              <a:ext uri="{FF2B5EF4-FFF2-40B4-BE49-F238E27FC236}">
                <a16:creationId xmlns:a16="http://schemas.microsoft.com/office/drawing/2014/main" id="{AC472DCD-3E25-4024-9053-0797118E2199}"/>
              </a:ext>
            </a:extLst>
          </p:cNvPr>
          <p:cNvSpPr txBox="1">
            <a:spLocks noChangeArrowheads="1"/>
          </p:cNvSpPr>
          <p:nvPr userDrawn="1"/>
        </p:nvSpPr>
        <p:spPr bwMode="auto">
          <a:xfrm>
            <a:off x="3255999" y="1109641"/>
            <a:ext cx="1620599" cy="3336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450"/>
              </a:spcAft>
              <a:defRPr/>
            </a:pPr>
            <a:r>
              <a:rPr lang="en-GB" sz="675" b="1" noProof="1">
                <a:solidFill>
                  <a:srgbClr val="333333"/>
                </a:solidFill>
                <a:latin typeface="Arial" panose="020B0604020202020204" pitchFamily="34" charset="0"/>
                <a:ea typeface="+mn-ea"/>
                <a:cs typeface="Arial" panose="020B0604020202020204" pitchFamily="34" charset="0"/>
              </a:rPr>
              <a:t>Indsæt billede</a:t>
            </a:r>
            <a:endParaRPr lang="en-GB" sz="1350">
              <a:solidFill>
                <a:srgbClr val="333333"/>
              </a:solidFill>
              <a:ea typeface="+mn-ea"/>
            </a:endParaRPr>
          </a:p>
          <a:p>
            <a:pPr eaLnBrk="1" fontAlgn="auto" hangingPunct="1">
              <a:spcBef>
                <a:spcPts val="0"/>
              </a:spcBef>
              <a:spcAft>
                <a:spcPts val="450"/>
              </a:spcAft>
              <a:defRPr/>
            </a:pPr>
            <a:r>
              <a:rPr lang="en-GB" altLang="da-DK" sz="675" noProof="1">
                <a:solidFill>
                  <a:srgbClr val="333333"/>
                </a:solidFill>
                <a:latin typeface="Arial" panose="020B0604020202020204" pitchFamily="34" charset="0"/>
                <a:ea typeface="+mn-ea"/>
                <a:cs typeface="Arial" panose="020B0604020202020204" pitchFamily="34" charset="0"/>
              </a:rPr>
              <a:t>På slides med billedpladsholder eller hvilken som helst anden pladsholder, klik på pladsholderens kant. TIP: Hold Shift nede og klik på pladsholderen</a:t>
            </a:r>
          </a:p>
          <a:p>
            <a:pPr eaLnBrk="1" fontAlgn="auto" hangingPunct="1">
              <a:spcBef>
                <a:spcPts val="900"/>
              </a:spcBef>
              <a:spcAft>
                <a:spcPts val="450"/>
              </a:spcAft>
              <a:defRPr/>
            </a:pPr>
            <a:r>
              <a:rPr lang="en-GB" sz="675" b="1" noProof="1">
                <a:solidFill>
                  <a:srgbClr val="333333"/>
                </a:solidFill>
                <a:latin typeface="Arial" panose="020B0604020202020204" pitchFamily="34" charset="0"/>
                <a:ea typeface="+mn-ea"/>
                <a:cs typeface="Arial" panose="020B0604020202020204" pitchFamily="34" charset="0"/>
              </a:rPr>
              <a:t>A. Indsæt firma billede</a:t>
            </a:r>
            <a:endParaRPr lang="en-GB" altLang="da-DK" sz="675" noProof="1">
              <a:solidFill>
                <a:srgbClr val="333333"/>
              </a:solidFill>
              <a:latin typeface="Arial" panose="020B0604020202020204" pitchFamily="34" charset="0"/>
              <a:ea typeface="+mn-ea"/>
              <a:cs typeface="Arial" panose="020B0604020202020204" pitchFamily="34" charset="0"/>
            </a:endParaRPr>
          </a:p>
          <a:p>
            <a:pPr eaLnBrk="1" fontAlgn="auto" hangingPunct="1">
              <a:spcBef>
                <a:spcPts val="0"/>
              </a:spcBef>
              <a:spcAft>
                <a:spcPts val="450"/>
              </a:spcAft>
              <a:defRPr/>
            </a:pPr>
            <a:r>
              <a:rPr lang="en-GB" altLang="da-DK" sz="675" noProof="1">
                <a:solidFill>
                  <a:srgbClr val="333333"/>
                </a:solidFill>
                <a:latin typeface="Arial" panose="020B0604020202020204" pitchFamily="34" charset="0"/>
                <a:ea typeface="+mn-ea"/>
                <a:cs typeface="Arial" panose="020B0604020202020204" pitchFamily="34" charset="0"/>
              </a:rPr>
              <a:t>1. Klik på den blå </a:t>
            </a:r>
            <a:r>
              <a:rPr lang="en-GB" altLang="da-DK" sz="675" b="1" noProof="1">
                <a:solidFill>
                  <a:srgbClr val="333333"/>
                </a:solidFill>
                <a:latin typeface="Arial" panose="020B0604020202020204" pitchFamily="34" charset="0"/>
                <a:ea typeface="+mn-ea"/>
                <a:cs typeface="Arial" panose="020B0604020202020204" pitchFamily="34" charset="0"/>
              </a:rPr>
              <a:t>Templafy</a:t>
            </a:r>
            <a:r>
              <a:rPr lang="en-GB" altLang="da-DK" sz="675" noProof="1">
                <a:solidFill>
                  <a:srgbClr val="333333"/>
                </a:solidFill>
                <a:latin typeface="Arial" panose="020B0604020202020204" pitchFamily="34" charset="0"/>
                <a:ea typeface="+mn-ea"/>
                <a:cs typeface="Arial" panose="020B0604020202020204" pitchFamily="34" charset="0"/>
              </a:rPr>
              <a:t>-knap</a:t>
            </a:r>
            <a:endParaRPr lang="en-GB" sz="1350">
              <a:solidFill>
                <a:srgbClr val="333333"/>
              </a:solidFill>
              <a:ea typeface="+mn-ea"/>
            </a:endParaRPr>
          </a:p>
          <a:p>
            <a:pPr eaLnBrk="1" fontAlgn="auto" hangingPunct="1">
              <a:spcBef>
                <a:spcPts val="0"/>
              </a:spcBef>
              <a:spcAft>
                <a:spcPts val="450"/>
              </a:spcAft>
              <a:defRPr/>
            </a:pPr>
            <a:r>
              <a:rPr lang="en-GB" altLang="da-DK" sz="675" noProof="1">
                <a:solidFill>
                  <a:srgbClr val="333333"/>
                </a:solidFill>
                <a:latin typeface="Arial" panose="020B0604020202020204" pitchFamily="34" charset="0"/>
                <a:ea typeface="+mn-ea"/>
                <a:cs typeface="Arial" panose="020B0604020202020204" pitchFamily="34" charset="0"/>
              </a:rPr>
              <a:t>2. I drop ned menuen, vælg </a:t>
            </a:r>
            <a:r>
              <a:rPr lang="en-GB" altLang="da-DK" sz="675" b="1" noProof="1">
                <a:solidFill>
                  <a:srgbClr val="333333"/>
                </a:solidFill>
                <a:latin typeface="Arial" panose="020B0604020202020204" pitchFamily="34" charset="0"/>
                <a:ea typeface="+mn-ea"/>
                <a:cs typeface="Arial" panose="020B0604020202020204" pitchFamily="34" charset="0"/>
              </a:rPr>
              <a:t>Images</a:t>
            </a:r>
            <a:r>
              <a:rPr lang="en-GB" altLang="da-DK" sz="675" noProof="1">
                <a:solidFill>
                  <a:srgbClr val="333333"/>
                </a:solidFill>
                <a:latin typeface="Arial" panose="020B0604020202020204" pitchFamily="34" charset="0"/>
                <a:ea typeface="+mn-ea"/>
                <a:cs typeface="Arial" panose="020B0604020202020204" pitchFamily="34" charset="0"/>
              </a:rPr>
              <a:t>, </a:t>
            </a:r>
            <a:br>
              <a:rPr lang="da-DK" altLang="da-DK" sz="675" noProof="1">
                <a:solidFill>
                  <a:srgbClr val="333333"/>
                </a:solidFill>
                <a:latin typeface="Arial" panose="020B0604020202020204" pitchFamily="34" charset="0"/>
                <a:ea typeface="+mn-ea"/>
                <a:cs typeface="Arial" panose="020B0604020202020204" pitchFamily="34" charset="0"/>
              </a:rPr>
            </a:br>
            <a:r>
              <a:rPr lang="en-GB" altLang="da-DK" sz="675" noProof="1">
                <a:solidFill>
                  <a:srgbClr val="333333"/>
                </a:solidFill>
                <a:latin typeface="Arial" panose="020B0604020202020204" pitchFamily="34" charset="0"/>
                <a:ea typeface="+mn-ea"/>
                <a:cs typeface="Arial" panose="020B0604020202020204" pitchFamily="34" charset="0"/>
              </a:rPr>
              <a:t>eller klik på </a:t>
            </a:r>
            <a:r>
              <a:rPr lang="en-GB" altLang="da-DK" sz="675" b="1" noProof="1">
                <a:solidFill>
                  <a:srgbClr val="333333"/>
                </a:solidFill>
                <a:latin typeface="Arial" panose="020B0604020202020204" pitchFamily="34" charset="0"/>
                <a:ea typeface="+mn-ea"/>
                <a:cs typeface="Arial" panose="020B0604020202020204" pitchFamily="34" charset="0"/>
              </a:rPr>
              <a:t>Images</a:t>
            </a:r>
            <a:r>
              <a:rPr lang="en-GB" altLang="da-DK" sz="675" noProof="1">
                <a:solidFill>
                  <a:srgbClr val="333333"/>
                </a:solidFill>
                <a:latin typeface="Arial" panose="020B0604020202020204" pitchFamily="34" charset="0"/>
                <a:ea typeface="+mn-ea"/>
                <a:cs typeface="Arial" panose="020B0604020202020204" pitchFamily="34" charset="0"/>
              </a:rPr>
              <a:t>-knappen i Templafy vinduet i højre side af skærmen</a:t>
            </a:r>
          </a:p>
          <a:p>
            <a:pPr eaLnBrk="1" fontAlgn="auto" hangingPunct="1">
              <a:spcBef>
                <a:spcPts val="900"/>
              </a:spcBef>
              <a:spcAft>
                <a:spcPts val="450"/>
              </a:spcAft>
              <a:defRPr/>
            </a:pPr>
            <a:r>
              <a:rPr lang="en-GB" altLang="da-DK" sz="675" b="1" noProof="1">
                <a:solidFill>
                  <a:srgbClr val="333333"/>
                </a:solidFill>
                <a:latin typeface="Arial" panose="020B0604020202020204" pitchFamily="34" charset="0"/>
                <a:ea typeface="+mn-ea"/>
                <a:cs typeface="Arial" panose="020B0604020202020204" pitchFamily="34" charset="0"/>
              </a:rPr>
              <a:t>B. Browse efter andre billeder</a:t>
            </a:r>
            <a:endParaRPr lang="en-GB" sz="1350">
              <a:solidFill>
                <a:srgbClr val="333333"/>
              </a:solidFill>
              <a:ea typeface="+mn-ea"/>
            </a:endParaRPr>
          </a:p>
          <a:p>
            <a:pPr eaLnBrk="1" fontAlgn="auto" hangingPunct="1">
              <a:spcBef>
                <a:spcPts val="0"/>
              </a:spcBef>
              <a:spcAft>
                <a:spcPts val="450"/>
              </a:spcAft>
              <a:defRPr/>
            </a:pPr>
            <a:r>
              <a:rPr lang="en-GB" altLang="da-DK" sz="675" b="1" noProof="1">
                <a:solidFill>
                  <a:srgbClr val="333333"/>
                </a:solidFill>
                <a:latin typeface="Arial" panose="020B0604020202020204" pitchFamily="34" charset="0"/>
                <a:ea typeface="+mn-ea"/>
                <a:cs typeface="Arial" panose="020B0604020202020204" pitchFamily="34" charset="0"/>
              </a:rPr>
              <a:t>1. </a:t>
            </a:r>
            <a:r>
              <a:rPr lang="en-GB" altLang="da-DK" sz="675" noProof="1">
                <a:solidFill>
                  <a:srgbClr val="333333"/>
                </a:solidFill>
                <a:latin typeface="Arial" panose="020B0604020202020204" pitchFamily="34" charset="0"/>
                <a:ea typeface="+mn-ea"/>
                <a:cs typeface="Arial" panose="020B0604020202020204" pitchFamily="34" charset="0"/>
              </a:rPr>
              <a:t>Klik på </a:t>
            </a:r>
            <a:r>
              <a:rPr lang="en-GB" altLang="da-DK" sz="675" b="1" noProof="1">
                <a:solidFill>
                  <a:srgbClr val="333333"/>
                </a:solidFill>
                <a:latin typeface="Arial" panose="020B0604020202020204" pitchFamily="34" charset="0"/>
                <a:ea typeface="+mn-ea"/>
                <a:cs typeface="Arial" panose="020B0604020202020204" pitchFamily="34" charset="0"/>
              </a:rPr>
              <a:t>Image Tools-</a:t>
            </a:r>
            <a:r>
              <a:rPr lang="en-GB" altLang="da-DK" sz="675" noProof="1">
                <a:solidFill>
                  <a:srgbClr val="333333"/>
                </a:solidFill>
                <a:latin typeface="Arial" panose="020B0604020202020204" pitchFamily="34" charset="0"/>
                <a:ea typeface="+mn-ea"/>
                <a:cs typeface="Arial" panose="020B0604020202020204" pitchFamily="34" charset="0"/>
              </a:rPr>
              <a:t>knappen</a:t>
            </a:r>
            <a:br>
              <a:rPr lang="da-DK" altLang="da-DK" sz="675" noProof="1">
                <a:solidFill>
                  <a:srgbClr val="333333"/>
                </a:solidFill>
                <a:latin typeface="Arial" panose="020B0604020202020204" pitchFamily="34" charset="0"/>
                <a:ea typeface="+mn-ea"/>
                <a:cs typeface="Arial" panose="020B0604020202020204" pitchFamily="34" charset="0"/>
              </a:rPr>
            </a:br>
            <a:r>
              <a:rPr lang="en-GB" altLang="da-DK" sz="675" noProof="1">
                <a:solidFill>
                  <a:srgbClr val="333333"/>
                </a:solidFill>
                <a:latin typeface="Arial" panose="020B0604020202020204" pitchFamily="34" charset="0"/>
                <a:ea typeface="+mn-ea"/>
                <a:cs typeface="Arial" panose="020B0604020202020204" pitchFamily="34" charset="0"/>
              </a:rPr>
              <a:t>som findes under firma fanen</a:t>
            </a:r>
            <a:endParaRPr lang="en-GB" sz="1350">
              <a:solidFill>
                <a:srgbClr val="333333"/>
              </a:solidFill>
              <a:ea typeface="+mn-ea"/>
            </a:endParaRPr>
          </a:p>
          <a:p>
            <a:pPr eaLnBrk="1" fontAlgn="auto" hangingPunct="1">
              <a:spcBef>
                <a:spcPts val="0"/>
              </a:spcBef>
              <a:spcAft>
                <a:spcPts val="450"/>
              </a:spcAft>
              <a:defRPr/>
            </a:pPr>
            <a:r>
              <a:rPr lang="en-GB" altLang="da-DK" sz="675" b="1" noProof="1">
                <a:solidFill>
                  <a:srgbClr val="333333"/>
                </a:solidFill>
                <a:latin typeface="Arial" panose="020B0604020202020204" pitchFamily="34" charset="0"/>
                <a:ea typeface="+mn-ea"/>
                <a:cs typeface="Arial" panose="020B0604020202020204" pitchFamily="34" charset="0"/>
              </a:rPr>
              <a:t>2. </a:t>
            </a:r>
            <a:r>
              <a:rPr lang="en-GB" altLang="da-DK" sz="675" noProof="1">
                <a:solidFill>
                  <a:srgbClr val="333333"/>
                </a:solidFill>
                <a:latin typeface="Arial" panose="020B0604020202020204" pitchFamily="34" charset="0"/>
                <a:ea typeface="+mn-ea"/>
                <a:cs typeface="Arial" panose="020B0604020202020204" pitchFamily="34" charset="0"/>
              </a:rPr>
              <a:t>Klik på </a:t>
            </a:r>
            <a:r>
              <a:rPr lang="en-GB" altLang="da-DK" sz="675" b="1" noProof="1">
                <a:solidFill>
                  <a:srgbClr val="333333"/>
                </a:solidFill>
                <a:latin typeface="Arial" panose="020B0604020202020204" pitchFamily="34" charset="0"/>
                <a:ea typeface="+mn-ea"/>
                <a:cs typeface="Arial" panose="020B0604020202020204" pitchFamily="34" charset="0"/>
              </a:rPr>
              <a:t>Indsæt</a:t>
            </a:r>
            <a:r>
              <a:rPr lang="en-GB" altLang="da-DK" sz="675" noProof="1">
                <a:solidFill>
                  <a:srgbClr val="333333"/>
                </a:solidFill>
                <a:latin typeface="Arial" panose="020B0604020202020204" pitchFamily="34" charset="0"/>
                <a:ea typeface="+mn-ea"/>
                <a:cs typeface="Arial" panose="020B0604020202020204" pitchFamily="34" charset="0"/>
              </a:rPr>
              <a:t> for at browse </a:t>
            </a:r>
            <a:br>
              <a:rPr lang="da-DK" altLang="da-DK" sz="675" noProof="1">
                <a:solidFill>
                  <a:srgbClr val="333333"/>
                </a:solidFill>
                <a:latin typeface="Arial" panose="020B0604020202020204" pitchFamily="34" charset="0"/>
                <a:ea typeface="+mn-ea"/>
                <a:cs typeface="Arial" panose="020B0604020202020204" pitchFamily="34" charset="0"/>
              </a:rPr>
            </a:br>
            <a:r>
              <a:rPr lang="en-GB" altLang="da-DK" sz="675" noProof="1">
                <a:solidFill>
                  <a:srgbClr val="333333"/>
                </a:solidFill>
                <a:latin typeface="Arial" panose="020B0604020202020204" pitchFamily="34" charset="0"/>
                <a:ea typeface="+mn-ea"/>
                <a:cs typeface="Arial" panose="020B0604020202020204" pitchFamily="34" charset="0"/>
              </a:rPr>
              <a:t>efter et billede</a:t>
            </a:r>
          </a:p>
          <a:p>
            <a:pPr eaLnBrk="1" fontAlgn="auto" hangingPunct="1">
              <a:spcBef>
                <a:spcPts val="900"/>
              </a:spcBef>
              <a:spcAft>
                <a:spcPts val="450"/>
              </a:spcAft>
              <a:defRPr/>
            </a:pPr>
            <a:r>
              <a:rPr lang="en-GB" sz="675" b="1" dirty="0">
                <a:solidFill>
                  <a:srgbClr val="000000"/>
                </a:solidFill>
                <a:latin typeface="Arial" panose="020B0604020202020204" pitchFamily="34" charset="0"/>
                <a:ea typeface="Times New Roman" panose="02020603050405020304" pitchFamily="18" charset="0"/>
              </a:rPr>
              <a:t>C. Indsæt et kopieret billede</a:t>
            </a:r>
            <a:endParaRPr lang="en-GB" altLang="da-DK" sz="675" noProof="1">
              <a:solidFill>
                <a:srgbClr val="333333"/>
              </a:solidFill>
              <a:latin typeface="Arial" panose="020B0604020202020204" pitchFamily="34" charset="0"/>
              <a:ea typeface="+mn-ea"/>
              <a:cs typeface="Arial" panose="020B0604020202020204" pitchFamily="34" charset="0"/>
            </a:endParaRPr>
          </a:p>
          <a:p>
            <a:pPr eaLnBrk="1" fontAlgn="auto" hangingPunct="1">
              <a:spcBef>
                <a:spcPts val="0"/>
              </a:spcBef>
              <a:spcAft>
                <a:spcPts val="450"/>
              </a:spcAft>
              <a:defRPr/>
            </a:pPr>
            <a:r>
              <a:rPr lang="en-GB" altLang="da-DK" sz="675" b="1" noProof="1">
                <a:solidFill>
                  <a:srgbClr val="333333"/>
                </a:solidFill>
                <a:latin typeface="Arial" panose="020B0604020202020204" pitchFamily="34" charset="0"/>
                <a:ea typeface="+mn-ea"/>
                <a:cs typeface="Arial" panose="020B0604020202020204" pitchFamily="34" charset="0"/>
              </a:rPr>
              <a:t>1. </a:t>
            </a:r>
            <a:r>
              <a:rPr lang="en-GB" altLang="da-DK" sz="675" noProof="1">
                <a:solidFill>
                  <a:srgbClr val="333333"/>
                </a:solidFill>
                <a:latin typeface="Arial" panose="020B0604020202020204" pitchFamily="34" charset="0"/>
                <a:ea typeface="+mn-ea"/>
                <a:cs typeface="Arial" panose="020B0604020202020204" pitchFamily="34" charset="0"/>
              </a:rPr>
              <a:t>Klik på </a:t>
            </a:r>
            <a:r>
              <a:rPr lang="en-GB" altLang="da-DK" sz="675" b="1" noProof="1">
                <a:solidFill>
                  <a:srgbClr val="333333"/>
                </a:solidFill>
                <a:latin typeface="Arial" panose="020B0604020202020204" pitchFamily="34" charset="0"/>
                <a:ea typeface="+mn-ea"/>
                <a:cs typeface="Arial" panose="020B0604020202020204" pitchFamily="34" charset="0"/>
              </a:rPr>
              <a:t>Image Tools-</a:t>
            </a:r>
            <a:r>
              <a:rPr lang="en-GB" altLang="da-DK" sz="675" noProof="1">
                <a:solidFill>
                  <a:srgbClr val="333333"/>
                </a:solidFill>
                <a:latin typeface="Arial" panose="020B0604020202020204" pitchFamily="34" charset="0"/>
                <a:ea typeface="+mn-ea"/>
                <a:cs typeface="Arial" panose="020B0604020202020204" pitchFamily="34" charset="0"/>
              </a:rPr>
              <a:t>knappen</a:t>
            </a:r>
            <a:r>
              <a:rPr lang="en-GB" altLang="da-DK" sz="675" b="1" noProof="1">
                <a:solidFill>
                  <a:srgbClr val="333333"/>
                </a:solidFill>
                <a:latin typeface="Arial" panose="020B0604020202020204" pitchFamily="34" charset="0"/>
                <a:ea typeface="+mn-ea"/>
                <a:cs typeface="Arial" panose="020B0604020202020204" pitchFamily="34" charset="0"/>
              </a:rPr>
              <a:t> </a:t>
            </a:r>
            <a:br>
              <a:rPr lang="da-DK" altLang="da-DK" sz="675" b="1" noProof="1">
                <a:solidFill>
                  <a:srgbClr val="333333"/>
                </a:solidFill>
                <a:latin typeface="Arial" panose="020B0604020202020204" pitchFamily="34" charset="0"/>
                <a:ea typeface="+mn-ea"/>
                <a:cs typeface="Arial" panose="020B0604020202020204" pitchFamily="34" charset="0"/>
              </a:rPr>
            </a:br>
            <a:r>
              <a:rPr lang="en-GB" altLang="da-DK" sz="675" noProof="1">
                <a:solidFill>
                  <a:srgbClr val="333333"/>
                </a:solidFill>
                <a:latin typeface="Arial" panose="020B0604020202020204" pitchFamily="34" charset="0"/>
                <a:ea typeface="+mn-ea"/>
                <a:cs typeface="Arial" panose="020B0604020202020204" pitchFamily="34" charset="0"/>
              </a:rPr>
              <a:t>som findes under firma fanen </a:t>
            </a:r>
            <a:endParaRPr lang="en-GB" sz="1350">
              <a:solidFill>
                <a:srgbClr val="333333"/>
              </a:solidFill>
              <a:ea typeface="+mn-ea"/>
            </a:endParaRPr>
          </a:p>
          <a:p>
            <a:pPr eaLnBrk="1" fontAlgn="auto" hangingPunct="1">
              <a:spcBef>
                <a:spcPts val="0"/>
              </a:spcBef>
              <a:spcAft>
                <a:spcPts val="450"/>
              </a:spcAft>
              <a:defRPr/>
            </a:pPr>
            <a:r>
              <a:rPr lang="en-GB" altLang="da-DK" sz="675" b="1" noProof="1">
                <a:solidFill>
                  <a:srgbClr val="333333"/>
                </a:solidFill>
                <a:latin typeface="Arial" panose="020B0604020202020204" pitchFamily="34" charset="0"/>
                <a:ea typeface="+mn-ea"/>
                <a:cs typeface="Arial" panose="020B0604020202020204" pitchFamily="34" charset="0"/>
              </a:rPr>
              <a:t>2. </a:t>
            </a:r>
            <a:r>
              <a:rPr lang="en-GB" altLang="da-DK" sz="675" noProof="1">
                <a:solidFill>
                  <a:srgbClr val="333333"/>
                </a:solidFill>
                <a:latin typeface="Arial" panose="020B0604020202020204" pitchFamily="34" charset="0"/>
                <a:ea typeface="+mn-ea"/>
                <a:cs typeface="Arial" panose="020B0604020202020204" pitchFamily="34" charset="0"/>
              </a:rPr>
              <a:t>Klik på </a:t>
            </a:r>
            <a:r>
              <a:rPr lang="en-GB" altLang="da-DK" sz="675" b="1" noProof="1">
                <a:solidFill>
                  <a:srgbClr val="333333"/>
                </a:solidFill>
                <a:latin typeface="Arial" panose="020B0604020202020204" pitchFamily="34" charset="0"/>
                <a:ea typeface="+mn-ea"/>
                <a:cs typeface="Arial" panose="020B0604020202020204" pitchFamily="34" charset="0"/>
              </a:rPr>
              <a:t>Paste</a:t>
            </a:r>
            <a:r>
              <a:rPr lang="en-GB" altLang="da-DK" sz="675" noProof="1">
                <a:solidFill>
                  <a:srgbClr val="333333"/>
                </a:solidFill>
                <a:latin typeface="Arial" panose="020B0604020202020204" pitchFamily="34" charset="0"/>
                <a:ea typeface="+mn-ea"/>
                <a:cs typeface="Arial" panose="020B0604020202020204" pitchFamily="34" charset="0"/>
              </a:rPr>
              <a:t> for at indsætte det kopierede billede</a:t>
            </a:r>
            <a:endParaRPr lang="en-GB" altLang="da-DK" sz="675" b="1" noProof="1">
              <a:solidFill>
                <a:srgbClr val="333333"/>
              </a:solidFill>
              <a:latin typeface="Arial" panose="020B0604020202020204" pitchFamily="34" charset="0"/>
              <a:ea typeface="+mn-ea"/>
              <a:cs typeface="Arial" panose="020B0604020202020204" pitchFamily="34" charset="0"/>
            </a:endParaRPr>
          </a:p>
          <a:p>
            <a:pPr eaLnBrk="1" fontAlgn="auto" hangingPunct="1">
              <a:spcBef>
                <a:spcPts val="0"/>
              </a:spcBef>
              <a:spcAft>
                <a:spcPts val="450"/>
              </a:spcAft>
              <a:defRPr/>
            </a:pPr>
            <a:endParaRPr lang="en-GB" altLang="da-DK" sz="675" b="1" noProof="1">
              <a:solidFill>
                <a:srgbClr val="333333"/>
              </a:solidFill>
              <a:latin typeface="Arial" panose="020B0604020202020204" pitchFamily="34" charset="0"/>
              <a:ea typeface="+mn-ea"/>
              <a:cs typeface="Arial" panose="020B0604020202020204" pitchFamily="34" charset="0"/>
            </a:endParaRPr>
          </a:p>
        </p:txBody>
      </p:sp>
      <p:grpSp>
        <p:nvGrpSpPr>
          <p:cNvPr id="23" name="Gruppe 22">
            <a:extLst>
              <a:ext uri="{FF2B5EF4-FFF2-40B4-BE49-F238E27FC236}">
                <a16:creationId xmlns:a16="http://schemas.microsoft.com/office/drawing/2014/main" id="{1F9AF259-CD67-4F52-9A1F-EC718D03CD3D}"/>
              </a:ext>
            </a:extLst>
          </p:cNvPr>
          <p:cNvGrpSpPr/>
          <p:nvPr userDrawn="1"/>
        </p:nvGrpSpPr>
        <p:grpSpPr>
          <a:xfrm>
            <a:off x="4681094" y="2506275"/>
            <a:ext cx="555299" cy="701111"/>
            <a:chOff x="6398620" y="3815586"/>
            <a:chExt cx="740398" cy="934814"/>
          </a:xfrm>
        </p:grpSpPr>
        <p:pic>
          <p:nvPicPr>
            <p:cNvPr id="24" name="6 Crop">
              <a:extLst>
                <a:ext uri="{FF2B5EF4-FFF2-40B4-BE49-F238E27FC236}">
                  <a16:creationId xmlns:a16="http://schemas.microsoft.com/office/drawing/2014/main" id="{9CB1AB9A-B60D-4B1E-9CBF-74CFC0E38437}"/>
                </a:ext>
              </a:extLst>
            </p:cNvPr>
            <p:cNvPicPr>
              <a:picLocks noChangeAspect="1"/>
            </p:cNvPicPr>
            <p:nvPr userDrawn="1"/>
          </p:nvPicPr>
          <p:blipFill>
            <a:blip r:embed="rId5"/>
            <a:stretch>
              <a:fillRect/>
            </a:stretch>
          </p:blipFill>
          <p:spPr>
            <a:xfrm>
              <a:off x="6398620" y="3815586"/>
              <a:ext cx="337400" cy="321707"/>
            </a:xfrm>
            <a:prstGeom prst="rect">
              <a:avLst/>
            </a:prstGeom>
          </p:spPr>
        </p:pic>
        <p:pic>
          <p:nvPicPr>
            <p:cNvPr id="25" name="Billede 24">
              <a:extLst>
                <a:ext uri="{FF2B5EF4-FFF2-40B4-BE49-F238E27FC236}">
                  <a16:creationId xmlns:a16="http://schemas.microsoft.com/office/drawing/2014/main" id="{85D034CD-5AB5-4128-B1ED-C46433151D28}"/>
                </a:ext>
              </a:extLst>
            </p:cNvPr>
            <p:cNvPicPr>
              <a:picLocks noChangeAspect="1"/>
            </p:cNvPicPr>
            <p:nvPr userDrawn="1"/>
          </p:nvPicPr>
          <p:blipFill rotWithShape="1">
            <a:blip r:embed="rId6"/>
            <a:srcRect l="1304" t="11451" r="30180" b="26335"/>
            <a:stretch/>
          </p:blipFill>
          <p:spPr>
            <a:xfrm>
              <a:off x="6442770" y="4118189"/>
              <a:ext cx="696248" cy="632211"/>
            </a:xfrm>
            <a:prstGeom prst="rect">
              <a:avLst/>
            </a:prstGeom>
            <a:ln w="3175">
              <a:solidFill>
                <a:schemeClr val="bg1">
                  <a:lumMod val="95000"/>
                </a:schemeClr>
              </a:solidFill>
            </a:ln>
          </p:spPr>
        </p:pic>
      </p:grpSp>
      <p:grpSp>
        <p:nvGrpSpPr>
          <p:cNvPr id="28" name="Gruppe 27">
            <a:extLst>
              <a:ext uri="{FF2B5EF4-FFF2-40B4-BE49-F238E27FC236}">
                <a16:creationId xmlns:a16="http://schemas.microsoft.com/office/drawing/2014/main" id="{6E0524AF-02C9-42C0-A17F-A5980D805B44}"/>
              </a:ext>
            </a:extLst>
          </p:cNvPr>
          <p:cNvGrpSpPr/>
          <p:nvPr userDrawn="1"/>
        </p:nvGrpSpPr>
        <p:grpSpPr>
          <a:xfrm>
            <a:off x="4675868" y="3285522"/>
            <a:ext cx="555298" cy="697195"/>
            <a:chOff x="6391652" y="4854581"/>
            <a:chExt cx="740397" cy="929593"/>
          </a:xfrm>
        </p:grpSpPr>
        <p:pic>
          <p:nvPicPr>
            <p:cNvPr id="29" name="6 Crop">
              <a:extLst>
                <a:ext uri="{FF2B5EF4-FFF2-40B4-BE49-F238E27FC236}">
                  <a16:creationId xmlns:a16="http://schemas.microsoft.com/office/drawing/2014/main" id="{9F98BB02-E51F-4746-B69E-9C7114826495}"/>
                </a:ext>
              </a:extLst>
            </p:cNvPr>
            <p:cNvPicPr>
              <a:picLocks noChangeAspect="1"/>
            </p:cNvPicPr>
            <p:nvPr userDrawn="1"/>
          </p:nvPicPr>
          <p:blipFill>
            <a:blip r:embed="rId5"/>
            <a:stretch>
              <a:fillRect/>
            </a:stretch>
          </p:blipFill>
          <p:spPr>
            <a:xfrm>
              <a:off x="6391652" y="4854581"/>
              <a:ext cx="337400" cy="321707"/>
            </a:xfrm>
            <a:prstGeom prst="rect">
              <a:avLst/>
            </a:prstGeom>
          </p:spPr>
        </p:pic>
        <p:pic>
          <p:nvPicPr>
            <p:cNvPr id="36" name="Billede 35">
              <a:extLst>
                <a:ext uri="{FF2B5EF4-FFF2-40B4-BE49-F238E27FC236}">
                  <a16:creationId xmlns:a16="http://schemas.microsoft.com/office/drawing/2014/main" id="{F03B3F55-2CD4-4955-87F4-7332ABF9C31A}"/>
                </a:ext>
              </a:extLst>
            </p:cNvPr>
            <p:cNvPicPr>
              <a:picLocks noChangeAspect="1"/>
            </p:cNvPicPr>
            <p:nvPr userDrawn="1"/>
          </p:nvPicPr>
          <p:blipFill rotWithShape="1">
            <a:blip r:embed="rId7"/>
            <a:srcRect l="1152" t="11676" r="31017" b="26411"/>
            <a:stretch/>
          </p:blipFill>
          <p:spPr>
            <a:xfrm>
              <a:off x="6442770" y="5155024"/>
              <a:ext cx="689279" cy="629150"/>
            </a:xfrm>
            <a:prstGeom prst="rect">
              <a:avLst/>
            </a:prstGeom>
            <a:ln w="3175">
              <a:solidFill>
                <a:schemeClr val="bg1">
                  <a:lumMod val="95000"/>
                </a:schemeClr>
              </a:solidFill>
            </a:ln>
          </p:spPr>
        </p:pic>
      </p:grpSp>
      <p:grpSp>
        <p:nvGrpSpPr>
          <p:cNvPr id="37" name="Gruppe 36">
            <a:extLst>
              <a:ext uri="{FF2B5EF4-FFF2-40B4-BE49-F238E27FC236}">
                <a16:creationId xmlns:a16="http://schemas.microsoft.com/office/drawing/2014/main" id="{570C9D30-5E46-4A8F-8AF8-0A3A35FF4070}"/>
              </a:ext>
            </a:extLst>
          </p:cNvPr>
          <p:cNvGrpSpPr/>
          <p:nvPr userDrawn="1"/>
        </p:nvGrpSpPr>
        <p:grpSpPr>
          <a:xfrm>
            <a:off x="4714206" y="1678249"/>
            <a:ext cx="507502" cy="748278"/>
            <a:chOff x="6442771" y="2574072"/>
            <a:chExt cx="676669" cy="997704"/>
          </a:xfrm>
        </p:grpSpPr>
        <p:pic>
          <p:nvPicPr>
            <p:cNvPr id="38" name="Billede 37">
              <a:extLst>
                <a:ext uri="{FF2B5EF4-FFF2-40B4-BE49-F238E27FC236}">
                  <a16:creationId xmlns:a16="http://schemas.microsoft.com/office/drawing/2014/main" id="{6459B022-C4F9-472E-A75D-684BCC545ABD}"/>
                </a:ext>
              </a:extLst>
            </p:cNvPr>
            <p:cNvPicPr>
              <a:picLocks noChangeAspect="1"/>
            </p:cNvPicPr>
            <p:nvPr userDrawn="1"/>
          </p:nvPicPr>
          <p:blipFill>
            <a:blip r:embed="rId8"/>
            <a:stretch>
              <a:fillRect/>
            </a:stretch>
          </p:blipFill>
          <p:spPr>
            <a:xfrm>
              <a:off x="6442771" y="2574072"/>
              <a:ext cx="305786" cy="365851"/>
            </a:xfrm>
            <a:prstGeom prst="rect">
              <a:avLst/>
            </a:prstGeom>
          </p:spPr>
        </p:pic>
        <p:pic>
          <p:nvPicPr>
            <p:cNvPr id="39" name="Billede 38">
              <a:extLst>
                <a:ext uri="{FF2B5EF4-FFF2-40B4-BE49-F238E27FC236}">
                  <a16:creationId xmlns:a16="http://schemas.microsoft.com/office/drawing/2014/main" id="{6676C55A-9D05-4855-A873-5DA79C75422A}"/>
                </a:ext>
              </a:extLst>
            </p:cNvPr>
            <p:cNvPicPr>
              <a:picLocks noChangeAspect="1"/>
            </p:cNvPicPr>
            <p:nvPr userDrawn="1"/>
          </p:nvPicPr>
          <p:blipFill rotWithShape="1">
            <a:blip r:embed="rId9"/>
            <a:srcRect l="1432" t="16308" r="2422" b="1509"/>
            <a:stretch/>
          </p:blipFill>
          <p:spPr>
            <a:xfrm>
              <a:off x="6444587" y="2943287"/>
              <a:ext cx="674853" cy="628489"/>
            </a:xfrm>
            <a:prstGeom prst="rect">
              <a:avLst/>
            </a:prstGeom>
            <a:ln w="3175">
              <a:solidFill>
                <a:schemeClr val="bg1">
                  <a:lumMod val="95000"/>
                </a:schemeClr>
              </a:solidFill>
            </a:ln>
          </p:spPr>
        </p:pic>
      </p:grpSp>
      <p:sp>
        <p:nvSpPr>
          <p:cNvPr id="40" name="Text Box 3">
            <a:extLst>
              <a:ext uri="{FF2B5EF4-FFF2-40B4-BE49-F238E27FC236}">
                <a16:creationId xmlns:a16="http://schemas.microsoft.com/office/drawing/2014/main" id="{3D524C37-9B03-4C43-9C67-F15B8611C77C}"/>
              </a:ext>
            </a:extLst>
          </p:cNvPr>
          <p:cNvSpPr txBox="1">
            <a:spLocks noChangeArrowheads="1"/>
          </p:cNvSpPr>
          <p:nvPr userDrawn="1"/>
        </p:nvSpPr>
        <p:spPr bwMode="auto">
          <a:xfrm>
            <a:off x="5987013" y="1109640"/>
            <a:ext cx="1924691"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900"/>
              </a:spcBef>
              <a:spcAft>
                <a:spcPts val="450"/>
              </a:spcAft>
              <a:defRPr/>
            </a:pPr>
            <a:r>
              <a:rPr lang="en-GB" sz="675" b="1" noProof="1">
                <a:solidFill>
                  <a:srgbClr val="333333"/>
                </a:solidFill>
                <a:latin typeface="Arial" panose="020B0604020202020204" pitchFamily="34" charset="0"/>
                <a:ea typeface="+mn-ea"/>
                <a:cs typeface="Arial" panose="020B0604020202020204" pitchFamily="34" charset="0"/>
              </a:rPr>
              <a:t>Beskær billede</a:t>
            </a:r>
            <a:endParaRPr lang="en-GB" sz="1350">
              <a:solidFill>
                <a:srgbClr val="333333"/>
              </a:solidFill>
              <a:ea typeface="+mn-ea"/>
            </a:endParaRPr>
          </a:p>
          <a:p>
            <a:pPr eaLnBrk="1" fontAlgn="auto" hangingPunct="1">
              <a:spcBef>
                <a:spcPts val="0"/>
              </a:spcBef>
              <a:spcAft>
                <a:spcPts val="450"/>
              </a:spcAft>
              <a:defRPr/>
            </a:pPr>
            <a:r>
              <a:rPr lang="en-GB" altLang="da-DK" sz="675" b="1" noProof="1">
                <a:solidFill>
                  <a:srgbClr val="333333"/>
                </a:solidFill>
                <a:latin typeface="Arial" panose="020B0604020202020204" pitchFamily="34" charset="0"/>
                <a:ea typeface="+mn-ea"/>
                <a:cs typeface="Arial" panose="020B0604020202020204" pitchFamily="34" charset="0"/>
              </a:rPr>
              <a:t>1. </a:t>
            </a:r>
            <a:r>
              <a:rPr lang="en-GB" altLang="da-DK" sz="675" noProof="1">
                <a:solidFill>
                  <a:srgbClr val="333333"/>
                </a:solidFill>
                <a:latin typeface="Arial" panose="020B0604020202020204" pitchFamily="34" charset="0"/>
                <a:ea typeface="+mn-ea"/>
                <a:cs typeface="Arial" panose="020B0604020202020204" pitchFamily="34" charset="0"/>
              </a:rPr>
              <a:t>Klik </a:t>
            </a:r>
            <a:r>
              <a:rPr lang="en-GB" altLang="da-DK" sz="675" b="1" noProof="1">
                <a:solidFill>
                  <a:srgbClr val="333333"/>
                </a:solidFill>
                <a:latin typeface="Arial" panose="020B0604020202020204" pitchFamily="34" charset="0"/>
                <a:ea typeface="+mn-ea"/>
                <a:cs typeface="Arial" panose="020B0604020202020204" pitchFamily="34" charset="0"/>
              </a:rPr>
              <a:t>Beskær</a:t>
            </a:r>
            <a:r>
              <a:rPr lang="en-GB" altLang="da-DK" sz="675" noProof="1">
                <a:solidFill>
                  <a:srgbClr val="333333"/>
                </a:solidFill>
                <a:latin typeface="Arial" panose="020B0604020202020204" pitchFamily="34" charset="0"/>
                <a:ea typeface="+mn-ea"/>
                <a:cs typeface="Arial" panose="020B0604020202020204" pitchFamily="34" charset="0"/>
              </a:rPr>
              <a:t> for at ændre </a:t>
            </a:r>
            <a:br>
              <a:rPr lang="da-DK" altLang="da-DK" sz="675" noProof="1">
                <a:solidFill>
                  <a:srgbClr val="333333"/>
                </a:solidFill>
                <a:latin typeface="Arial" panose="020B0604020202020204" pitchFamily="34" charset="0"/>
                <a:ea typeface="+mn-ea"/>
                <a:cs typeface="Arial" panose="020B0604020202020204" pitchFamily="34" charset="0"/>
              </a:rPr>
            </a:br>
            <a:r>
              <a:rPr lang="en-GB" altLang="da-DK" sz="675" noProof="1">
                <a:solidFill>
                  <a:srgbClr val="333333"/>
                </a:solidFill>
                <a:latin typeface="Arial" panose="020B0604020202020204" pitchFamily="34" charset="0"/>
                <a:ea typeface="+mn-ea"/>
                <a:cs typeface="Arial" panose="020B0604020202020204" pitchFamily="34" charset="0"/>
              </a:rPr>
              <a:t>billedets fokus/størrelse</a:t>
            </a:r>
            <a:endParaRPr lang="en-GB" sz="1350">
              <a:solidFill>
                <a:srgbClr val="333333"/>
              </a:solidFill>
              <a:ea typeface="+mn-ea"/>
            </a:endParaRPr>
          </a:p>
          <a:p>
            <a:pPr eaLnBrk="1" fontAlgn="auto" hangingPunct="1">
              <a:spcBef>
                <a:spcPts val="0"/>
              </a:spcBef>
              <a:spcAft>
                <a:spcPts val="450"/>
              </a:spcAft>
              <a:defRPr/>
            </a:pPr>
            <a:r>
              <a:rPr lang="en-GB" altLang="da-DK" sz="675" b="1" noProof="1">
                <a:solidFill>
                  <a:srgbClr val="333333"/>
                </a:solidFill>
                <a:latin typeface="Arial" panose="020B0604020202020204" pitchFamily="34" charset="0"/>
                <a:ea typeface="+mn-ea"/>
                <a:cs typeface="Arial" panose="020B0604020202020204" pitchFamily="34" charset="0"/>
              </a:rPr>
              <a:t>2. </a:t>
            </a:r>
            <a:r>
              <a:rPr lang="en-GB" altLang="da-DK" sz="675" noProof="1">
                <a:solidFill>
                  <a:srgbClr val="333333"/>
                </a:solidFill>
                <a:latin typeface="Arial" panose="020B0604020202020204" pitchFamily="34" charset="0"/>
                <a:ea typeface="+mn-ea"/>
                <a:cs typeface="Arial" panose="020B0604020202020204" pitchFamily="34" charset="0"/>
              </a:rPr>
              <a:t>Ønsker du at skalere billedet, så </a:t>
            </a:r>
            <a:br>
              <a:rPr lang="da-DK" altLang="da-DK" sz="675" noProof="1">
                <a:solidFill>
                  <a:srgbClr val="333333"/>
                </a:solidFill>
                <a:latin typeface="Arial" panose="020B0604020202020204" pitchFamily="34" charset="0"/>
                <a:ea typeface="+mn-ea"/>
                <a:cs typeface="Arial" panose="020B0604020202020204" pitchFamily="34" charset="0"/>
              </a:rPr>
            </a:br>
            <a:r>
              <a:rPr lang="en-GB" altLang="da-DK" sz="675" noProof="1">
                <a:solidFill>
                  <a:srgbClr val="333333"/>
                </a:solidFill>
                <a:latin typeface="Arial" panose="020B0604020202020204" pitchFamily="34" charset="0"/>
                <a:ea typeface="+mn-ea"/>
                <a:cs typeface="Arial" panose="020B0604020202020204" pitchFamily="34" charset="0"/>
              </a:rPr>
              <a:t>hold </a:t>
            </a:r>
            <a:r>
              <a:rPr lang="en-GB" altLang="da-DK" sz="675" b="1" noProof="1">
                <a:solidFill>
                  <a:srgbClr val="333333"/>
                </a:solidFill>
                <a:latin typeface="Arial" panose="020B0604020202020204" pitchFamily="34" charset="0"/>
                <a:ea typeface="+mn-ea"/>
                <a:cs typeface="Arial" panose="020B0604020202020204" pitchFamily="34" charset="0"/>
              </a:rPr>
              <a:t>SHIFT</a:t>
            </a:r>
            <a:r>
              <a:rPr lang="en-GB" altLang="da-DK" sz="675" noProof="1">
                <a:solidFill>
                  <a:srgbClr val="333333"/>
                </a:solidFill>
                <a:latin typeface="Arial" panose="020B0604020202020204" pitchFamily="34" charset="0"/>
                <a:ea typeface="+mn-ea"/>
                <a:cs typeface="Arial" panose="020B0604020202020204" pitchFamily="34" charset="0"/>
              </a:rPr>
              <a:t>-knappen nede, mens </a:t>
            </a:r>
            <a:br>
              <a:rPr lang="da-DK" altLang="da-DK" sz="675" noProof="1">
                <a:solidFill>
                  <a:srgbClr val="333333"/>
                </a:solidFill>
                <a:latin typeface="Arial" panose="020B0604020202020204" pitchFamily="34" charset="0"/>
                <a:ea typeface="+mn-ea"/>
                <a:cs typeface="Arial" panose="020B0604020202020204" pitchFamily="34" charset="0"/>
              </a:rPr>
            </a:br>
            <a:r>
              <a:rPr lang="en-GB" altLang="da-DK" sz="675" noProof="1">
                <a:solidFill>
                  <a:srgbClr val="333333"/>
                </a:solidFill>
                <a:latin typeface="Arial" panose="020B0604020202020204" pitchFamily="34" charset="0"/>
                <a:ea typeface="+mn-ea"/>
                <a:cs typeface="Arial" panose="020B0604020202020204" pitchFamily="34" charset="0"/>
              </a:rPr>
              <a:t>du trækker i billedets hjørner</a:t>
            </a:r>
            <a:endParaRPr lang="en-GB" sz="1350">
              <a:solidFill>
                <a:srgbClr val="333333"/>
              </a:solidFill>
              <a:ea typeface="+mn-ea"/>
            </a:endParaRPr>
          </a:p>
          <a:p>
            <a:pPr eaLnBrk="1" fontAlgn="auto" hangingPunct="1">
              <a:spcBef>
                <a:spcPts val="0"/>
              </a:spcBef>
              <a:spcAft>
                <a:spcPts val="450"/>
              </a:spcAft>
              <a:defRPr/>
            </a:pPr>
            <a:r>
              <a:rPr lang="en-GB" altLang="da-DK" sz="675" b="1" noProof="1">
                <a:solidFill>
                  <a:srgbClr val="333333"/>
                </a:solidFill>
                <a:latin typeface="Arial" panose="020B0604020202020204" pitchFamily="34" charset="0"/>
                <a:ea typeface="+mn-ea"/>
                <a:cs typeface="Arial" panose="020B0604020202020204" pitchFamily="34" charset="0"/>
              </a:rPr>
              <a:t>Tips: </a:t>
            </a:r>
            <a:r>
              <a:rPr lang="en-GB" altLang="da-DK" sz="675" noProof="1">
                <a:solidFill>
                  <a:srgbClr val="333333"/>
                </a:solidFill>
                <a:latin typeface="Arial" panose="020B0604020202020204" pitchFamily="34" charset="0"/>
                <a:ea typeface="+mn-ea"/>
                <a:cs typeface="Arial" panose="020B0604020202020204" pitchFamily="34" charset="0"/>
              </a:rPr>
              <a:t>Hvis du sletter billedet og indsætter </a:t>
            </a:r>
            <a:br>
              <a:rPr lang="da-DK" altLang="da-DK" sz="675" noProof="1">
                <a:solidFill>
                  <a:srgbClr val="333333"/>
                </a:solidFill>
                <a:latin typeface="Arial" panose="020B0604020202020204" pitchFamily="34" charset="0"/>
                <a:ea typeface="+mn-ea"/>
                <a:cs typeface="Arial" panose="020B0604020202020204" pitchFamily="34" charset="0"/>
              </a:rPr>
            </a:br>
            <a:r>
              <a:rPr lang="en-GB" altLang="da-DK" sz="675" noProof="1">
                <a:solidFill>
                  <a:srgbClr val="333333"/>
                </a:solidFill>
                <a:latin typeface="Arial" panose="020B0604020202020204" pitchFamily="34" charset="0"/>
                <a:ea typeface="+mn-ea"/>
                <a:cs typeface="Arial" panose="020B0604020202020204" pitchFamily="34" charset="0"/>
              </a:rPr>
              <a:t>et nyt, kan billedet lægge sig foran tekst og grafik. Hvis dette sker, højreklik på billedet </a:t>
            </a:r>
            <a:br>
              <a:rPr lang="da-DK" altLang="da-DK" sz="675" noProof="1">
                <a:solidFill>
                  <a:srgbClr val="333333"/>
                </a:solidFill>
                <a:latin typeface="Arial" panose="020B0604020202020204" pitchFamily="34" charset="0"/>
                <a:ea typeface="+mn-ea"/>
                <a:cs typeface="Arial" panose="020B0604020202020204" pitchFamily="34" charset="0"/>
              </a:rPr>
            </a:br>
            <a:r>
              <a:rPr lang="en-GB" altLang="da-DK" sz="675" noProof="1">
                <a:solidFill>
                  <a:srgbClr val="333333"/>
                </a:solidFill>
                <a:latin typeface="Arial" panose="020B0604020202020204" pitchFamily="34" charset="0"/>
                <a:ea typeface="+mn-ea"/>
                <a:cs typeface="Arial" panose="020B0604020202020204" pitchFamily="34" charset="0"/>
              </a:rPr>
              <a:t>og vælg </a:t>
            </a:r>
            <a:r>
              <a:rPr lang="en-GB" altLang="da-DK" sz="675" b="1" noProof="1">
                <a:solidFill>
                  <a:srgbClr val="333333"/>
                </a:solidFill>
                <a:latin typeface="Arial" panose="020B0604020202020204" pitchFamily="34" charset="0"/>
                <a:ea typeface="+mn-ea"/>
                <a:cs typeface="Arial" panose="020B0604020202020204" pitchFamily="34" charset="0"/>
              </a:rPr>
              <a:t>Placer bagest</a:t>
            </a:r>
            <a:endParaRPr lang="en-GB" sz="1350">
              <a:solidFill>
                <a:srgbClr val="333333"/>
              </a:solidFill>
              <a:ea typeface="+mn-ea"/>
            </a:endParaRPr>
          </a:p>
          <a:p>
            <a:pPr eaLnBrk="1" fontAlgn="auto" hangingPunct="1">
              <a:spcBef>
                <a:spcPts val="900"/>
              </a:spcBef>
              <a:spcAft>
                <a:spcPts val="450"/>
              </a:spcAft>
              <a:defRPr/>
            </a:pPr>
            <a:r>
              <a:rPr lang="en-GB" sz="675" b="1" noProof="1">
                <a:solidFill>
                  <a:srgbClr val="333333"/>
                </a:solidFill>
                <a:latin typeface="Arial" panose="020B0604020202020204" pitchFamily="34" charset="0"/>
                <a:ea typeface="+mn-ea"/>
                <a:cs typeface="Arial" panose="020B0604020202020204" pitchFamily="34" charset="0"/>
              </a:rPr>
              <a:t>For at justere sidenummerering, </a:t>
            </a:r>
            <a:br>
              <a:rPr lang="da-DK" sz="675" b="1" noProof="1">
                <a:solidFill>
                  <a:srgbClr val="333333"/>
                </a:solidFill>
                <a:latin typeface="Arial" panose="020B0604020202020204" pitchFamily="34" charset="0"/>
                <a:ea typeface="+mn-ea"/>
                <a:cs typeface="Arial" panose="020B0604020202020204" pitchFamily="34" charset="0"/>
              </a:rPr>
            </a:br>
            <a:r>
              <a:rPr lang="en-GB" sz="675" b="1" noProof="1">
                <a:solidFill>
                  <a:srgbClr val="333333"/>
                </a:solidFill>
                <a:latin typeface="Arial" panose="020B0604020202020204" pitchFamily="34" charset="0"/>
                <a:ea typeface="+mn-ea"/>
                <a:cs typeface="Arial" panose="020B0604020202020204" pitchFamily="34" charset="0"/>
              </a:rPr>
              <a:t>dato og sidefod</a:t>
            </a:r>
            <a:endParaRPr lang="en-GB" sz="1350">
              <a:solidFill>
                <a:srgbClr val="333333"/>
              </a:solidFill>
              <a:ea typeface="+mn-ea"/>
            </a:endParaRPr>
          </a:p>
          <a:p>
            <a:pPr eaLnBrk="1" fontAlgn="auto" hangingPunct="1">
              <a:spcBef>
                <a:spcPts val="0"/>
              </a:spcBef>
              <a:spcAft>
                <a:spcPts val="450"/>
              </a:spcAft>
              <a:defRPr/>
            </a:pPr>
            <a:r>
              <a:rPr lang="en-GB" altLang="da-DK" sz="675" noProof="1">
                <a:solidFill>
                  <a:srgbClr val="333333"/>
                </a:solidFill>
                <a:latin typeface="Arial" panose="020B0604020202020204" pitchFamily="34" charset="0"/>
                <a:ea typeface="+mn-ea"/>
                <a:cs typeface="Arial" panose="020B0604020202020204" pitchFamily="34" charset="0"/>
              </a:rPr>
              <a:t>Gør dette som det sidste i din præsentation, </a:t>
            </a:r>
            <a:br>
              <a:rPr lang="da-DK" altLang="da-DK" sz="675" noProof="1">
                <a:solidFill>
                  <a:srgbClr val="333333"/>
                </a:solidFill>
                <a:latin typeface="Arial" panose="020B0604020202020204" pitchFamily="34" charset="0"/>
                <a:ea typeface="+mn-ea"/>
                <a:cs typeface="Arial" panose="020B0604020202020204" pitchFamily="34" charset="0"/>
              </a:rPr>
            </a:br>
            <a:r>
              <a:rPr lang="en-GB" altLang="da-DK" sz="675" noProof="1">
                <a:solidFill>
                  <a:srgbClr val="333333"/>
                </a:solidFill>
                <a:latin typeface="Arial" panose="020B0604020202020204" pitchFamily="34" charset="0"/>
                <a:ea typeface="+mn-ea"/>
                <a:cs typeface="Arial" panose="020B0604020202020204" pitchFamily="34" charset="0"/>
              </a:rPr>
              <a:t>så det slår igennem på alle slides</a:t>
            </a:r>
            <a:endParaRPr lang="en-GB" sz="675" b="1" noProof="1">
              <a:solidFill>
                <a:srgbClr val="333333"/>
              </a:solidFill>
              <a:latin typeface="Arial" panose="020B0604020202020204" pitchFamily="34" charset="0"/>
              <a:ea typeface="+mn-ea"/>
              <a:cs typeface="Arial" panose="020B0604020202020204" pitchFamily="34" charset="0"/>
            </a:endParaRPr>
          </a:p>
          <a:p>
            <a:pPr eaLnBrk="1" fontAlgn="auto" hangingPunct="1">
              <a:spcBef>
                <a:spcPts val="0"/>
              </a:spcBef>
              <a:spcAft>
                <a:spcPts val="450"/>
              </a:spcAft>
              <a:defRPr/>
            </a:pPr>
            <a:r>
              <a:rPr lang="en-GB" altLang="da-DK" sz="675" b="1" noProof="1">
                <a:solidFill>
                  <a:srgbClr val="333333"/>
                </a:solidFill>
                <a:latin typeface="Arial" panose="020B0604020202020204" pitchFamily="34" charset="0"/>
                <a:ea typeface="+mn-ea"/>
                <a:cs typeface="Arial" panose="020B0604020202020204" pitchFamily="34" charset="0"/>
              </a:rPr>
              <a:t>1. </a:t>
            </a:r>
            <a:r>
              <a:rPr lang="en-GB" altLang="da-DK" sz="675" noProof="1">
                <a:solidFill>
                  <a:srgbClr val="333333"/>
                </a:solidFill>
                <a:latin typeface="Arial" panose="020B0604020202020204" pitchFamily="34" charset="0"/>
                <a:ea typeface="+mn-ea"/>
                <a:cs typeface="Arial" panose="020B0604020202020204" pitchFamily="34" charset="0"/>
              </a:rPr>
              <a:t>Klik på fanen </a:t>
            </a:r>
            <a:r>
              <a:rPr lang="en-GB" altLang="da-DK" sz="675" b="1" noProof="1">
                <a:solidFill>
                  <a:srgbClr val="333333"/>
                </a:solidFill>
                <a:latin typeface="Arial" panose="020B0604020202020204" pitchFamily="34" charset="0"/>
                <a:ea typeface="+mn-ea"/>
                <a:cs typeface="Arial" panose="020B0604020202020204" pitchFamily="34" charset="0"/>
              </a:rPr>
              <a:t>Indsæt</a:t>
            </a:r>
            <a:endParaRPr lang="en-GB" sz="1350">
              <a:solidFill>
                <a:srgbClr val="333333"/>
              </a:solidFill>
              <a:ea typeface="+mn-ea"/>
            </a:endParaRPr>
          </a:p>
          <a:p>
            <a:pPr eaLnBrk="1" fontAlgn="auto" hangingPunct="1">
              <a:spcBef>
                <a:spcPts val="0"/>
              </a:spcBef>
              <a:spcAft>
                <a:spcPts val="450"/>
              </a:spcAft>
              <a:defRPr/>
            </a:pPr>
            <a:r>
              <a:rPr lang="en-GB" altLang="da-DK" sz="675" b="1" noProof="1">
                <a:solidFill>
                  <a:srgbClr val="333333"/>
                </a:solidFill>
                <a:latin typeface="Arial" panose="020B0604020202020204" pitchFamily="34" charset="0"/>
                <a:ea typeface="+mn-ea"/>
                <a:cs typeface="Arial" panose="020B0604020202020204" pitchFamily="34" charset="0"/>
              </a:rPr>
              <a:t>2. </a:t>
            </a:r>
            <a:r>
              <a:rPr lang="en-GB" altLang="da-DK" sz="675" noProof="1">
                <a:solidFill>
                  <a:srgbClr val="333333"/>
                </a:solidFill>
                <a:latin typeface="Arial" panose="020B0604020202020204" pitchFamily="34" charset="0"/>
                <a:ea typeface="+mn-ea"/>
                <a:cs typeface="Arial" panose="020B0604020202020204" pitchFamily="34" charset="0"/>
              </a:rPr>
              <a:t>Klik </a:t>
            </a:r>
            <a:r>
              <a:rPr lang="en-GB" altLang="da-DK" sz="675" b="1" noProof="1">
                <a:solidFill>
                  <a:srgbClr val="333333"/>
                </a:solidFill>
                <a:latin typeface="Arial" panose="020B0604020202020204" pitchFamily="34" charset="0"/>
                <a:ea typeface="+mn-ea"/>
                <a:cs typeface="Arial" panose="020B0604020202020204" pitchFamily="34" charset="0"/>
              </a:rPr>
              <a:t>Sidehoved og Sidefod</a:t>
            </a:r>
            <a:br>
              <a:rPr lang="da-DK" altLang="da-DK" sz="675" noProof="1">
                <a:solidFill>
                  <a:srgbClr val="333333"/>
                </a:solidFill>
                <a:latin typeface="Arial" panose="020B0604020202020204" pitchFamily="34" charset="0"/>
                <a:ea typeface="+mn-ea"/>
                <a:cs typeface="Arial" panose="020B0604020202020204" pitchFamily="34" charset="0"/>
              </a:rPr>
            </a:br>
            <a:r>
              <a:rPr lang="en-GB" altLang="da-DK" sz="675" noProof="1">
                <a:solidFill>
                  <a:srgbClr val="333333"/>
                </a:solidFill>
                <a:latin typeface="Arial" panose="020B0604020202020204" pitchFamily="34" charset="0"/>
                <a:ea typeface="+mn-ea"/>
                <a:cs typeface="Arial" panose="020B0604020202020204" pitchFamily="34" charset="0"/>
              </a:rPr>
              <a:t>(Tekst kommer fra Templafy)</a:t>
            </a:r>
            <a:endParaRPr lang="en-GB" sz="1350">
              <a:solidFill>
                <a:srgbClr val="333333"/>
              </a:solidFill>
              <a:ea typeface="+mn-ea"/>
            </a:endParaRPr>
          </a:p>
          <a:p>
            <a:pPr eaLnBrk="1" fontAlgn="auto" hangingPunct="1">
              <a:spcBef>
                <a:spcPts val="0"/>
              </a:spcBef>
              <a:spcAft>
                <a:spcPts val="450"/>
              </a:spcAft>
              <a:defRPr/>
            </a:pPr>
            <a:r>
              <a:rPr lang="en-GB" altLang="da-DK" sz="675" noProof="1">
                <a:solidFill>
                  <a:srgbClr val="333333"/>
                </a:solidFill>
                <a:latin typeface="Arial" panose="020B0604020202020204" pitchFamily="34" charset="0"/>
                <a:ea typeface="+mn-ea"/>
                <a:cs typeface="Arial" panose="020B0604020202020204" pitchFamily="34" charset="0"/>
              </a:rPr>
              <a:t>Vælg </a:t>
            </a:r>
            <a:r>
              <a:rPr lang="en-GB" altLang="da-DK" sz="675" b="1" noProof="1">
                <a:solidFill>
                  <a:srgbClr val="333333"/>
                </a:solidFill>
                <a:latin typeface="Arial" panose="020B0604020202020204" pitchFamily="34" charset="0"/>
                <a:ea typeface="+mn-ea"/>
                <a:cs typeface="Arial" panose="020B0604020202020204" pitchFamily="34" charset="0"/>
              </a:rPr>
              <a:t>Anvend på alle </a:t>
            </a:r>
            <a:r>
              <a:rPr lang="en-GB" altLang="da-DK" sz="675" noProof="1">
                <a:solidFill>
                  <a:srgbClr val="333333"/>
                </a:solidFill>
                <a:latin typeface="Arial" panose="020B0604020202020204" pitchFamily="34" charset="0"/>
                <a:ea typeface="+mn-ea"/>
                <a:cs typeface="Arial" panose="020B0604020202020204" pitchFamily="34" charset="0"/>
              </a:rPr>
              <a:t>eller </a:t>
            </a:r>
            <a:r>
              <a:rPr lang="en-GB" altLang="da-DK" sz="675" b="1" noProof="1">
                <a:solidFill>
                  <a:srgbClr val="333333"/>
                </a:solidFill>
                <a:latin typeface="Arial" panose="020B0604020202020204" pitchFamily="34" charset="0"/>
                <a:ea typeface="+mn-ea"/>
                <a:cs typeface="Arial" panose="020B0604020202020204" pitchFamily="34" charset="0"/>
              </a:rPr>
              <a:t>Anvend</a:t>
            </a:r>
            <a:r>
              <a:rPr lang="en-GB" altLang="da-DK" sz="675" noProof="1">
                <a:solidFill>
                  <a:srgbClr val="333333"/>
                </a:solidFill>
                <a:latin typeface="Arial" panose="020B0604020202020204" pitchFamily="34" charset="0"/>
                <a:ea typeface="+mn-ea"/>
                <a:cs typeface="Arial" panose="020B0604020202020204" pitchFamily="34" charset="0"/>
              </a:rPr>
              <a:t> hvis det kun skal være på et enkelt slide</a:t>
            </a:r>
            <a:endParaRPr lang="en-GB" sz="1350">
              <a:solidFill>
                <a:srgbClr val="333333"/>
              </a:solidFill>
              <a:ea typeface="+mn-ea"/>
            </a:endParaRPr>
          </a:p>
          <a:p>
            <a:pPr eaLnBrk="1" fontAlgn="auto" hangingPunct="1">
              <a:spcBef>
                <a:spcPts val="900"/>
              </a:spcBef>
              <a:spcAft>
                <a:spcPts val="450"/>
              </a:spcAft>
              <a:defRPr/>
            </a:pPr>
            <a:r>
              <a:rPr lang="en-GB" sz="675" b="1" noProof="1">
                <a:solidFill>
                  <a:srgbClr val="333333"/>
                </a:solidFill>
                <a:latin typeface="Arial" panose="020B0604020202020204" pitchFamily="34" charset="0"/>
                <a:ea typeface="+mn-ea"/>
                <a:cs typeface="Arial" panose="020B0604020202020204" pitchFamily="34" charset="0"/>
              </a:rPr>
              <a:t>Hjælpelinjer</a:t>
            </a:r>
            <a:endParaRPr lang="en-GB" sz="1350">
              <a:solidFill>
                <a:srgbClr val="333333"/>
              </a:solidFill>
              <a:ea typeface="+mn-ea"/>
            </a:endParaRPr>
          </a:p>
          <a:p>
            <a:pPr eaLnBrk="1" fontAlgn="auto" hangingPunct="1">
              <a:spcBef>
                <a:spcPts val="0"/>
              </a:spcBef>
              <a:spcAft>
                <a:spcPts val="450"/>
              </a:spcAft>
              <a:defRPr/>
            </a:pPr>
            <a:r>
              <a:rPr lang="en-GB" altLang="da-DK" sz="675" noProof="1">
                <a:solidFill>
                  <a:srgbClr val="333333"/>
                </a:solidFill>
                <a:latin typeface="Arial" panose="020B0604020202020204" pitchFamily="34" charset="0"/>
                <a:ea typeface="+mn-ea"/>
                <a:cs typeface="Arial" panose="020B0604020202020204" pitchFamily="34" charset="0"/>
              </a:rPr>
              <a:t>For at se hjælpelinjer</a:t>
            </a:r>
            <a:endParaRPr lang="en-GB" sz="1350">
              <a:solidFill>
                <a:srgbClr val="333333"/>
              </a:solidFill>
              <a:ea typeface="+mn-ea"/>
            </a:endParaRPr>
          </a:p>
          <a:p>
            <a:pPr eaLnBrk="1" fontAlgn="auto" hangingPunct="1">
              <a:spcBef>
                <a:spcPts val="0"/>
              </a:spcBef>
              <a:spcAft>
                <a:spcPts val="450"/>
              </a:spcAft>
              <a:defRPr/>
            </a:pPr>
            <a:r>
              <a:rPr lang="en-GB" altLang="da-DK" sz="675" b="1" noProof="1">
                <a:solidFill>
                  <a:srgbClr val="333333"/>
                </a:solidFill>
                <a:latin typeface="Arial" panose="020B0604020202020204" pitchFamily="34" charset="0"/>
                <a:ea typeface="+mn-ea"/>
                <a:cs typeface="Arial" panose="020B0604020202020204" pitchFamily="34" charset="0"/>
              </a:rPr>
              <a:t>1. </a:t>
            </a:r>
            <a:r>
              <a:rPr lang="en-GB" altLang="da-DK" sz="675" noProof="1">
                <a:solidFill>
                  <a:srgbClr val="333333"/>
                </a:solidFill>
                <a:latin typeface="Arial" panose="020B0604020202020204" pitchFamily="34" charset="0"/>
                <a:ea typeface="+mn-ea"/>
                <a:cs typeface="Arial" panose="020B0604020202020204" pitchFamily="34" charset="0"/>
              </a:rPr>
              <a:t>Klik på fanen </a:t>
            </a:r>
            <a:r>
              <a:rPr lang="en-GB" altLang="da-DK" sz="675" b="1" noProof="1">
                <a:solidFill>
                  <a:srgbClr val="333333"/>
                </a:solidFill>
                <a:latin typeface="Arial" panose="020B0604020202020204" pitchFamily="34" charset="0"/>
                <a:ea typeface="+mn-ea"/>
                <a:cs typeface="Arial" panose="020B0604020202020204" pitchFamily="34" charset="0"/>
              </a:rPr>
              <a:t>Vis </a:t>
            </a:r>
            <a:r>
              <a:rPr lang="en-GB" altLang="da-DK" sz="675" noProof="1">
                <a:solidFill>
                  <a:srgbClr val="333333"/>
                </a:solidFill>
                <a:latin typeface="Arial" panose="020B0604020202020204" pitchFamily="34" charset="0"/>
                <a:ea typeface="+mn-ea"/>
                <a:cs typeface="Arial" panose="020B0604020202020204" pitchFamily="34" charset="0"/>
              </a:rPr>
              <a:t>og sæt hak ved </a:t>
            </a:r>
            <a:r>
              <a:rPr lang="en-GB" altLang="da-DK" sz="675" b="1" noProof="1">
                <a:solidFill>
                  <a:srgbClr val="333333"/>
                </a:solidFill>
                <a:latin typeface="Arial" panose="020B0604020202020204" pitchFamily="34" charset="0"/>
                <a:ea typeface="+mn-ea"/>
                <a:cs typeface="Arial" panose="020B0604020202020204" pitchFamily="34" charset="0"/>
              </a:rPr>
              <a:t>Hjælpelinjer</a:t>
            </a:r>
            <a:endParaRPr lang="en-GB" sz="1350">
              <a:solidFill>
                <a:srgbClr val="333333"/>
              </a:solidFill>
              <a:ea typeface="+mn-ea"/>
            </a:endParaRPr>
          </a:p>
          <a:p>
            <a:pPr eaLnBrk="1" fontAlgn="auto" hangingPunct="1">
              <a:spcBef>
                <a:spcPts val="0"/>
              </a:spcBef>
              <a:spcAft>
                <a:spcPts val="450"/>
              </a:spcAft>
              <a:defRPr/>
            </a:pPr>
            <a:r>
              <a:rPr lang="en-GB" altLang="da-DK" sz="675" b="1" noProof="1">
                <a:solidFill>
                  <a:srgbClr val="333333"/>
                </a:solidFill>
                <a:latin typeface="Arial" panose="020B0604020202020204" pitchFamily="34" charset="0"/>
                <a:ea typeface="+mn-ea"/>
                <a:cs typeface="Arial" panose="020B0604020202020204" pitchFamily="34" charset="0"/>
              </a:rPr>
              <a:t>Tips: Alt + F9 </a:t>
            </a:r>
            <a:r>
              <a:rPr lang="en-GB" altLang="da-DK" sz="675" noProof="1">
                <a:solidFill>
                  <a:srgbClr val="333333"/>
                </a:solidFill>
                <a:latin typeface="Arial" panose="020B0604020202020204" pitchFamily="34" charset="0"/>
                <a:ea typeface="+mn-ea"/>
                <a:cs typeface="Arial" panose="020B0604020202020204" pitchFamily="34" charset="0"/>
              </a:rPr>
              <a:t>for hurtig visning af hjælpelinjer</a:t>
            </a:r>
            <a:endParaRPr lang="en-GB" sz="1350">
              <a:solidFill>
                <a:srgbClr val="333333"/>
              </a:solidFill>
              <a:ea typeface="+mn-ea"/>
            </a:endParaRPr>
          </a:p>
        </p:txBody>
      </p:sp>
      <p:pic>
        <p:nvPicPr>
          <p:cNvPr id="41" name="6 Beskær">
            <a:extLst>
              <a:ext uri="{FF2B5EF4-FFF2-40B4-BE49-F238E27FC236}">
                <a16:creationId xmlns:a16="http://schemas.microsoft.com/office/drawing/2014/main" id="{6D747865-747C-4723-A63A-8AA2425D45DC}"/>
              </a:ext>
            </a:extLst>
          </p:cNvPr>
          <p:cNvPicPr>
            <a:picLocks noChangeAspect="1"/>
          </p:cNvPicPr>
          <p:nvPr userDrawn="1"/>
        </p:nvPicPr>
        <p:blipFill>
          <a:blip r:embed="rId5"/>
          <a:stretch>
            <a:fillRect/>
          </a:stretch>
        </p:blipFill>
        <p:spPr>
          <a:xfrm>
            <a:off x="7563984" y="1244002"/>
            <a:ext cx="253050" cy="241280"/>
          </a:xfrm>
          <a:prstGeom prst="rect">
            <a:avLst/>
          </a:prstGeom>
        </p:spPr>
      </p:pic>
      <p:pic>
        <p:nvPicPr>
          <p:cNvPr id="42" name="7 Skalér billede">
            <a:extLst>
              <a:ext uri="{FF2B5EF4-FFF2-40B4-BE49-F238E27FC236}">
                <a16:creationId xmlns:a16="http://schemas.microsoft.com/office/drawing/2014/main" id="{5183FB2B-6E9E-41FC-88C0-479135A148CA}"/>
              </a:ext>
            </a:extLst>
          </p:cNvPr>
          <p:cNvPicPr>
            <a:picLocks noChangeAspect="1"/>
          </p:cNvPicPr>
          <p:nvPr userDrawn="1"/>
        </p:nvPicPr>
        <p:blipFill>
          <a:blip r:embed="rId10"/>
          <a:stretch>
            <a:fillRect/>
          </a:stretch>
        </p:blipFill>
        <p:spPr>
          <a:xfrm>
            <a:off x="7563986" y="1514483"/>
            <a:ext cx="269771" cy="251482"/>
          </a:xfrm>
          <a:prstGeom prst="rect">
            <a:avLst/>
          </a:prstGeom>
        </p:spPr>
      </p:pic>
    </p:spTree>
    <p:extLst>
      <p:ext uri="{BB962C8B-B14F-4D97-AF65-F5344CB8AC3E}">
        <p14:creationId xmlns:p14="http://schemas.microsoft.com/office/powerpoint/2010/main" val="32445264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10" name="Rektangel 9"/>
          <p:cNvSpPr/>
          <p:nvPr userDrawn="1"/>
        </p:nvSpPr>
        <p:spPr>
          <a:xfrm>
            <a:off x="611567" y="1528617"/>
            <a:ext cx="8532007" cy="36168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699" rIns="91398" bIns="45699" rtlCol="0" anchor="ctr"/>
          <a:lstStyle/>
          <a:p>
            <a:pPr algn="ctr" defTabSz="685562" fontAlgn="auto">
              <a:spcBef>
                <a:spcPts val="0"/>
              </a:spcBef>
              <a:spcAft>
                <a:spcPts val="0"/>
              </a:spcAft>
            </a:pPr>
            <a:endParaRPr lang="da-DK" sz="1800" dirty="0">
              <a:solidFill>
                <a:srgbClr val="FFFFFF"/>
              </a:solidFill>
            </a:endParaRPr>
          </a:p>
        </p:txBody>
      </p:sp>
      <p:sp>
        <p:nvSpPr>
          <p:cNvPr id="11" name="Rektangel 10"/>
          <p:cNvSpPr/>
          <p:nvPr userDrawn="1"/>
        </p:nvSpPr>
        <p:spPr>
          <a:xfrm>
            <a:off x="8460000" y="1530693"/>
            <a:ext cx="683568" cy="36148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699" rIns="91398" bIns="45699" rtlCol="0" anchor="ctr"/>
          <a:lstStyle/>
          <a:p>
            <a:pPr algn="ctr" defTabSz="685562" fontAlgn="auto">
              <a:spcBef>
                <a:spcPts val="0"/>
              </a:spcBef>
              <a:spcAft>
                <a:spcPts val="0"/>
              </a:spcAft>
            </a:pPr>
            <a:endParaRPr lang="da-DK" sz="1800" dirty="0">
              <a:solidFill>
                <a:srgbClr val="FFFFFF"/>
              </a:solidFill>
            </a:endParaRPr>
          </a:p>
        </p:txBody>
      </p:sp>
      <p:sp>
        <p:nvSpPr>
          <p:cNvPr id="12" name="Rektangel 11"/>
          <p:cNvSpPr/>
          <p:nvPr userDrawn="1"/>
        </p:nvSpPr>
        <p:spPr>
          <a:xfrm>
            <a:off x="0" y="2"/>
            <a:ext cx="683568" cy="15286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699" rIns="91398" bIns="45699" rtlCol="0" anchor="ctr"/>
          <a:lstStyle/>
          <a:p>
            <a:pPr algn="ctr" defTabSz="685562" fontAlgn="auto">
              <a:spcBef>
                <a:spcPts val="0"/>
              </a:spcBef>
              <a:spcAft>
                <a:spcPts val="0"/>
              </a:spcAft>
            </a:pPr>
            <a:endParaRPr lang="da-DK" sz="1800" dirty="0">
              <a:solidFill>
                <a:srgbClr val="FFFFFF"/>
              </a:solidFill>
            </a:endParaRPr>
          </a:p>
        </p:txBody>
      </p:sp>
      <p:sp>
        <p:nvSpPr>
          <p:cNvPr id="13" name="Rektangel 12"/>
          <p:cNvSpPr/>
          <p:nvPr userDrawn="1"/>
        </p:nvSpPr>
        <p:spPr>
          <a:xfrm>
            <a:off x="0" y="1530693"/>
            <a:ext cx="683568" cy="3614885"/>
          </a:xfrm>
          <a:prstGeom prst="rect">
            <a:avLst/>
          </a:prstGeom>
          <a:solidFill>
            <a:srgbClr val="1F2936"/>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699" rIns="91398" bIns="45699" rtlCol="0" anchor="ctr"/>
          <a:lstStyle/>
          <a:p>
            <a:pPr algn="ctr" defTabSz="685562" fontAlgn="auto">
              <a:spcBef>
                <a:spcPts val="0"/>
              </a:spcBef>
              <a:spcAft>
                <a:spcPts val="0"/>
              </a:spcAft>
            </a:pPr>
            <a:endParaRPr lang="da-DK" sz="1800" dirty="0">
              <a:solidFill>
                <a:srgbClr val="FFFFFF"/>
              </a:solidFill>
            </a:endParaRPr>
          </a:p>
        </p:txBody>
      </p:sp>
      <p:sp>
        <p:nvSpPr>
          <p:cNvPr id="8" name="Titel 1"/>
          <p:cNvSpPr>
            <a:spLocks noGrp="1"/>
          </p:cNvSpPr>
          <p:nvPr>
            <p:ph type="title" hasCustomPrompt="1"/>
          </p:nvPr>
        </p:nvSpPr>
        <p:spPr>
          <a:xfrm>
            <a:off x="1371602" y="2040668"/>
            <a:ext cx="6402625" cy="1486304"/>
          </a:xfrm>
        </p:spPr>
        <p:txBody>
          <a:bodyPr anchor="t" anchorCtr="0"/>
          <a:lstStyle>
            <a:lvl1pPr>
              <a:defRPr sz="3700">
                <a:solidFill>
                  <a:schemeClr val="bg1"/>
                </a:solidFill>
              </a:defRPr>
            </a:lvl1pPr>
          </a:lstStyle>
          <a:p>
            <a:r>
              <a:rPr lang="da-DK" dirty="0"/>
              <a:t>Overskrift 37pt skrives her</a:t>
            </a:r>
            <a:br>
              <a:rPr lang="da-DK" dirty="0"/>
            </a:br>
            <a:r>
              <a:rPr lang="da-DK" dirty="0"/>
              <a:t>i to eller flere linjer</a:t>
            </a:r>
          </a:p>
        </p:txBody>
      </p:sp>
      <p:sp>
        <p:nvSpPr>
          <p:cNvPr id="3" name="Undertitel 2"/>
          <p:cNvSpPr>
            <a:spLocks noGrp="1"/>
          </p:cNvSpPr>
          <p:nvPr>
            <p:ph type="subTitle" idx="1" hasCustomPrompt="1"/>
          </p:nvPr>
        </p:nvSpPr>
        <p:spPr>
          <a:xfrm>
            <a:off x="1371600" y="3826074"/>
            <a:ext cx="6400800" cy="666378"/>
          </a:xfrm>
        </p:spPr>
        <p:txBody>
          <a:bodyPr/>
          <a:lstStyle>
            <a:lvl1pPr marL="0" indent="0" algn="l">
              <a:lnSpc>
                <a:spcPct val="89000"/>
              </a:lnSpc>
              <a:buNone/>
              <a:defRPr sz="2000" baseline="0">
                <a:solidFill>
                  <a:schemeClr val="bg1"/>
                </a:solidFill>
              </a:defRPr>
            </a:lvl1pPr>
            <a:lvl2pPr marL="456950" indent="0" algn="ctr">
              <a:buNone/>
              <a:defRPr>
                <a:solidFill>
                  <a:schemeClr val="tx1">
                    <a:tint val="75000"/>
                  </a:schemeClr>
                </a:solidFill>
              </a:defRPr>
            </a:lvl2pPr>
            <a:lvl3pPr marL="913928" indent="0" algn="ctr">
              <a:buNone/>
              <a:defRPr>
                <a:solidFill>
                  <a:schemeClr val="tx1">
                    <a:tint val="75000"/>
                  </a:schemeClr>
                </a:solidFill>
              </a:defRPr>
            </a:lvl3pPr>
            <a:lvl4pPr marL="1370886" indent="0" algn="ctr">
              <a:buNone/>
              <a:defRPr>
                <a:solidFill>
                  <a:schemeClr val="tx1">
                    <a:tint val="75000"/>
                  </a:schemeClr>
                </a:solidFill>
              </a:defRPr>
            </a:lvl4pPr>
            <a:lvl5pPr marL="1827854" indent="0" algn="ctr">
              <a:buNone/>
              <a:defRPr>
                <a:solidFill>
                  <a:schemeClr val="tx1">
                    <a:tint val="75000"/>
                  </a:schemeClr>
                </a:solidFill>
              </a:defRPr>
            </a:lvl5pPr>
            <a:lvl6pPr marL="2284803" indent="0" algn="ctr">
              <a:buNone/>
              <a:defRPr>
                <a:solidFill>
                  <a:schemeClr val="tx1">
                    <a:tint val="75000"/>
                  </a:schemeClr>
                </a:solidFill>
              </a:defRPr>
            </a:lvl6pPr>
            <a:lvl7pPr marL="2741753" indent="0" algn="ctr">
              <a:buNone/>
              <a:defRPr>
                <a:solidFill>
                  <a:schemeClr val="tx1">
                    <a:tint val="75000"/>
                  </a:schemeClr>
                </a:solidFill>
              </a:defRPr>
            </a:lvl7pPr>
            <a:lvl8pPr marL="3198720" indent="0" algn="ctr">
              <a:buNone/>
              <a:defRPr>
                <a:solidFill>
                  <a:schemeClr val="tx1">
                    <a:tint val="75000"/>
                  </a:schemeClr>
                </a:solidFill>
              </a:defRPr>
            </a:lvl8pPr>
            <a:lvl9pPr marL="3655679" indent="0" algn="ctr">
              <a:buNone/>
              <a:defRPr>
                <a:solidFill>
                  <a:schemeClr val="tx1">
                    <a:tint val="75000"/>
                  </a:schemeClr>
                </a:solidFill>
              </a:defRPr>
            </a:lvl9pPr>
          </a:lstStyle>
          <a:p>
            <a:r>
              <a:rPr lang="da-DK" dirty="0"/>
              <a:t>Underoverskrift 20pt skrives her i to linjer eller max tre linjer</a:t>
            </a:r>
          </a:p>
        </p:txBody>
      </p:sp>
      <p:sp>
        <p:nvSpPr>
          <p:cNvPr id="19" name="Pladsholder til tekst 3"/>
          <p:cNvSpPr>
            <a:spLocks noGrp="1"/>
          </p:cNvSpPr>
          <p:nvPr>
            <p:ph type="body" sz="quarter" idx="13"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17" name="Tekstfelt 4"/>
          <p:cNvSpPr txBox="1"/>
          <p:nvPr userDrawn="1"/>
        </p:nvSpPr>
        <p:spPr>
          <a:xfrm>
            <a:off x="1371601" y="155324"/>
            <a:ext cx="2340260" cy="161583"/>
          </a:xfrm>
          <a:prstGeom prst="rect">
            <a:avLst/>
          </a:prstGeom>
          <a:noFill/>
        </p:spPr>
        <p:txBody>
          <a:bodyPr wrap="square" lIns="0" tIns="0" rIns="0" bIns="0" rtlCol="0">
            <a:noAutofit/>
          </a:bodyPr>
          <a:lstStyle/>
          <a:p>
            <a:pPr defTabSz="685562" fontAlgn="auto">
              <a:spcBef>
                <a:spcPts val="0"/>
              </a:spcBef>
              <a:spcAft>
                <a:spcPts val="0"/>
              </a:spcAft>
            </a:pPr>
            <a:r>
              <a:rPr lang="da-DK" sz="1200" b="1" dirty="0">
                <a:solidFill>
                  <a:srgbClr val="565656"/>
                </a:solidFill>
                <a:latin typeface="Arial"/>
                <a:cs typeface="Arial" panose="020B0604020202020204" pitchFamily="34" charset="0"/>
              </a:rPr>
              <a:t>Region Hovedstaden</a:t>
            </a: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sp>
        <p:nvSpPr>
          <p:cNvPr id="22" name="AutoShape 4"/>
          <p:cNvSpPr>
            <a:spLocks/>
          </p:cNvSpPr>
          <p:nvPr userDrawn="1"/>
        </p:nvSpPr>
        <p:spPr bwMode="gray">
          <a:xfrm>
            <a:off x="9291218" y="7643"/>
            <a:ext cx="1742691" cy="109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eaLnBrk="1" fontAlgn="auto" hangingPunct="1">
              <a:spcBef>
                <a:spcPct val="0"/>
              </a:spcBef>
              <a:spcAft>
                <a:spcPts val="600"/>
              </a:spcAft>
              <a:buFontTx/>
              <a:buNone/>
              <a:defRPr/>
            </a:pP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Indsæt hjælpelinjer til placering af objekter</a:t>
            </a:r>
          </a:p>
          <a:p>
            <a:pPr eaLnBrk="1" fontAlgn="auto" hangingPunct="1">
              <a:spcBef>
                <a:spcPct val="0"/>
              </a:spcBef>
              <a:spcAft>
                <a:spcPts val="240"/>
              </a:spcAft>
              <a:buFontTx/>
              <a:buNone/>
              <a:defRPr/>
            </a:pP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1. </a:t>
            </a:r>
            <a:r>
              <a:rPr lang="da-DK" altLang="da-DK" sz="900"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Højreklik uden for slidet og vælg </a:t>
            </a: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Gitter og hjælpelinjer</a:t>
            </a:r>
          </a:p>
          <a:p>
            <a:pPr eaLnBrk="1" fontAlgn="auto" hangingPunct="1">
              <a:spcBef>
                <a:spcPct val="0"/>
              </a:spcBef>
              <a:spcAft>
                <a:spcPts val="240"/>
              </a:spcAft>
              <a:buFontTx/>
              <a:buNone/>
              <a:defRPr/>
            </a:pP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2. </a:t>
            </a:r>
            <a:r>
              <a:rPr lang="da-DK" altLang="da-DK" sz="900"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Sæt kryds ved </a:t>
            </a: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Vis tegnehjælpelinjer på skærmen</a:t>
            </a:r>
          </a:p>
          <a:p>
            <a:pPr eaLnBrk="1" fontAlgn="auto" hangingPunct="1">
              <a:spcBef>
                <a:spcPct val="0"/>
              </a:spcBef>
              <a:spcAft>
                <a:spcPts val="240"/>
              </a:spcAft>
              <a:buFontTx/>
              <a:buNone/>
              <a:defRPr/>
            </a:pP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3.</a:t>
            </a:r>
            <a:r>
              <a:rPr lang="da-DK" altLang="da-DK" sz="900"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 Vælg </a:t>
            </a: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OK</a:t>
            </a:r>
          </a:p>
        </p:txBody>
      </p:sp>
      <p:grpSp>
        <p:nvGrpSpPr>
          <p:cNvPr id="18" name="Group 17"/>
          <p:cNvGrpSpPr/>
          <p:nvPr userDrawn="1"/>
        </p:nvGrpSpPr>
        <p:grpSpPr>
          <a:xfrm>
            <a:off x="-2196751" y="2964367"/>
            <a:ext cx="2046559" cy="2118662"/>
            <a:chOff x="-2196752" y="3952489"/>
            <a:chExt cx="2046559" cy="2824883"/>
          </a:xfrm>
        </p:grpSpPr>
        <p:grpSp>
          <p:nvGrpSpPr>
            <p:cNvPr id="25" name="Gruppe 24"/>
            <p:cNvGrpSpPr/>
            <p:nvPr userDrawn="1"/>
          </p:nvGrpSpPr>
          <p:grpSpPr>
            <a:xfrm>
              <a:off x="-2196752" y="3952489"/>
              <a:ext cx="2046559" cy="2824883"/>
              <a:chOff x="-2167432" y="3952489"/>
              <a:chExt cx="2046559" cy="2824883"/>
            </a:xfrm>
          </p:grpSpPr>
          <p:sp>
            <p:nvSpPr>
              <p:cNvPr id="20" name="Text Box 48"/>
              <p:cNvSpPr txBox="1">
                <a:spLocks noChangeArrowheads="1"/>
              </p:cNvSpPr>
              <p:nvPr/>
            </p:nvSpPr>
            <p:spPr bwMode="auto">
              <a:xfrm>
                <a:off x="-2167432" y="3952489"/>
                <a:ext cx="2046559" cy="173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685562" eaLnBrk="1" fontAlgn="auto" hangingPunct="1">
                  <a:spcBef>
                    <a:spcPts val="0"/>
                  </a:spcBef>
                  <a:spcAft>
                    <a:spcPts val="250"/>
                  </a:spcAft>
                  <a:defRPr/>
                </a:pPr>
                <a:r>
                  <a:rPr lang="da-DK" sz="900" b="1" noProof="1">
                    <a:solidFill>
                      <a:srgbClr val="FFFFFF">
                        <a:lumMod val="50000"/>
                      </a:srgbClr>
                    </a:solidFill>
                    <a:latin typeface="Arial" panose="020B0604020202020204" pitchFamily="34" charset="0"/>
                    <a:cs typeface="Arial" panose="020B0604020202020204" pitchFamily="34" charset="0"/>
                  </a:rPr>
                  <a:t>Indsætte Titel/beskrivelse og Navn</a:t>
                </a:r>
              </a:p>
              <a:p>
                <a:pPr algn="r" defTabSz="685562" eaLnBrk="1" fontAlgn="auto" hangingPunct="1">
                  <a:spcBef>
                    <a:spcPts val="0"/>
                  </a:spcBef>
                  <a:spcAft>
                    <a:spcPts val="250"/>
                  </a:spcAft>
                  <a:defRPr/>
                </a:pPr>
                <a:r>
                  <a:rPr lang="da-DK" altLang="da-DK" sz="900" b="1" noProof="1">
                    <a:solidFill>
                      <a:srgbClr val="FFFFFF">
                        <a:lumMod val="50000"/>
                      </a:srgbClr>
                    </a:solidFill>
                    <a:latin typeface="Arial" panose="020B0604020202020204" pitchFamily="34" charset="0"/>
                    <a:cs typeface="Arial" panose="020B0604020202020204" pitchFamily="34" charset="0"/>
                  </a:rPr>
                  <a:t>1. </a:t>
                </a:r>
                <a:r>
                  <a:rPr lang="da-DK" altLang="da-DK" sz="900" noProof="1">
                    <a:solidFill>
                      <a:srgbClr val="FFFFFF">
                        <a:lumMod val="50000"/>
                      </a:srgbClr>
                    </a:solidFill>
                    <a:latin typeface="Arial" panose="020B0604020202020204" pitchFamily="34" charset="0"/>
                    <a:cs typeface="Arial" panose="020B0604020202020204" pitchFamily="34" charset="0"/>
                  </a:rPr>
                  <a:t>Vælg </a:t>
                </a:r>
                <a:r>
                  <a:rPr lang="da-DK" altLang="da-DK" sz="900" b="1" noProof="1">
                    <a:solidFill>
                      <a:srgbClr val="FFFFFF">
                        <a:lumMod val="50000"/>
                      </a:srgbClr>
                    </a:solidFill>
                    <a:latin typeface="Arial" panose="020B0604020202020204" pitchFamily="34" charset="0"/>
                    <a:cs typeface="Arial" panose="020B0604020202020204" pitchFamily="34" charset="0"/>
                  </a:rPr>
                  <a:t>Indsæt</a:t>
                </a:r>
                <a:r>
                  <a:rPr lang="da-DK" altLang="da-DK" sz="900" noProof="1">
                    <a:solidFill>
                      <a:srgbClr val="FFFFFF">
                        <a:lumMod val="50000"/>
                      </a:srgbClr>
                    </a:solidFill>
                    <a:latin typeface="Arial" panose="020B0604020202020204" pitchFamily="34" charset="0"/>
                    <a:cs typeface="Arial" panose="020B0604020202020204" pitchFamily="34" charset="0"/>
                  </a:rPr>
                  <a:t> i topmenuen </a:t>
                </a:r>
              </a:p>
              <a:p>
                <a:pPr algn="r" defTabSz="685562" eaLnBrk="1" fontAlgn="auto" hangingPunct="1">
                  <a:spcBef>
                    <a:spcPts val="0"/>
                  </a:spcBef>
                  <a:spcAft>
                    <a:spcPts val="250"/>
                  </a:spcAft>
                  <a:defRPr/>
                </a:pPr>
                <a:r>
                  <a:rPr lang="da-DK" altLang="da-DK" sz="900" b="1" noProof="1">
                    <a:solidFill>
                      <a:srgbClr val="FFFFFF">
                        <a:lumMod val="50000"/>
                      </a:srgbClr>
                    </a:solidFill>
                    <a:latin typeface="Arial" panose="020B0604020202020204" pitchFamily="34" charset="0"/>
                    <a:cs typeface="Arial" panose="020B0604020202020204" pitchFamily="34" charset="0"/>
                  </a:rPr>
                  <a:t>2. </a:t>
                </a:r>
                <a:r>
                  <a:rPr lang="da-DK" altLang="da-DK" sz="900" noProof="1">
                    <a:solidFill>
                      <a:srgbClr val="FFFFFF">
                        <a:lumMod val="50000"/>
                      </a:srgbClr>
                    </a:solidFill>
                    <a:latin typeface="Arial" panose="020B0604020202020204" pitchFamily="34" charset="0"/>
                    <a:cs typeface="Arial" panose="020B0604020202020204" pitchFamily="34" charset="0"/>
                  </a:rPr>
                  <a:t>Vælg </a:t>
                </a:r>
                <a:r>
                  <a:rPr lang="da-DK" altLang="da-DK" sz="900" b="1" noProof="1">
                    <a:solidFill>
                      <a:srgbClr val="FFFFFF">
                        <a:lumMod val="50000"/>
                      </a:srgbClr>
                    </a:solidFill>
                    <a:latin typeface="Arial" panose="020B0604020202020204" pitchFamily="34" charset="0"/>
                    <a:cs typeface="Arial" panose="020B0604020202020204" pitchFamily="34" charset="0"/>
                  </a:rPr>
                  <a:t>Sidehoved og Sidefod</a:t>
                </a:r>
              </a:p>
              <a:p>
                <a:pPr algn="r" defTabSz="685562" eaLnBrk="1" fontAlgn="auto" hangingPunct="1">
                  <a:spcBef>
                    <a:spcPts val="0"/>
                  </a:spcBef>
                  <a:spcAft>
                    <a:spcPts val="250"/>
                  </a:spcAft>
                  <a:defRPr/>
                </a:pPr>
                <a:r>
                  <a:rPr lang="da-DK" sz="900" b="1" noProof="1">
                    <a:solidFill>
                      <a:srgbClr val="FFFFFF">
                        <a:lumMod val="50000"/>
                      </a:srgbClr>
                    </a:solidFill>
                    <a:latin typeface="Arial" panose="020B0604020202020204" pitchFamily="34" charset="0"/>
                    <a:cs typeface="Arial" panose="020B0604020202020204" pitchFamily="34" charset="0"/>
                  </a:rPr>
                  <a:t>3. </a:t>
                </a:r>
                <a:r>
                  <a:rPr lang="da-DK" sz="900" noProof="1">
                    <a:solidFill>
                      <a:srgbClr val="FFFFFF">
                        <a:lumMod val="50000"/>
                      </a:srgbClr>
                    </a:solidFill>
                    <a:latin typeface="Arial" panose="020B0604020202020204" pitchFamily="34" charset="0"/>
                    <a:cs typeface="Arial" panose="020B0604020202020204" pitchFamily="34" charset="0"/>
                  </a:rPr>
                  <a:t>Indtast dit navn, hvor der står </a:t>
                </a:r>
                <a:r>
                  <a:rPr lang="da-DK" sz="900" b="1" noProof="1">
                    <a:solidFill>
                      <a:srgbClr val="FFFFFF">
                        <a:lumMod val="50000"/>
                      </a:srgbClr>
                    </a:solidFill>
                    <a:latin typeface="Arial" panose="020B0604020202020204" pitchFamily="34" charset="0"/>
                    <a:cs typeface="Arial" panose="020B0604020202020204" pitchFamily="34" charset="0"/>
                  </a:rPr>
                  <a:t>Navn</a:t>
                </a:r>
              </a:p>
              <a:p>
                <a:pPr algn="r" defTabSz="685562" eaLnBrk="1" fontAlgn="auto" hangingPunct="1">
                  <a:spcBef>
                    <a:spcPts val="0"/>
                  </a:spcBef>
                  <a:spcAft>
                    <a:spcPts val="250"/>
                  </a:spcAft>
                  <a:defRPr/>
                </a:pPr>
                <a:r>
                  <a:rPr lang="da-DK" sz="900" b="1" noProof="1">
                    <a:solidFill>
                      <a:srgbClr val="FFFFFF">
                        <a:lumMod val="50000"/>
                      </a:srgbClr>
                    </a:solidFill>
                    <a:latin typeface="Arial" panose="020B0604020202020204" pitchFamily="34" charset="0"/>
                    <a:cs typeface="Arial" panose="020B0604020202020204" pitchFamily="34" charset="0"/>
                  </a:rPr>
                  <a:t>4. </a:t>
                </a:r>
                <a:r>
                  <a:rPr lang="da-DK" sz="900" noProof="1">
                    <a:solidFill>
                      <a:srgbClr val="FFFFFF">
                        <a:lumMod val="50000"/>
                      </a:srgbClr>
                    </a:solidFill>
                    <a:latin typeface="Arial" panose="020B0604020202020204" pitchFamily="34" charset="0"/>
                    <a:cs typeface="Arial" panose="020B0604020202020204" pitchFamily="34" charset="0"/>
                  </a:rPr>
                  <a:t>Indsæt Titel/beskrivelse hvor der står </a:t>
                </a:r>
                <a:r>
                  <a:rPr lang="da-DK" sz="900" b="1" noProof="1">
                    <a:solidFill>
                      <a:srgbClr val="FFFFFF">
                        <a:lumMod val="50000"/>
                      </a:srgbClr>
                    </a:solidFill>
                    <a:latin typeface="Arial" panose="020B0604020202020204" pitchFamily="34" charset="0"/>
                    <a:cs typeface="Arial" panose="020B0604020202020204" pitchFamily="34" charset="0"/>
                  </a:rPr>
                  <a:t>Titel/beskrivelse</a:t>
                </a:r>
              </a:p>
              <a:p>
                <a:pPr algn="r" defTabSz="685562" eaLnBrk="1" fontAlgn="auto" hangingPunct="1">
                  <a:spcBef>
                    <a:spcPts val="0"/>
                  </a:spcBef>
                  <a:spcAft>
                    <a:spcPts val="250"/>
                  </a:spcAft>
                  <a:defRPr/>
                </a:pPr>
                <a:r>
                  <a:rPr lang="da-DK" sz="900" b="1" noProof="1">
                    <a:solidFill>
                      <a:srgbClr val="FFFFFF">
                        <a:lumMod val="50000"/>
                      </a:srgbClr>
                    </a:solidFill>
                    <a:latin typeface="Arial" panose="020B0604020202020204" pitchFamily="34" charset="0"/>
                    <a:cs typeface="Arial" panose="020B0604020202020204" pitchFamily="34" charset="0"/>
                  </a:rPr>
                  <a:t>5. </a:t>
                </a:r>
                <a:r>
                  <a:rPr lang="da-DK" sz="900" noProof="1">
                    <a:solidFill>
                      <a:srgbClr val="FFFFFF">
                        <a:lumMod val="50000"/>
                      </a:srgbClr>
                    </a:solidFill>
                    <a:latin typeface="Arial" panose="020B0604020202020204" pitchFamily="34" charset="0"/>
                    <a:cs typeface="Arial" panose="020B0604020202020204" pitchFamily="34" charset="0"/>
                  </a:rPr>
                  <a:t>Vælg </a:t>
                </a:r>
                <a:r>
                  <a:rPr lang="da-DK" sz="900" b="1" noProof="1">
                    <a:solidFill>
                      <a:srgbClr val="FFFFFF">
                        <a:lumMod val="50000"/>
                      </a:srgbClr>
                    </a:solidFill>
                    <a:latin typeface="Arial" panose="020B0604020202020204" pitchFamily="34" charset="0"/>
                    <a:cs typeface="Arial" panose="020B0604020202020204" pitchFamily="34" charset="0"/>
                  </a:rPr>
                  <a:t>Anvend på alle </a:t>
                </a:r>
                <a:r>
                  <a:rPr lang="da-DK" sz="900" noProof="1">
                    <a:solidFill>
                      <a:srgbClr val="FFFFFF">
                        <a:lumMod val="50000"/>
                      </a:srgbClr>
                    </a:solidFill>
                    <a:latin typeface="Arial" panose="020B0604020202020204" pitchFamily="34" charset="0"/>
                    <a:cs typeface="Arial" panose="020B0604020202020204" pitchFamily="34" charset="0"/>
                  </a:rPr>
                  <a:t>eller </a:t>
                </a:r>
                <a:r>
                  <a:rPr lang="da-DK" sz="900" b="1" noProof="1">
                    <a:solidFill>
                      <a:srgbClr val="FFFFFF">
                        <a:lumMod val="50000"/>
                      </a:srgbClr>
                    </a:solidFill>
                    <a:latin typeface="Arial" panose="020B0604020202020204" pitchFamily="34" charset="0"/>
                    <a:cs typeface="Arial" panose="020B0604020202020204" pitchFamily="34" charset="0"/>
                  </a:rPr>
                  <a:t>Anvend</a:t>
                </a:r>
                <a:r>
                  <a:rPr lang="da-DK" sz="900" noProof="1">
                    <a:solidFill>
                      <a:srgbClr val="FFFFFF">
                        <a:lumMod val="50000"/>
                      </a:srgbClr>
                    </a:solidFill>
                    <a:latin typeface="Arial" panose="020B0604020202020204" pitchFamily="34" charset="0"/>
                    <a:cs typeface="Arial" panose="020B0604020202020204" pitchFamily="34" charset="0"/>
                  </a:rPr>
                  <a:t> hvis det kun skal være på et enkel slide</a:t>
                </a:r>
              </a:p>
            </p:txBody>
          </p:sp>
          <p:grpSp>
            <p:nvGrpSpPr>
              <p:cNvPr id="9" name="Gruppe 8"/>
              <p:cNvGrpSpPr/>
              <p:nvPr userDrawn="1"/>
            </p:nvGrpSpPr>
            <p:grpSpPr>
              <a:xfrm>
                <a:off x="-2167432" y="5314312"/>
                <a:ext cx="2046559" cy="1463060"/>
                <a:chOff x="-2364901" y="4975472"/>
                <a:chExt cx="2046559" cy="1463060"/>
              </a:xfrm>
            </p:grpSpPr>
            <p:pic>
              <p:nvPicPr>
                <p:cNvPr id="2" name="Billede 1"/>
                <p:cNvPicPr>
                  <a:picLocks noChangeAspect="1"/>
                </p:cNvPicPr>
                <p:nvPr userDrawn="1"/>
              </p:nvPicPr>
              <p:blipFill>
                <a:blip r:embed="rId2"/>
                <a:stretch>
                  <a:fillRect/>
                </a:stretch>
              </p:blipFill>
              <p:spPr>
                <a:xfrm>
                  <a:off x="-2364901" y="4975472"/>
                  <a:ext cx="2046559" cy="1463060"/>
                </a:xfrm>
                <a:prstGeom prst="rect">
                  <a:avLst/>
                </a:prstGeom>
              </p:spPr>
            </p:pic>
            <p:sp>
              <p:nvSpPr>
                <p:cNvPr id="7" name="Rektangel 6"/>
                <p:cNvSpPr/>
                <p:nvPr userDrawn="1"/>
              </p:nvSpPr>
              <p:spPr>
                <a:xfrm>
                  <a:off x="-2157169" y="5721682"/>
                  <a:ext cx="1364573" cy="10810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562" fontAlgn="auto">
                    <a:spcBef>
                      <a:spcPts val="0"/>
                    </a:spcBef>
                    <a:spcAft>
                      <a:spcPts val="0"/>
                    </a:spcAft>
                  </a:pPr>
                  <a:endParaRPr lang="da-DK" sz="1800" dirty="0">
                    <a:solidFill>
                      <a:srgbClr val="FFFFFF"/>
                    </a:solidFill>
                  </a:endParaRPr>
                </a:p>
              </p:txBody>
            </p:sp>
            <p:sp>
              <p:nvSpPr>
                <p:cNvPr id="23" name="Rektangel 22"/>
                <p:cNvSpPr/>
                <p:nvPr userDrawn="1"/>
              </p:nvSpPr>
              <p:spPr>
                <a:xfrm>
                  <a:off x="-2202172" y="5952717"/>
                  <a:ext cx="1409576" cy="104575"/>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562" fontAlgn="auto">
                    <a:spcBef>
                      <a:spcPts val="0"/>
                    </a:spcBef>
                    <a:spcAft>
                      <a:spcPts val="0"/>
                    </a:spcAft>
                  </a:pPr>
                  <a:endParaRPr lang="da-DK" sz="1800" dirty="0">
                    <a:solidFill>
                      <a:srgbClr val="FFFFFF"/>
                    </a:solidFill>
                  </a:endParaRPr>
                </a:p>
              </p:txBody>
            </p:sp>
          </p:grpSp>
        </p:grpSp>
        <p:pic>
          <p:nvPicPr>
            <p:cNvPr id="24" name="Billede 1"/>
            <p:cNvPicPr>
              <a:picLocks noChangeAspect="1"/>
            </p:cNvPicPr>
            <p:nvPr userDrawn="1"/>
          </p:nvPicPr>
          <p:blipFill rotWithShape="1">
            <a:blip r:embed="rId2"/>
            <a:srcRect l="6362" t="63226" r="91404" b="33649"/>
            <a:stretch/>
          </p:blipFill>
          <p:spPr>
            <a:xfrm>
              <a:off x="-2072073" y="6166241"/>
              <a:ext cx="45719" cy="45719"/>
            </a:xfrm>
            <a:prstGeom prst="rect">
              <a:avLst/>
            </a:prstGeom>
          </p:spPr>
        </p:pic>
      </p:grpSp>
      <p:pic>
        <p:nvPicPr>
          <p:cNvPr id="28" name="Picture 2" descr="C:\Users\afly0002\AppData\Local\Microsoft\Windows\Temporary Internet Files\Content.Outlook\ID7M1C4Y\Logo_SDCC_brev (2).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9563" y="6181"/>
            <a:ext cx="3730787" cy="585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5076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Èn tekstspalte">
    <p:spTree>
      <p:nvGrpSpPr>
        <p:cNvPr id="1" name=""/>
        <p:cNvGrpSpPr/>
        <p:nvPr/>
      </p:nvGrpSpPr>
      <p:grpSpPr>
        <a:xfrm>
          <a:off x="0" y="0"/>
          <a:ext cx="0" cy="0"/>
          <a:chOff x="0" y="0"/>
          <a:chExt cx="0" cy="0"/>
        </a:xfrm>
      </p:grpSpPr>
      <p:sp>
        <p:nvSpPr>
          <p:cNvPr id="11" name="Titel 1"/>
          <p:cNvSpPr>
            <a:spLocks noGrp="1"/>
          </p:cNvSpPr>
          <p:nvPr>
            <p:ph type="title" hasCustomPrompt="1"/>
          </p:nvPr>
        </p:nvSpPr>
        <p:spPr>
          <a:xfrm>
            <a:off x="1368000" y="654538"/>
            <a:ext cx="7092000" cy="871460"/>
          </a:xfrm>
        </p:spPr>
        <p:txBody>
          <a:bodyPr/>
          <a:lstStyle/>
          <a:p>
            <a:r>
              <a:rPr lang="da-DK" dirty="0"/>
              <a:t>Overskrift 27pt i to eller flere linjer </a:t>
            </a:r>
            <a:br>
              <a:rPr lang="da-DK" dirty="0"/>
            </a:br>
            <a:r>
              <a:rPr lang="da-DK" dirty="0"/>
              <a:t>teksten vokser opad</a:t>
            </a:r>
          </a:p>
        </p:txBody>
      </p:sp>
      <p:sp>
        <p:nvSpPr>
          <p:cNvPr id="5" name="Pladsholder til sidefod 4"/>
          <p:cNvSpPr>
            <a:spLocks noGrp="1"/>
          </p:cNvSpPr>
          <p:nvPr>
            <p:ph type="ftr" sz="quarter" idx="11"/>
          </p:nvPr>
        </p:nvSpPr>
        <p:spPr/>
        <p:txBody>
          <a:bodyPr/>
          <a:lstStyle/>
          <a:p>
            <a:r>
              <a:rPr>
                <a:solidFill>
                  <a:srgbClr val="FFFFFF"/>
                </a:solidFill>
              </a:rPr>
              <a:t>Diabetic kidney disease</a:t>
            </a: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grpSp>
        <p:nvGrpSpPr>
          <p:cNvPr id="12" name="Gruppe 11"/>
          <p:cNvGrpSpPr/>
          <p:nvPr userDrawn="1"/>
        </p:nvGrpSpPr>
        <p:grpSpPr>
          <a:xfrm>
            <a:off x="-1980726" y="1795341"/>
            <a:ext cx="1833563" cy="2894126"/>
            <a:chOff x="-1980728" y="1411288"/>
            <a:chExt cx="1833563" cy="3858812"/>
          </a:xfrm>
        </p:grpSpPr>
        <p:sp>
          <p:nvSpPr>
            <p:cNvPr id="13" name="AutoShape 4"/>
            <p:cNvSpPr>
              <a:spLocks/>
            </p:cNvSpPr>
            <p:nvPr userDrawn="1"/>
          </p:nvSpPr>
          <p:spPr bwMode="gray">
            <a:xfrm>
              <a:off x="-1980728" y="1411288"/>
              <a:ext cx="1830388" cy="38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fontAlgn="auto" hangingPunct="1">
                <a:spcBef>
                  <a:spcPct val="0"/>
                </a:spcBef>
                <a:spcAft>
                  <a:spcPts val="600"/>
                </a:spcAft>
                <a:buFontTx/>
                <a:buNone/>
                <a:defRPr/>
              </a:pP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Opstil teksten i punkter</a:t>
              </a:r>
            </a:p>
            <a:p>
              <a:pPr algn="r" eaLnBrk="1" fontAlgn="auto" hangingPunct="1">
                <a:spcBef>
                  <a:spcPct val="0"/>
                </a:spcBef>
                <a:spcAft>
                  <a:spcPts val="24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Niveauer</a:t>
              </a:r>
            </a:p>
            <a:p>
              <a:pPr algn="r" eaLnBrk="1" fontAlgn="auto" hangingPunct="1">
                <a:spcBef>
                  <a:spcPct val="0"/>
                </a:spcBef>
                <a:spcAft>
                  <a:spcPts val="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1. Niveau = Bullets 22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2. Niveau = Bullets 22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3. Niveau = Bullets 20 pkt</a:t>
              </a:r>
            </a:p>
            <a:p>
              <a:pPr algn="r" eaLnBrk="1" fontAlgn="auto" hangingPunct="1">
                <a:spcBef>
                  <a:spcPct val="0"/>
                </a:spcBef>
                <a:spcAft>
                  <a:spcPts val="24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4. Niveau = Bullets 18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5. – 9. Niveau = Bullets 16 - 10 pkt</a:t>
              </a: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Bef>
                  <a:spcPts val="0"/>
                </a:spcBef>
                <a:spcAft>
                  <a:spcPts val="240"/>
                </a:spcAft>
                <a:buFontTx/>
                <a:buNone/>
                <a:defRPr/>
              </a:pP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 at få punktopstillet teksten (flere niveauer findes) brug </a:t>
              </a: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Forøg listeniveau</a:t>
              </a: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Bef>
                  <a:spcPts val="0"/>
                </a:spcBef>
                <a:spcAft>
                  <a:spcPts val="240"/>
                </a:spcAft>
                <a:buFontTx/>
                <a:buNone/>
                <a:defRPr/>
              </a:pP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 at få venstrestillet teksten </a:t>
              </a:r>
              <a:b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uden punktopstilling, brug </a:t>
              </a: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Formindsk listeniveau</a:t>
              </a: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p:txBody>
        </p:sp>
        <p:grpSp>
          <p:nvGrpSpPr>
            <p:cNvPr id="14" name="Gruppe 13"/>
            <p:cNvGrpSpPr/>
            <p:nvPr userDrawn="1"/>
          </p:nvGrpSpPr>
          <p:grpSpPr>
            <a:xfrm>
              <a:off x="-604365" y="3126445"/>
              <a:ext cx="457200" cy="209550"/>
              <a:chOff x="10615613" y="1808820"/>
              <a:chExt cx="457200" cy="209550"/>
            </a:xfrm>
          </p:grpSpPr>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5613" y="1808820"/>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ounded Rectangle 47"/>
              <p:cNvSpPr/>
              <p:nvPr/>
            </p:nvSpPr>
            <p:spPr>
              <a:xfrm>
                <a:off x="10844213" y="1808820"/>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85562" fontAlgn="auto">
                  <a:spcBef>
                    <a:spcPts val="0"/>
                  </a:spcBef>
                  <a:spcAft>
                    <a:spcPts val="0"/>
                  </a:spcAft>
                  <a:defRPr/>
                </a:pPr>
                <a:endParaRPr lang="da-DK" sz="2400" dirty="0">
                  <a:solidFill>
                    <a:srgbClr val="FFFFFF"/>
                  </a:solidFill>
                </a:endParaRPr>
              </a:p>
            </p:txBody>
          </p:sp>
        </p:grpSp>
        <p:grpSp>
          <p:nvGrpSpPr>
            <p:cNvPr id="15" name="Gruppe 14"/>
            <p:cNvGrpSpPr/>
            <p:nvPr userDrawn="1"/>
          </p:nvGrpSpPr>
          <p:grpSpPr>
            <a:xfrm>
              <a:off x="-599603" y="3918533"/>
              <a:ext cx="438150" cy="209550"/>
              <a:chOff x="10620375" y="2651782"/>
              <a:chExt cx="438150" cy="209550"/>
            </a:xfrm>
          </p:grpSpPr>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0375" y="2651782"/>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52"/>
              <p:cNvSpPr/>
              <p:nvPr/>
            </p:nvSpPr>
            <p:spPr>
              <a:xfrm>
                <a:off x="10839450" y="2651782"/>
                <a:ext cx="219075" cy="201613"/>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85562" fontAlgn="auto">
                  <a:spcBef>
                    <a:spcPts val="0"/>
                  </a:spcBef>
                  <a:spcAft>
                    <a:spcPts val="0"/>
                  </a:spcAft>
                  <a:defRPr/>
                </a:pPr>
                <a:endParaRPr lang="da-DK" sz="2400" dirty="0">
                  <a:solidFill>
                    <a:srgbClr val="FFFFFF"/>
                  </a:solidFill>
                </a:endParaRPr>
              </a:p>
            </p:txBody>
          </p:sp>
          <p:sp>
            <p:nvSpPr>
              <p:cNvPr id="18" name="Rounded Rectangle 53"/>
              <p:cNvSpPr/>
              <p:nvPr/>
            </p:nvSpPr>
            <p:spPr>
              <a:xfrm>
                <a:off x="10625138" y="2654957"/>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85562" fontAlgn="auto">
                  <a:spcBef>
                    <a:spcPts val="0"/>
                  </a:spcBef>
                  <a:spcAft>
                    <a:spcPts val="0"/>
                  </a:spcAft>
                  <a:defRPr/>
                </a:pPr>
                <a:endParaRPr lang="da-DK" sz="2400" dirty="0">
                  <a:solidFill>
                    <a:srgbClr val="FFFFFF"/>
                  </a:solidFill>
                </a:endParaRPr>
              </a:p>
            </p:txBody>
          </p:sp>
        </p:grpSp>
      </p:grpSp>
      <p:sp>
        <p:nvSpPr>
          <p:cNvPr id="3" name="Pladsholder til indhold 2"/>
          <p:cNvSpPr>
            <a:spLocks noGrp="1"/>
          </p:cNvSpPr>
          <p:nvPr>
            <p:ph sz="quarter" idx="13" hasCustomPrompt="1"/>
          </p:nvPr>
        </p:nvSpPr>
        <p:spPr>
          <a:xfrm>
            <a:off x="1368432" y="1745471"/>
            <a:ext cx="7091363" cy="2370535"/>
          </a:xfrm>
        </p:spPr>
        <p:txBody>
          <a:bodyPr/>
          <a:lstStyle/>
          <a:p>
            <a:pPr lvl="0"/>
            <a:r>
              <a:rPr lang="da-DK" dirty="0"/>
              <a:t>Brødtekst 22pt skrives her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1" name="Pladsholder til tekst 3"/>
          <p:cNvSpPr>
            <a:spLocks noGrp="1"/>
          </p:cNvSpPr>
          <p:nvPr>
            <p:ph type="body" sz="quarter" idx="14"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23" name="Tekstfelt 4"/>
          <p:cNvSpPr txBox="1"/>
          <p:nvPr userDrawn="1"/>
        </p:nvSpPr>
        <p:spPr>
          <a:xfrm>
            <a:off x="1371601" y="155324"/>
            <a:ext cx="2340260" cy="161583"/>
          </a:xfrm>
          <a:prstGeom prst="rect">
            <a:avLst/>
          </a:prstGeom>
          <a:noFill/>
        </p:spPr>
        <p:txBody>
          <a:bodyPr wrap="square" lIns="0" tIns="0" rIns="0" bIns="0" rtlCol="0">
            <a:noAutofit/>
          </a:bodyPr>
          <a:lstStyle/>
          <a:p>
            <a:pPr defTabSz="685562" fontAlgn="auto">
              <a:spcBef>
                <a:spcPts val="0"/>
              </a:spcBef>
              <a:spcAft>
                <a:spcPts val="0"/>
              </a:spcAft>
            </a:pPr>
            <a:r>
              <a:rPr lang="da-DK" sz="1200" b="1" dirty="0">
                <a:solidFill>
                  <a:srgbClr val="565656"/>
                </a:solidFill>
                <a:latin typeface="Arial"/>
                <a:cs typeface="Arial" panose="020B0604020202020204" pitchFamily="34" charset="0"/>
              </a:rPr>
              <a:t>Region Hovedstaden</a:t>
            </a:r>
          </a:p>
        </p:txBody>
      </p:sp>
      <p:pic>
        <p:nvPicPr>
          <p:cNvPr id="22" name="Picture 2" descr="C:\Users\afly0002\AppData\Local\Microsoft\Windows\Temporary Internet Files\Content.Outlook\ID7M1C4Y\Logo_SDCC_brev (2).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33872" y="4290085"/>
            <a:ext cx="3730787" cy="585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2022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96195" y="3673476"/>
            <a:ext cx="157321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ctrTitle"/>
          </p:nvPr>
        </p:nvSpPr>
        <p:spPr>
          <a:xfrm>
            <a:off x="611560" y="2140150"/>
            <a:ext cx="6912768" cy="863204"/>
          </a:xfrm>
        </p:spPr>
        <p:txBody>
          <a:bodyPr/>
          <a:lstStyle>
            <a:lvl1pPr>
              <a:defRPr sz="3200"/>
            </a:lvl1pPr>
          </a:lstStyle>
          <a:p>
            <a:pPr lvl="0"/>
            <a:r>
              <a:rPr lang="en-US" noProof="0"/>
              <a:t>Click to edit Master title style</a:t>
            </a:r>
            <a:endParaRPr lang="en-GB" noProof="0" dirty="0"/>
          </a:p>
        </p:txBody>
      </p:sp>
    </p:spTree>
    <p:extLst>
      <p:ext uri="{BB962C8B-B14F-4D97-AF65-F5344CB8AC3E}">
        <p14:creationId xmlns:p14="http://schemas.microsoft.com/office/powerpoint/2010/main" val="26824665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 placeholder - header 1">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8" y="32"/>
            <a:ext cx="9166225" cy="1008063"/>
          </a:xfrm>
          <a:prstGeom prst="rect">
            <a:avLst/>
          </a:prstGeom>
          <a:solidFill>
            <a:srgbClr val="009FDA"/>
          </a:solidFill>
          <a:ln>
            <a:noFill/>
          </a:ln>
          <a:extLst>
            <a:ext uri="{91240B29-F687-4F45-9708-019B960494DF}">
              <a14:hiddenLine xmlns:a14="http://schemas.microsoft.com/office/drawing/2010/main" w="9525" algn="ctr">
                <a:solidFill>
                  <a:srgbClr val="000000"/>
                </a:solidFill>
                <a:round/>
                <a:headEnd/>
                <a:tailEnd/>
              </a14:hiddenLine>
            </a:ext>
          </a:extLst>
        </p:spPr>
        <p:txBody>
          <a:bodyPr lIns="90975" tIns="45488" rIns="90975" bIns="45488"/>
          <a:lstStyle/>
          <a:p>
            <a:endParaRPr lang="da-DK">
              <a:solidFill>
                <a:srgbClr val="001965"/>
              </a:solidFill>
              <a:latin typeface="Verdana" pitchFamily="34" charset="0"/>
              <a:ea typeface="ＭＳ Ｐゴシック" pitchFamily="34" charset="-128"/>
            </a:endParaRPr>
          </a:p>
        </p:txBody>
      </p:sp>
      <p:sp>
        <p:nvSpPr>
          <p:cNvPr id="25" name="Rectangle 2"/>
          <p:cNvSpPr>
            <a:spLocks noGrp="1" noChangeArrowheads="1"/>
          </p:cNvSpPr>
          <p:nvPr>
            <p:ph type="title"/>
          </p:nvPr>
        </p:nvSpPr>
        <p:spPr bwMode="auto">
          <a:xfrm>
            <a:off x="414412" y="339502"/>
            <a:ext cx="7974012"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0000"/>
              </a:lnSpc>
              <a:defRPr baseline="0">
                <a:solidFill>
                  <a:schemeClr val="bg1"/>
                </a:solidFill>
              </a:defRPr>
            </a:lvl1pPr>
          </a:lstStyle>
          <a:p>
            <a:pPr lvl="0"/>
            <a:r>
              <a:rPr lang="en-US"/>
              <a:t>Click to edit Master title style</a:t>
            </a:r>
            <a:endParaRPr lang="en-GB" dirty="0"/>
          </a:p>
        </p:txBody>
      </p:sp>
      <p:sp>
        <p:nvSpPr>
          <p:cNvPr id="11" name="Pladsholder til indhold 23"/>
          <p:cNvSpPr>
            <a:spLocks noGrp="1"/>
          </p:cNvSpPr>
          <p:nvPr>
            <p:ph sz="quarter" idx="13"/>
          </p:nvPr>
        </p:nvSpPr>
        <p:spPr>
          <a:xfrm>
            <a:off x="414430" y="1203359"/>
            <a:ext cx="7992119" cy="3240633"/>
          </a:xfrm>
          <a:noFill/>
        </p:spPr>
        <p:txBody>
          <a:bodyPr/>
          <a:lstStyle>
            <a:lvl1pPr>
              <a:buClr>
                <a:srgbClr val="009FDA"/>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5" name="Pladsholder til dato 9"/>
          <p:cNvSpPr>
            <a:spLocks noGrp="1"/>
          </p:cNvSpPr>
          <p:nvPr>
            <p:ph type="dt" sz="half" idx="14"/>
          </p:nvPr>
        </p:nvSpPr>
        <p:spPr/>
        <p:txBody>
          <a:bodyPr/>
          <a:lstStyle>
            <a:lvl1pPr>
              <a:defRPr sz="900">
                <a:solidFill>
                  <a:schemeClr val="bg1"/>
                </a:solidFill>
              </a:defRPr>
            </a:lvl1pPr>
          </a:lstStyle>
          <a:p>
            <a:pPr>
              <a:defRPr/>
            </a:pPr>
            <a:endParaRPr lang="en-GB">
              <a:solidFill>
                <a:srgbClr val="FFFFFF"/>
              </a:solidFill>
            </a:endParaRPr>
          </a:p>
        </p:txBody>
      </p:sp>
      <p:sp>
        <p:nvSpPr>
          <p:cNvPr id="6" name="Pladsholder til diasnummer 12"/>
          <p:cNvSpPr>
            <a:spLocks noGrp="1"/>
          </p:cNvSpPr>
          <p:nvPr>
            <p:ph type="sldNum" sz="quarter" idx="15"/>
          </p:nvPr>
        </p:nvSpPr>
        <p:spPr/>
        <p:txBody>
          <a:bodyPr/>
          <a:lstStyle>
            <a:lvl1pPr algn="r">
              <a:defRPr sz="900">
                <a:solidFill>
                  <a:srgbClr val="FFFFFF"/>
                </a:solidFill>
              </a:defRPr>
            </a:lvl1pPr>
          </a:lstStyle>
          <a:p>
            <a:pPr>
              <a:defRPr/>
            </a:pPr>
            <a:fld id="{1A830BA2-F05C-4282-ACD7-3E1C614E6FAD}" type="slidenum">
              <a:rPr lang="en-GB"/>
              <a:pPr>
                <a:defRPr/>
              </a:pPr>
              <a:t>‹#›</a:t>
            </a:fld>
            <a:endParaRPr lang="en-GB" dirty="0"/>
          </a:p>
        </p:txBody>
      </p:sp>
      <p:sp>
        <p:nvSpPr>
          <p:cNvPr id="7" name="Pladsholder til sidefod 11"/>
          <p:cNvSpPr>
            <a:spLocks noGrp="1"/>
          </p:cNvSpPr>
          <p:nvPr>
            <p:ph type="ftr" sz="quarter" idx="16"/>
          </p:nvPr>
        </p:nvSpPr>
        <p:spPr/>
        <p:txBody>
          <a:bodyPr/>
          <a:lstStyle>
            <a:lvl1pPr>
              <a:defRPr sz="900"/>
            </a:lvl1pPr>
          </a:lstStyle>
          <a:p>
            <a:pPr>
              <a:defRPr/>
            </a:pPr>
            <a:r>
              <a:rPr lang="en-US">
                <a:solidFill>
                  <a:srgbClr val="001965"/>
                </a:solidFill>
              </a:rPr>
              <a:t>_____________________________________________________________________________References</a:t>
            </a:r>
            <a:endParaRPr lang="en-GB">
              <a:solidFill>
                <a:srgbClr val="001965"/>
              </a:solidFill>
            </a:endParaRPr>
          </a:p>
        </p:txBody>
      </p:sp>
    </p:spTree>
    <p:extLst>
      <p:ext uri="{BB962C8B-B14F-4D97-AF65-F5344CB8AC3E}">
        <p14:creationId xmlns:p14="http://schemas.microsoft.com/office/powerpoint/2010/main" val="36711833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 placeholder - header 2">
    <p:spTree>
      <p:nvGrpSpPr>
        <p:cNvPr id="1" name=""/>
        <p:cNvGrpSpPr/>
        <p:nvPr/>
      </p:nvGrpSpPr>
      <p:grpSpPr>
        <a:xfrm>
          <a:off x="0" y="0"/>
          <a:ext cx="0" cy="0"/>
          <a:chOff x="0" y="0"/>
          <a:chExt cx="0" cy="0"/>
        </a:xfrm>
      </p:grpSpPr>
      <p:sp>
        <p:nvSpPr>
          <p:cNvPr id="9" name="Pladsholder til indhold 23"/>
          <p:cNvSpPr>
            <a:spLocks noGrp="1"/>
          </p:cNvSpPr>
          <p:nvPr>
            <p:ph sz="quarter" idx="13"/>
          </p:nvPr>
        </p:nvSpPr>
        <p:spPr>
          <a:xfrm>
            <a:off x="414430" y="1203359"/>
            <a:ext cx="7992119" cy="3240633"/>
          </a:xfrm>
        </p:spPr>
        <p:txBody>
          <a:bodyPr/>
          <a:lstStyle>
            <a:lvl1pPr>
              <a:buClr>
                <a:srgbClr val="009FDA"/>
              </a:buClr>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0" name="Rectangle 2"/>
          <p:cNvSpPr>
            <a:spLocks noGrp="1" noChangeArrowheads="1"/>
          </p:cNvSpPr>
          <p:nvPr>
            <p:ph type="title"/>
          </p:nvPr>
        </p:nvSpPr>
        <p:spPr bwMode="auto">
          <a:xfrm>
            <a:off x="414412" y="339502"/>
            <a:ext cx="7974012"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0000"/>
              </a:lnSpc>
              <a:defRPr baseline="0">
                <a:solidFill>
                  <a:srgbClr val="009FDA"/>
                </a:solidFill>
              </a:defRPr>
            </a:lvl1pPr>
          </a:lstStyle>
          <a:p>
            <a:pPr lvl="0"/>
            <a:r>
              <a:rPr lang="en-US"/>
              <a:t>Click to edit Master title style</a:t>
            </a:r>
            <a:endParaRPr lang="en-GB" dirty="0"/>
          </a:p>
        </p:txBody>
      </p:sp>
      <p:sp>
        <p:nvSpPr>
          <p:cNvPr id="4" name="Pladsholder til sidefod 11"/>
          <p:cNvSpPr>
            <a:spLocks noGrp="1"/>
          </p:cNvSpPr>
          <p:nvPr>
            <p:ph type="ftr" sz="quarter" idx="14"/>
          </p:nvPr>
        </p:nvSpPr>
        <p:spPr/>
        <p:txBody>
          <a:bodyPr/>
          <a:lstStyle>
            <a:lvl1pPr>
              <a:defRPr/>
            </a:lvl1pPr>
          </a:lstStyle>
          <a:p>
            <a:pPr>
              <a:defRPr/>
            </a:pPr>
            <a:r>
              <a:rPr lang="en-US">
                <a:solidFill>
                  <a:srgbClr val="001965"/>
                </a:solidFill>
              </a:rPr>
              <a:t>_____________________________________________________________________________References</a:t>
            </a:r>
            <a:endParaRPr lang="en-GB">
              <a:solidFill>
                <a:srgbClr val="001965"/>
              </a:solidFill>
            </a:endParaRPr>
          </a:p>
        </p:txBody>
      </p:sp>
      <p:sp>
        <p:nvSpPr>
          <p:cNvPr id="5" name="Pladsholder til dato 9"/>
          <p:cNvSpPr>
            <a:spLocks noGrp="1"/>
          </p:cNvSpPr>
          <p:nvPr>
            <p:ph type="dt" sz="half" idx="15"/>
          </p:nvPr>
        </p:nvSpPr>
        <p:spPr/>
        <p:txBody>
          <a:bodyPr/>
          <a:lstStyle>
            <a:lvl1pPr>
              <a:defRPr/>
            </a:lvl1pPr>
          </a:lstStyle>
          <a:p>
            <a:pPr>
              <a:defRPr/>
            </a:pPr>
            <a:endParaRPr lang="en-GB">
              <a:solidFill>
                <a:srgbClr val="82786F"/>
              </a:solidFill>
            </a:endParaRPr>
          </a:p>
        </p:txBody>
      </p:sp>
      <p:sp>
        <p:nvSpPr>
          <p:cNvPr id="6" name="Pladsholder til diasnummer 12"/>
          <p:cNvSpPr>
            <a:spLocks noGrp="1"/>
          </p:cNvSpPr>
          <p:nvPr>
            <p:ph type="sldNum" sz="quarter" idx="16"/>
          </p:nvPr>
        </p:nvSpPr>
        <p:spPr/>
        <p:txBody>
          <a:bodyPr/>
          <a:lstStyle>
            <a:lvl1pPr>
              <a:defRPr/>
            </a:lvl1pPr>
          </a:lstStyle>
          <a:p>
            <a:pPr>
              <a:defRPr/>
            </a:pPr>
            <a:fld id="{747D754F-44DC-44E3-AA72-02D1A94EF0BB}" type="slidenum">
              <a:rPr lang="en-GB"/>
              <a:pPr>
                <a:defRPr/>
              </a:pPr>
              <a:t>‹#›</a:t>
            </a:fld>
            <a:endParaRPr lang="en-GB" dirty="0"/>
          </a:p>
        </p:txBody>
      </p:sp>
    </p:spTree>
    <p:extLst>
      <p:ext uri="{BB962C8B-B14F-4D97-AF65-F5344CB8AC3E}">
        <p14:creationId xmlns:p14="http://schemas.microsoft.com/office/powerpoint/2010/main" val="21924243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 placeholder - header 3">
    <p:spTree>
      <p:nvGrpSpPr>
        <p:cNvPr id="1" name=""/>
        <p:cNvGrpSpPr/>
        <p:nvPr/>
      </p:nvGrpSpPr>
      <p:grpSpPr>
        <a:xfrm>
          <a:off x="0" y="0"/>
          <a:ext cx="0" cy="0"/>
          <a:chOff x="0" y="0"/>
          <a:chExt cx="0" cy="0"/>
        </a:xfrm>
      </p:grpSpPr>
      <p:sp>
        <p:nvSpPr>
          <p:cNvPr id="9" name="Pladsholder til indhold 23"/>
          <p:cNvSpPr>
            <a:spLocks noGrp="1"/>
          </p:cNvSpPr>
          <p:nvPr>
            <p:ph sz="quarter" idx="13"/>
          </p:nvPr>
        </p:nvSpPr>
        <p:spPr>
          <a:xfrm>
            <a:off x="414430" y="1203359"/>
            <a:ext cx="7992119" cy="3240633"/>
          </a:xfrm>
        </p:spPr>
        <p:txBody>
          <a:bodyPr/>
          <a:lstStyle>
            <a:lvl1pPr>
              <a:buClr>
                <a:srgbClr val="009FDA"/>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2" name="Rectangle 2"/>
          <p:cNvSpPr>
            <a:spLocks noGrp="1" noChangeArrowheads="1"/>
          </p:cNvSpPr>
          <p:nvPr>
            <p:ph type="title"/>
          </p:nvPr>
        </p:nvSpPr>
        <p:spPr bwMode="auto">
          <a:xfrm>
            <a:off x="414412" y="339502"/>
            <a:ext cx="7974012"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0000"/>
              </a:lnSpc>
              <a:defRPr baseline="0">
                <a:solidFill>
                  <a:schemeClr val="tx1"/>
                </a:solidFill>
              </a:defRPr>
            </a:lvl1pPr>
          </a:lstStyle>
          <a:p>
            <a:pPr lvl="0"/>
            <a:r>
              <a:rPr lang="en-US"/>
              <a:t>Click to edit Master title style</a:t>
            </a:r>
            <a:endParaRPr lang="en-GB" dirty="0"/>
          </a:p>
        </p:txBody>
      </p:sp>
      <p:sp>
        <p:nvSpPr>
          <p:cNvPr id="4" name="Pladsholder til sidefod 11"/>
          <p:cNvSpPr>
            <a:spLocks noGrp="1"/>
          </p:cNvSpPr>
          <p:nvPr>
            <p:ph type="ftr" sz="quarter" idx="14"/>
          </p:nvPr>
        </p:nvSpPr>
        <p:spPr/>
        <p:txBody>
          <a:bodyPr/>
          <a:lstStyle>
            <a:lvl1pPr>
              <a:defRPr/>
            </a:lvl1pPr>
          </a:lstStyle>
          <a:p>
            <a:pPr>
              <a:defRPr/>
            </a:pPr>
            <a:r>
              <a:rPr lang="en-US">
                <a:solidFill>
                  <a:srgbClr val="001965"/>
                </a:solidFill>
              </a:rPr>
              <a:t>_____________________________________________________________________________References</a:t>
            </a:r>
            <a:endParaRPr lang="en-GB">
              <a:solidFill>
                <a:srgbClr val="001965"/>
              </a:solidFill>
            </a:endParaRPr>
          </a:p>
        </p:txBody>
      </p:sp>
      <p:sp>
        <p:nvSpPr>
          <p:cNvPr id="5" name="Pladsholder til dato 9"/>
          <p:cNvSpPr>
            <a:spLocks noGrp="1"/>
          </p:cNvSpPr>
          <p:nvPr>
            <p:ph type="dt" sz="half" idx="15"/>
          </p:nvPr>
        </p:nvSpPr>
        <p:spPr/>
        <p:txBody>
          <a:bodyPr/>
          <a:lstStyle>
            <a:lvl1pPr>
              <a:defRPr/>
            </a:lvl1pPr>
          </a:lstStyle>
          <a:p>
            <a:pPr>
              <a:defRPr/>
            </a:pPr>
            <a:endParaRPr lang="en-GB">
              <a:solidFill>
                <a:srgbClr val="82786F"/>
              </a:solidFill>
            </a:endParaRPr>
          </a:p>
        </p:txBody>
      </p:sp>
      <p:sp>
        <p:nvSpPr>
          <p:cNvPr id="6" name="Pladsholder til diasnummer 12"/>
          <p:cNvSpPr>
            <a:spLocks noGrp="1"/>
          </p:cNvSpPr>
          <p:nvPr>
            <p:ph type="sldNum" sz="quarter" idx="16"/>
          </p:nvPr>
        </p:nvSpPr>
        <p:spPr/>
        <p:txBody>
          <a:bodyPr/>
          <a:lstStyle>
            <a:lvl1pPr>
              <a:defRPr/>
            </a:lvl1pPr>
          </a:lstStyle>
          <a:p>
            <a:pPr>
              <a:defRPr/>
            </a:pPr>
            <a:fld id="{FC29451F-F02E-481E-96DA-C27D50F3A27E}" type="slidenum">
              <a:rPr lang="en-GB"/>
              <a:pPr>
                <a:defRPr/>
              </a:pPr>
              <a:t>‹#›</a:t>
            </a:fld>
            <a:endParaRPr lang="en-GB" dirty="0"/>
          </a:p>
        </p:txBody>
      </p:sp>
    </p:spTree>
    <p:extLst>
      <p:ext uri="{BB962C8B-B14F-4D97-AF65-F5344CB8AC3E}">
        <p14:creationId xmlns:p14="http://schemas.microsoft.com/office/powerpoint/2010/main" val="9545922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 placeholders">
    <p:spTree>
      <p:nvGrpSpPr>
        <p:cNvPr id="1" name=""/>
        <p:cNvGrpSpPr/>
        <p:nvPr/>
      </p:nvGrpSpPr>
      <p:grpSpPr>
        <a:xfrm>
          <a:off x="0" y="0"/>
          <a:ext cx="0" cy="0"/>
          <a:chOff x="0" y="0"/>
          <a:chExt cx="0" cy="0"/>
        </a:xfrm>
      </p:grpSpPr>
      <p:sp>
        <p:nvSpPr>
          <p:cNvPr id="20" name="Pladsholder til indhold 23"/>
          <p:cNvSpPr>
            <a:spLocks noGrp="1"/>
          </p:cNvSpPr>
          <p:nvPr>
            <p:ph sz="quarter" idx="13"/>
          </p:nvPr>
        </p:nvSpPr>
        <p:spPr>
          <a:xfrm>
            <a:off x="414453" y="1203359"/>
            <a:ext cx="3869555" cy="3240633"/>
          </a:xfrm>
        </p:spPr>
        <p:txBody>
          <a:bodyPr/>
          <a:lstStyle>
            <a:lvl1pPr>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0" name="Pladsholder til indhold 23"/>
          <p:cNvSpPr>
            <a:spLocks noGrp="1"/>
          </p:cNvSpPr>
          <p:nvPr>
            <p:ph sz="quarter" idx="14"/>
          </p:nvPr>
        </p:nvSpPr>
        <p:spPr>
          <a:xfrm>
            <a:off x="4518972" y="1203359"/>
            <a:ext cx="3869555" cy="3240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3" name="Rectangle 2"/>
          <p:cNvSpPr>
            <a:spLocks noGrp="1" noChangeArrowheads="1"/>
          </p:cNvSpPr>
          <p:nvPr>
            <p:ph type="title"/>
          </p:nvPr>
        </p:nvSpPr>
        <p:spPr bwMode="auto">
          <a:xfrm>
            <a:off x="414447" y="339502"/>
            <a:ext cx="7420427"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0000"/>
              </a:lnSpc>
              <a:defRPr baseline="0">
                <a:solidFill>
                  <a:schemeClr val="tx1"/>
                </a:solidFill>
              </a:defRPr>
            </a:lvl1pPr>
          </a:lstStyle>
          <a:p>
            <a:pPr lvl="0"/>
            <a:r>
              <a:rPr lang="en-US"/>
              <a:t>Click to edit Master title style</a:t>
            </a:r>
            <a:endParaRPr lang="en-GB" dirty="0"/>
          </a:p>
        </p:txBody>
      </p:sp>
      <p:sp>
        <p:nvSpPr>
          <p:cNvPr id="5" name="Pladsholder til sidefod 11"/>
          <p:cNvSpPr>
            <a:spLocks noGrp="1"/>
          </p:cNvSpPr>
          <p:nvPr>
            <p:ph type="ftr" sz="quarter" idx="15"/>
          </p:nvPr>
        </p:nvSpPr>
        <p:spPr/>
        <p:txBody>
          <a:bodyPr/>
          <a:lstStyle>
            <a:lvl1pPr>
              <a:defRPr/>
            </a:lvl1pPr>
          </a:lstStyle>
          <a:p>
            <a:pPr>
              <a:defRPr/>
            </a:pPr>
            <a:r>
              <a:rPr lang="en-US">
                <a:solidFill>
                  <a:srgbClr val="001965"/>
                </a:solidFill>
              </a:rPr>
              <a:t>_____________________________________________________________________________References</a:t>
            </a:r>
            <a:endParaRPr lang="en-GB">
              <a:solidFill>
                <a:srgbClr val="001965"/>
              </a:solidFill>
            </a:endParaRPr>
          </a:p>
        </p:txBody>
      </p:sp>
      <p:sp>
        <p:nvSpPr>
          <p:cNvPr id="6" name="Pladsholder til dato 9"/>
          <p:cNvSpPr>
            <a:spLocks noGrp="1"/>
          </p:cNvSpPr>
          <p:nvPr>
            <p:ph type="dt" sz="half" idx="16"/>
          </p:nvPr>
        </p:nvSpPr>
        <p:spPr/>
        <p:txBody>
          <a:bodyPr/>
          <a:lstStyle>
            <a:lvl1pPr>
              <a:defRPr/>
            </a:lvl1pPr>
          </a:lstStyle>
          <a:p>
            <a:pPr>
              <a:defRPr/>
            </a:pPr>
            <a:endParaRPr lang="en-GB">
              <a:solidFill>
                <a:srgbClr val="82786F"/>
              </a:solidFill>
            </a:endParaRPr>
          </a:p>
        </p:txBody>
      </p:sp>
      <p:sp>
        <p:nvSpPr>
          <p:cNvPr id="7" name="Pladsholder til diasnummer 12"/>
          <p:cNvSpPr>
            <a:spLocks noGrp="1"/>
          </p:cNvSpPr>
          <p:nvPr>
            <p:ph type="sldNum" sz="quarter" idx="17"/>
          </p:nvPr>
        </p:nvSpPr>
        <p:spPr/>
        <p:txBody>
          <a:bodyPr/>
          <a:lstStyle>
            <a:lvl1pPr>
              <a:defRPr/>
            </a:lvl1pPr>
          </a:lstStyle>
          <a:p>
            <a:pPr>
              <a:defRPr/>
            </a:pPr>
            <a:fld id="{2A9F19C2-78DE-49E9-8AD0-66FB24FE86A3}" type="slidenum">
              <a:rPr lang="en-GB"/>
              <a:pPr>
                <a:defRPr/>
              </a:pPr>
              <a:t>‹#›</a:t>
            </a:fld>
            <a:endParaRPr lang="en-GB" dirty="0"/>
          </a:p>
        </p:txBody>
      </p:sp>
    </p:spTree>
    <p:extLst>
      <p:ext uri="{BB962C8B-B14F-4D97-AF65-F5344CB8AC3E}">
        <p14:creationId xmlns:p14="http://schemas.microsoft.com/office/powerpoint/2010/main" val="27257055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 placeholders">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bwMode="auto">
          <a:xfrm>
            <a:off x="414447" y="339502"/>
            <a:ext cx="7420427"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0000"/>
              </a:lnSpc>
              <a:defRPr baseline="0">
                <a:solidFill>
                  <a:schemeClr val="tx1"/>
                </a:solidFill>
              </a:defRPr>
            </a:lvl1pPr>
          </a:lstStyle>
          <a:p>
            <a:pPr lvl="0"/>
            <a:r>
              <a:rPr lang="en-US"/>
              <a:t>Click to edit Master title style</a:t>
            </a:r>
            <a:endParaRPr lang="en-GB" dirty="0"/>
          </a:p>
        </p:txBody>
      </p:sp>
      <p:sp>
        <p:nvSpPr>
          <p:cNvPr id="12" name="Pladsholder til indhold 23"/>
          <p:cNvSpPr>
            <a:spLocks noGrp="1"/>
          </p:cNvSpPr>
          <p:nvPr>
            <p:ph sz="quarter" idx="15"/>
          </p:nvPr>
        </p:nvSpPr>
        <p:spPr>
          <a:xfrm>
            <a:off x="5868144" y="1203359"/>
            <a:ext cx="2520280" cy="3240633"/>
          </a:xfrm>
        </p:spPr>
        <p:txBody>
          <a:bodyPr/>
          <a:lstStyle>
            <a:lvl1pPr>
              <a:defRPr sz="1800" baseline="0"/>
            </a:lvl1pPr>
          </a:lstStyle>
          <a:p>
            <a:pPr lvl="0"/>
            <a:r>
              <a:rPr lang="en-US"/>
              <a:t>Click to edit Master text styles</a:t>
            </a:r>
          </a:p>
        </p:txBody>
      </p:sp>
      <p:sp>
        <p:nvSpPr>
          <p:cNvPr id="15" name="Pladsholder til indhold 23"/>
          <p:cNvSpPr>
            <a:spLocks noGrp="1"/>
          </p:cNvSpPr>
          <p:nvPr>
            <p:ph sz="quarter" idx="16"/>
          </p:nvPr>
        </p:nvSpPr>
        <p:spPr>
          <a:xfrm>
            <a:off x="3141279" y="1203359"/>
            <a:ext cx="2520280" cy="3240633"/>
          </a:xfrm>
        </p:spPr>
        <p:txBody>
          <a:bodyPr/>
          <a:lstStyle>
            <a:lvl1pPr>
              <a:defRPr sz="1800" baseline="0"/>
            </a:lvl1pPr>
          </a:lstStyle>
          <a:p>
            <a:pPr lvl="0"/>
            <a:r>
              <a:rPr lang="en-US"/>
              <a:t>Click to edit Master text styles</a:t>
            </a:r>
          </a:p>
        </p:txBody>
      </p:sp>
      <p:sp>
        <p:nvSpPr>
          <p:cNvPr id="16" name="Pladsholder til indhold 23"/>
          <p:cNvSpPr>
            <a:spLocks noGrp="1"/>
          </p:cNvSpPr>
          <p:nvPr>
            <p:ph sz="quarter" idx="17"/>
          </p:nvPr>
        </p:nvSpPr>
        <p:spPr>
          <a:xfrm>
            <a:off x="414413" y="1203359"/>
            <a:ext cx="2520280" cy="3240633"/>
          </a:xfrm>
        </p:spPr>
        <p:txBody>
          <a:bodyPr/>
          <a:lstStyle>
            <a:lvl1pPr>
              <a:defRPr sz="1800" baseline="0"/>
            </a:lvl1pPr>
          </a:lstStyle>
          <a:p>
            <a:pPr lvl="0"/>
            <a:r>
              <a:rPr lang="en-US"/>
              <a:t>Click to edit Master text styles</a:t>
            </a:r>
          </a:p>
        </p:txBody>
      </p:sp>
      <p:sp>
        <p:nvSpPr>
          <p:cNvPr id="6" name="Pladsholder til sidefod 11"/>
          <p:cNvSpPr>
            <a:spLocks noGrp="1"/>
          </p:cNvSpPr>
          <p:nvPr>
            <p:ph type="ftr" sz="quarter" idx="18"/>
          </p:nvPr>
        </p:nvSpPr>
        <p:spPr/>
        <p:txBody>
          <a:bodyPr/>
          <a:lstStyle>
            <a:lvl1pPr>
              <a:defRPr/>
            </a:lvl1pPr>
          </a:lstStyle>
          <a:p>
            <a:pPr>
              <a:defRPr/>
            </a:pPr>
            <a:r>
              <a:rPr lang="en-US">
                <a:solidFill>
                  <a:srgbClr val="001965"/>
                </a:solidFill>
              </a:rPr>
              <a:t>_____________________________________________________________________________References</a:t>
            </a:r>
            <a:endParaRPr lang="en-GB">
              <a:solidFill>
                <a:srgbClr val="001965"/>
              </a:solidFill>
            </a:endParaRPr>
          </a:p>
        </p:txBody>
      </p:sp>
      <p:sp>
        <p:nvSpPr>
          <p:cNvPr id="7" name="Pladsholder til dato 9"/>
          <p:cNvSpPr>
            <a:spLocks noGrp="1"/>
          </p:cNvSpPr>
          <p:nvPr>
            <p:ph type="dt" sz="half" idx="19"/>
          </p:nvPr>
        </p:nvSpPr>
        <p:spPr/>
        <p:txBody>
          <a:bodyPr/>
          <a:lstStyle>
            <a:lvl1pPr>
              <a:defRPr/>
            </a:lvl1pPr>
          </a:lstStyle>
          <a:p>
            <a:pPr>
              <a:defRPr/>
            </a:pPr>
            <a:endParaRPr lang="en-GB">
              <a:solidFill>
                <a:srgbClr val="82786F"/>
              </a:solidFill>
            </a:endParaRPr>
          </a:p>
        </p:txBody>
      </p:sp>
      <p:sp>
        <p:nvSpPr>
          <p:cNvPr id="8" name="Pladsholder til diasnummer 12"/>
          <p:cNvSpPr>
            <a:spLocks noGrp="1"/>
          </p:cNvSpPr>
          <p:nvPr>
            <p:ph type="sldNum" sz="quarter" idx="20"/>
          </p:nvPr>
        </p:nvSpPr>
        <p:spPr/>
        <p:txBody>
          <a:bodyPr/>
          <a:lstStyle>
            <a:lvl1pPr>
              <a:defRPr/>
            </a:lvl1pPr>
          </a:lstStyle>
          <a:p>
            <a:pPr>
              <a:defRPr/>
            </a:pPr>
            <a:fld id="{324897A5-73D0-4B08-833B-FBB793EC4943}" type="slidenum">
              <a:rPr lang="en-GB"/>
              <a:pPr>
                <a:defRPr/>
              </a:pPr>
              <a:t>‹#›</a:t>
            </a:fld>
            <a:endParaRPr lang="en-GB" dirty="0"/>
          </a:p>
        </p:txBody>
      </p:sp>
    </p:spTree>
    <p:extLst>
      <p:ext uri="{BB962C8B-B14F-4D97-AF65-F5344CB8AC3E}">
        <p14:creationId xmlns:p14="http://schemas.microsoft.com/office/powerpoint/2010/main" val="26148350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reaker">
    <p:spTree>
      <p:nvGrpSpPr>
        <p:cNvPr id="1" name=""/>
        <p:cNvGrpSpPr/>
        <p:nvPr/>
      </p:nvGrpSpPr>
      <p:grpSpPr>
        <a:xfrm>
          <a:off x="0" y="0"/>
          <a:ext cx="0" cy="0"/>
          <a:chOff x="0" y="0"/>
          <a:chExt cx="0" cy="0"/>
        </a:xfrm>
      </p:grpSpPr>
      <p:sp>
        <p:nvSpPr>
          <p:cNvPr id="3" name="Rektangel 10"/>
          <p:cNvSpPr>
            <a:spLocks noChangeArrowheads="1"/>
          </p:cNvSpPr>
          <p:nvPr userDrawn="1"/>
        </p:nvSpPr>
        <p:spPr bwMode="auto">
          <a:xfrm>
            <a:off x="0" y="0"/>
            <a:ext cx="9144000" cy="51435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975" tIns="45488" rIns="90975" bIns="45488"/>
          <a:lstStyle/>
          <a:p>
            <a:endParaRPr lang="da-DK">
              <a:solidFill>
                <a:srgbClr val="001965"/>
              </a:solidFill>
              <a:latin typeface="Verdana" pitchFamily="34" charset="0"/>
              <a:ea typeface="ＭＳ Ｐゴシック" pitchFamily="34" charset="-128"/>
            </a:endParaRPr>
          </a:p>
        </p:txBody>
      </p:sp>
      <p:sp>
        <p:nvSpPr>
          <p:cNvPr id="12" name="Rectangle 2"/>
          <p:cNvSpPr>
            <a:spLocks noGrp="1" noChangeArrowheads="1"/>
          </p:cNvSpPr>
          <p:nvPr>
            <p:ph type="ctrTitle"/>
          </p:nvPr>
        </p:nvSpPr>
        <p:spPr>
          <a:xfrm>
            <a:off x="414412" y="771551"/>
            <a:ext cx="7992000" cy="3600400"/>
          </a:xfrm>
        </p:spPr>
        <p:txBody>
          <a:bodyPr>
            <a:normAutofit/>
          </a:bodyPr>
          <a:lstStyle>
            <a:lvl1pPr>
              <a:defRPr sz="6000" baseline="0">
                <a:solidFill>
                  <a:srgbClr val="FFFFFF"/>
                </a:solidFill>
              </a:defRPr>
            </a:lvl1pPr>
          </a:lstStyle>
          <a:p>
            <a:pPr lvl="0"/>
            <a:r>
              <a:rPr lang="en-US" noProof="0"/>
              <a:t>Click to edit Master title style</a:t>
            </a:r>
            <a:endParaRPr lang="en-GB" noProof="0" dirty="0"/>
          </a:p>
        </p:txBody>
      </p:sp>
    </p:spTree>
    <p:extLst>
      <p:ext uri="{BB962C8B-B14F-4D97-AF65-F5344CB8AC3E}">
        <p14:creationId xmlns:p14="http://schemas.microsoft.com/office/powerpoint/2010/main" val="8273517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4" name="Rektangel 10"/>
          <p:cNvSpPr>
            <a:spLocks noChangeArrowheads="1"/>
          </p:cNvSpPr>
          <p:nvPr userDrawn="1"/>
        </p:nvSpPr>
        <p:spPr bwMode="auto">
          <a:xfrm>
            <a:off x="0" y="0"/>
            <a:ext cx="9144000" cy="51435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975" tIns="45488" rIns="90975" bIns="45488"/>
          <a:lstStyle/>
          <a:p>
            <a:endParaRPr lang="da-DK">
              <a:solidFill>
                <a:srgbClr val="001965"/>
              </a:solidFill>
              <a:latin typeface="Verdana" pitchFamily="34" charset="0"/>
              <a:ea typeface="ＭＳ Ｐゴシック" pitchFamily="34" charset="-128"/>
            </a:endParaRPr>
          </a:p>
        </p:txBody>
      </p:sp>
      <p:sp>
        <p:nvSpPr>
          <p:cNvPr id="3" name="Pladsholder til billede 2"/>
          <p:cNvSpPr>
            <a:spLocks noGrp="1"/>
          </p:cNvSpPr>
          <p:nvPr>
            <p:ph type="pic" sz="quarter" idx="10"/>
          </p:nvPr>
        </p:nvSpPr>
        <p:spPr>
          <a:xfrm>
            <a:off x="0" y="0"/>
            <a:ext cx="9144000" cy="5143500"/>
          </a:xfrm>
        </p:spPr>
        <p:txBody>
          <a:bodyPr/>
          <a:lstStyle>
            <a:lvl1pPr marL="0" indent="0">
              <a:buNone/>
              <a:defRPr/>
            </a:lvl1pPr>
          </a:lstStyle>
          <a:p>
            <a:pPr lvl="0"/>
            <a:r>
              <a:rPr lang="en-US" noProof="0"/>
              <a:t>Click icon to add picture</a:t>
            </a:r>
            <a:endParaRPr lang="da-DK" noProof="0" dirty="0"/>
          </a:p>
        </p:txBody>
      </p:sp>
    </p:spTree>
    <p:extLst>
      <p:ext uri="{BB962C8B-B14F-4D97-AF65-F5344CB8AC3E}">
        <p14:creationId xmlns:p14="http://schemas.microsoft.com/office/powerpoint/2010/main" val="2920131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tart">
    <p:spTree>
      <p:nvGrpSpPr>
        <p:cNvPr id="1" name=""/>
        <p:cNvGrpSpPr/>
        <p:nvPr/>
      </p:nvGrpSpPr>
      <p:grpSpPr>
        <a:xfrm>
          <a:off x="0" y="0"/>
          <a:ext cx="0" cy="0"/>
          <a:chOff x="0" y="0"/>
          <a:chExt cx="0" cy="0"/>
        </a:xfrm>
      </p:grpSpPr>
      <p:sp>
        <p:nvSpPr>
          <p:cNvPr id="10" name="Rektangel 9"/>
          <p:cNvSpPr/>
          <p:nvPr userDrawn="1"/>
        </p:nvSpPr>
        <p:spPr>
          <a:xfrm>
            <a:off x="611589" y="1528617"/>
            <a:ext cx="8532007" cy="36168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128" tIns="45565" rIns="91128" bIns="45565" rtlCol="0" anchor="ctr"/>
          <a:lstStyle/>
          <a:p>
            <a:pPr algn="ctr" defTabSz="684984" fontAlgn="auto">
              <a:spcBef>
                <a:spcPts val="0"/>
              </a:spcBef>
              <a:spcAft>
                <a:spcPts val="0"/>
              </a:spcAft>
            </a:pPr>
            <a:endParaRPr lang="da-DK" sz="1800" dirty="0">
              <a:solidFill>
                <a:srgbClr val="FFFFFF"/>
              </a:solidFill>
            </a:endParaRPr>
          </a:p>
        </p:txBody>
      </p:sp>
      <p:sp>
        <p:nvSpPr>
          <p:cNvPr id="11" name="Rektangel 10"/>
          <p:cNvSpPr/>
          <p:nvPr userDrawn="1"/>
        </p:nvSpPr>
        <p:spPr>
          <a:xfrm>
            <a:off x="8460000" y="1530715"/>
            <a:ext cx="683568" cy="36148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128" tIns="45565" rIns="91128" bIns="45565" rtlCol="0" anchor="ctr"/>
          <a:lstStyle/>
          <a:p>
            <a:pPr algn="ctr" defTabSz="684984" fontAlgn="auto">
              <a:spcBef>
                <a:spcPts val="0"/>
              </a:spcBef>
              <a:spcAft>
                <a:spcPts val="0"/>
              </a:spcAft>
            </a:pPr>
            <a:endParaRPr lang="da-DK" sz="1800" dirty="0">
              <a:solidFill>
                <a:srgbClr val="FFFFFF"/>
              </a:solidFill>
            </a:endParaRPr>
          </a:p>
        </p:txBody>
      </p:sp>
      <p:sp>
        <p:nvSpPr>
          <p:cNvPr id="12" name="Rektangel 11"/>
          <p:cNvSpPr/>
          <p:nvPr userDrawn="1"/>
        </p:nvSpPr>
        <p:spPr>
          <a:xfrm>
            <a:off x="0" y="21"/>
            <a:ext cx="683568" cy="15286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128" tIns="45565" rIns="91128" bIns="45565" rtlCol="0" anchor="ctr"/>
          <a:lstStyle/>
          <a:p>
            <a:pPr algn="ctr" defTabSz="684984" fontAlgn="auto">
              <a:spcBef>
                <a:spcPts val="0"/>
              </a:spcBef>
              <a:spcAft>
                <a:spcPts val="0"/>
              </a:spcAft>
            </a:pPr>
            <a:endParaRPr lang="da-DK" sz="1800" dirty="0">
              <a:solidFill>
                <a:srgbClr val="FFFFFF"/>
              </a:solidFill>
            </a:endParaRPr>
          </a:p>
        </p:txBody>
      </p:sp>
      <p:sp>
        <p:nvSpPr>
          <p:cNvPr id="13" name="Rektangel 12"/>
          <p:cNvSpPr/>
          <p:nvPr userDrawn="1"/>
        </p:nvSpPr>
        <p:spPr>
          <a:xfrm>
            <a:off x="0" y="1530715"/>
            <a:ext cx="683568" cy="3614885"/>
          </a:xfrm>
          <a:prstGeom prst="rect">
            <a:avLst/>
          </a:prstGeom>
          <a:solidFill>
            <a:srgbClr val="1F2936"/>
          </a:solidFill>
          <a:ln>
            <a:noFill/>
          </a:ln>
        </p:spPr>
        <p:style>
          <a:lnRef idx="2">
            <a:schemeClr val="accent1">
              <a:shade val="50000"/>
            </a:schemeClr>
          </a:lnRef>
          <a:fillRef idx="1">
            <a:schemeClr val="accent1"/>
          </a:fillRef>
          <a:effectRef idx="0">
            <a:schemeClr val="accent1"/>
          </a:effectRef>
          <a:fontRef idx="minor">
            <a:schemeClr val="lt1"/>
          </a:fontRef>
        </p:style>
        <p:txBody>
          <a:bodyPr lIns="91128" tIns="45565" rIns="91128" bIns="45565" rtlCol="0" anchor="ctr"/>
          <a:lstStyle/>
          <a:p>
            <a:pPr algn="ctr" defTabSz="684984" fontAlgn="auto">
              <a:spcBef>
                <a:spcPts val="0"/>
              </a:spcBef>
              <a:spcAft>
                <a:spcPts val="0"/>
              </a:spcAft>
            </a:pPr>
            <a:endParaRPr lang="da-DK" sz="1800" dirty="0">
              <a:solidFill>
                <a:srgbClr val="FFFFFF"/>
              </a:solidFill>
            </a:endParaRPr>
          </a:p>
        </p:txBody>
      </p:sp>
      <p:sp>
        <p:nvSpPr>
          <p:cNvPr id="8" name="Titel 1"/>
          <p:cNvSpPr>
            <a:spLocks noGrp="1"/>
          </p:cNvSpPr>
          <p:nvPr>
            <p:ph type="title" hasCustomPrompt="1"/>
          </p:nvPr>
        </p:nvSpPr>
        <p:spPr>
          <a:xfrm>
            <a:off x="1371603" y="2040668"/>
            <a:ext cx="6402625" cy="1486304"/>
          </a:xfrm>
        </p:spPr>
        <p:txBody>
          <a:bodyPr anchor="t" anchorCtr="0"/>
          <a:lstStyle>
            <a:lvl1pPr>
              <a:defRPr sz="3700">
                <a:solidFill>
                  <a:schemeClr val="bg1"/>
                </a:solidFill>
              </a:defRPr>
            </a:lvl1pPr>
          </a:lstStyle>
          <a:p>
            <a:r>
              <a:rPr lang="da-DK" dirty="0"/>
              <a:t>Overskrift 37pt skrives her</a:t>
            </a:r>
            <a:br>
              <a:rPr lang="da-DK" dirty="0"/>
            </a:br>
            <a:r>
              <a:rPr lang="da-DK" dirty="0"/>
              <a:t>i to eller flere linjer</a:t>
            </a:r>
          </a:p>
        </p:txBody>
      </p:sp>
      <p:sp>
        <p:nvSpPr>
          <p:cNvPr id="3" name="Undertitel 2"/>
          <p:cNvSpPr>
            <a:spLocks noGrp="1"/>
          </p:cNvSpPr>
          <p:nvPr>
            <p:ph type="subTitle" idx="1" hasCustomPrompt="1"/>
          </p:nvPr>
        </p:nvSpPr>
        <p:spPr>
          <a:xfrm>
            <a:off x="1371600" y="3826074"/>
            <a:ext cx="6400800" cy="666378"/>
          </a:xfrm>
        </p:spPr>
        <p:txBody>
          <a:bodyPr/>
          <a:lstStyle>
            <a:lvl1pPr marL="0" indent="0" algn="l">
              <a:lnSpc>
                <a:spcPct val="89000"/>
              </a:lnSpc>
              <a:buNone/>
              <a:defRPr sz="2000" baseline="0">
                <a:solidFill>
                  <a:schemeClr val="bg1"/>
                </a:solidFill>
              </a:defRPr>
            </a:lvl1pPr>
            <a:lvl2pPr marL="456566" indent="0" algn="ctr">
              <a:buNone/>
              <a:defRPr>
                <a:solidFill>
                  <a:schemeClr val="tx1">
                    <a:tint val="75000"/>
                  </a:schemeClr>
                </a:solidFill>
              </a:defRPr>
            </a:lvl2pPr>
            <a:lvl3pPr marL="913208" indent="0" algn="ctr">
              <a:buNone/>
              <a:defRPr>
                <a:solidFill>
                  <a:schemeClr val="tx1">
                    <a:tint val="75000"/>
                  </a:schemeClr>
                </a:solidFill>
              </a:defRPr>
            </a:lvl3pPr>
            <a:lvl4pPr marL="1369798" indent="0" algn="ctr">
              <a:buNone/>
              <a:defRPr>
                <a:solidFill>
                  <a:schemeClr val="tx1">
                    <a:tint val="75000"/>
                  </a:schemeClr>
                </a:solidFill>
              </a:defRPr>
            </a:lvl4pPr>
            <a:lvl5pPr marL="1826414" indent="0" algn="ctr">
              <a:buNone/>
              <a:defRPr>
                <a:solidFill>
                  <a:schemeClr val="tx1">
                    <a:tint val="75000"/>
                  </a:schemeClr>
                </a:solidFill>
              </a:defRPr>
            </a:lvl5pPr>
            <a:lvl6pPr marL="2282979" indent="0" algn="ctr">
              <a:buNone/>
              <a:defRPr>
                <a:solidFill>
                  <a:schemeClr val="tx1">
                    <a:tint val="75000"/>
                  </a:schemeClr>
                </a:solidFill>
              </a:defRPr>
            </a:lvl6pPr>
            <a:lvl7pPr marL="2739545" indent="0" algn="ctr">
              <a:buNone/>
              <a:defRPr>
                <a:solidFill>
                  <a:schemeClr val="tx1">
                    <a:tint val="75000"/>
                  </a:schemeClr>
                </a:solidFill>
              </a:defRPr>
            </a:lvl7pPr>
            <a:lvl8pPr marL="3196160" indent="0" algn="ctr">
              <a:buNone/>
              <a:defRPr>
                <a:solidFill>
                  <a:schemeClr val="tx1">
                    <a:tint val="75000"/>
                  </a:schemeClr>
                </a:solidFill>
              </a:defRPr>
            </a:lvl8pPr>
            <a:lvl9pPr marL="3652763" indent="0" algn="ctr">
              <a:buNone/>
              <a:defRPr>
                <a:solidFill>
                  <a:schemeClr val="tx1">
                    <a:tint val="75000"/>
                  </a:schemeClr>
                </a:solidFill>
              </a:defRPr>
            </a:lvl9pPr>
          </a:lstStyle>
          <a:p>
            <a:r>
              <a:rPr lang="da-DK" dirty="0"/>
              <a:t>Underoverskrift 20pt skrives her i to linjer eller max tre linjer</a:t>
            </a:r>
          </a:p>
        </p:txBody>
      </p:sp>
      <p:sp>
        <p:nvSpPr>
          <p:cNvPr id="19" name="Pladsholder til tekst 3"/>
          <p:cNvSpPr>
            <a:spLocks noGrp="1"/>
          </p:cNvSpPr>
          <p:nvPr>
            <p:ph type="body" sz="quarter" idx="13" hasCustomPrompt="1"/>
          </p:nvPr>
        </p:nvSpPr>
        <p:spPr>
          <a:xfrm>
            <a:off x="1371600" y="299411"/>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17" name="Tekstfelt 4"/>
          <p:cNvSpPr txBox="1"/>
          <p:nvPr userDrawn="1"/>
        </p:nvSpPr>
        <p:spPr>
          <a:xfrm>
            <a:off x="1371601" y="155324"/>
            <a:ext cx="2340260" cy="161583"/>
          </a:xfrm>
          <a:prstGeom prst="rect">
            <a:avLst/>
          </a:prstGeom>
          <a:noFill/>
        </p:spPr>
        <p:txBody>
          <a:bodyPr wrap="square" lIns="0" tIns="0" rIns="0" bIns="0" rtlCol="0">
            <a:noAutofit/>
          </a:bodyPr>
          <a:lstStyle/>
          <a:p>
            <a:pPr defTabSz="684984" fontAlgn="auto">
              <a:spcBef>
                <a:spcPts val="0"/>
              </a:spcBef>
              <a:spcAft>
                <a:spcPts val="0"/>
              </a:spcAft>
            </a:pPr>
            <a:r>
              <a:rPr lang="da-DK" sz="1200" b="1" dirty="0">
                <a:solidFill>
                  <a:srgbClr val="565656"/>
                </a:solidFill>
                <a:latin typeface="Arial"/>
                <a:cs typeface="Arial" panose="020B0604020202020204" pitchFamily="34" charset="0"/>
              </a:rPr>
              <a:t>Region Hovedstaden</a:t>
            </a: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sp>
        <p:nvSpPr>
          <p:cNvPr id="22" name="AutoShape 4"/>
          <p:cNvSpPr>
            <a:spLocks/>
          </p:cNvSpPr>
          <p:nvPr userDrawn="1"/>
        </p:nvSpPr>
        <p:spPr bwMode="gray">
          <a:xfrm>
            <a:off x="9291221" y="7643"/>
            <a:ext cx="1742691" cy="109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eaLnBrk="1" fontAlgn="auto" hangingPunct="1">
              <a:spcBef>
                <a:spcPct val="0"/>
              </a:spcBef>
              <a:spcAft>
                <a:spcPts val="600"/>
              </a:spcAft>
              <a:buFontTx/>
              <a:buNone/>
              <a:defRPr/>
            </a:pP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Indsæt hjælpelinjer til placering af objekter</a:t>
            </a:r>
          </a:p>
          <a:p>
            <a:pPr eaLnBrk="1" fontAlgn="auto" hangingPunct="1">
              <a:spcBef>
                <a:spcPct val="0"/>
              </a:spcBef>
              <a:spcAft>
                <a:spcPts val="240"/>
              </a:spcAft>
              <a:buFontTx/>
              <a:buNone/>
              <a:defRPr/>
            </a:pP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1. </a:t>
            </a:r>
            <a:r>
              <a:rPr lang="da-DK" altLang="da-DK" sz="900"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Højreklik uden for slidet og vælg </a:t>
            </a: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Gitter og hjælpelinjer</a:t>
            </a:r>
          </a:p>
          <a:p>
            <a:pPr eaLnBrk="1" fontAlgn="auto" hangingPunct="1">
              <a:spcBef>
                <a:spcPct val="0"/>
              </a:spcBef>
              <a:spcAft>
                <a:spcPts val="240"/>
              </a:spcAft>
              <a:buFontTx/>
              <a:buNone/>
              <a:defRPr/>
            </a:pP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2. </a:t>
            </a:r>
            <a:r>
              <a:rPr lang="da-DK" altLang="da-DK" sz="900"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Sæt kryds ved </a:t>
            </a: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Vis tegnehjælpelinjer på skærmen</a:t>
            </a:r>
          </a:p>
          <a:p>
            <a:pPr eaLnBrk="1" fontAlgn="auto" hangingPunct="1">
              <a:spcBef>
                <a:spcPct val="0"/>
              </a:spcBef>
              <a:spcAft>
                <a:spcPts val="240"/>
              </a:spcAft>
              <a:buFontTx/>
              <a:buNone/>
              <a:defRPr/>
            </a:pP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3.</a:t>
            </a:r>
            <a:r>
              <a:rPr lang="da-DK" altLang="da-DK" sz="900"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 Vælg </a:t>
            </a: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OK</a:t>
            </a:r>
          </a:p>
        </p:txBody>
      </p:sp>
      <p:grpSp>
        <p:nvGrpSpPr>
          <p:cNvPr id="18" name="Group 17"/>
          <p:cNvGrpSpPr/>
          <p:nvPr userDrawn="1"/>
        </p:nvGrpSpPr>
        <p:grpSpPr>
          <a:xfrm>
            <a:off x="-2196748" y="2964367"/>
            <a:ext cx="2046559" cy="2118662"/>
            <a:chOff x="-2196752" y="3952489"/>
            <a:chExt cx="2046559" cy="2824883"/>
          </a:xfrm>
        </p:grpSpPr>
        <p:grpSp>
          <p:nvGrpSpPr>
            <p:cNvPr id="25" name="Gruppe 24"/>
            <p:cNvGrpSpPr/>
            <p:nvPr userDrawn="1"/>
          </p:nvGrpSpPr>
          <p:grpSpPr>
            <a:xfrm>
              <a:off x="-2196752" y="3952489"/>
              <a:ext cx="2046559" cy="2824883"/>
              <a:chOff x="-2167432" y="3952489"/>
              <a:chExt cx="2046559" cy="2824883"/>
            </a:xfrm>
          </p:grpSpPr>
          <p:sp>
            <p:nvSpPr>
              <p:cNvPr id="20" name="Text Box 48"/>
              <p:cNvSpPr txBox="1">
                <a:spLocks noChangeArrowheads="1"/>
              </p:cNvSpPr>
              <p:nvPr/>
            </p:nvSpPr>
            <p:spPr bwMode="auto">
              <a:xfrm>
                <a:off x="-2167432" y="3952489"/>
                <a:ext cx="2046559" cy="173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684984" eaLnBrk="1" fontAlgn="auto" hangingPunct="1">
                  <a:spcBef>
                    <a:spcPts val="0"/>
                  </a:spcBef>
                  <a:spcAft>
                    <a:spcPts val="250"/>
                  </a:spcAft>
                  <a:defRPr/>
                </a:pPr>
                <a:r>
                  <a:rPr lang="da-DK" sz="900" b="1" noProof="1">
                    <a:solidFill>
                      <a:srgbClr val="FFFFFF">
                        <a:lumMod val="50000"/>
                      </a:srgbClr>
                    </a:solidFill>
                    <a:latin typeface="Arial" panose="020B0604020202020204" pitchFamily="34" charset="0"/>
                    <a:cs typeface="Arial" panose="020B0604020202020204" pitchFamily="34" charset="0"/>
                  </a:rPr>
                  <a:t>Indsætte Titel/beskrivelse og Navn</a:t>
                </a:r>
              </a:p>
              <a:p>
                <a:pPr algn="r" defTabSz="684984" eaLnBrk="1" fontAlgn="auto" hangingPunct="1">
                  <a:spcBef>
                    <a:spcPts val="0"/>
                  </a:spcBef>
                  <a:spcAft>
                    <a:spcPts val="250"/>
                  </a:spcAft>
                  <a:defRPr/>
                </a:pPr>
                <a:r>
                  <a:rPr lang="da-DK" altLang="da-DK" sz="900" b="1" noProof="1">
                    <a:solidFill>
                      <a:srgbClr val="FFFFFF">
                        <a:lumMod val="50000"/>
                      </a:srgbClr>
                    </a:solidFill>
                    <a:latin typeface="Arial" panose="020B0604020202020204" pitchFamily="34" charset="0"/>
                    <a:cs typeface="Arial" panose="020B0604020202020204" pitchFamily="34" charset="0"/>
                  </a:rPr>
                  <a:t>1. </a:t>
                </a:r>
                <a:r>
                  <a:rPr lang="da-DK" altLang="da-DK" sz="900" noProof="1">
                    <a:solidFill>
                      <a:srgbClr val="FFFFFF">
                        <a:lumMod val="50000"/>
                      </a:srgbClr>
                    </a:solidFill>
                    <a:latin typeface="Arial" panose="020B0604020202020204" pitchFamily="34" charset="0"/>
                    <a:cs typeface="Arial" panose="020B0604020202020204" pitchFamily="34" charset="0"/>
                  </a:rPr>
                  <a:t>Vælg </a:t>
                </a:r>
                <a:r>
                  <a:rPr lang="da-DK" altLang="da-DK" sz="900" b="1" noProof="1">
                    <a:solidFill>
                      <a:srgbClr val="FFFFFF">
                        <a:lumMod val="50000"/>
                      </a:srgbClr>
                    </a:solidFill>
                    <a:latin typeface="Arial" panose="020B0604020202020204" pitchFamily="34" charset="0"/>
                    <a:cs typeface="Arial" panose="020B0604020202020204" pitchFamily="34" charset="0"/>
                  </a:rPr>
                  <a:t>Indsæt</a:t>
                </a:r>
                <a:r>
                  <a:rPr lang="da-DK" altLang="da-DK" sz="900" noProof="1">
                    <a:solidFill>
                      <a:srgbClr val="FFFFFF">
                        <a:lumMod val="50000"/>
                      </a:srgbClr>
                    </a:solidFill>
                    <a:latin typeface="Arial" panose="020B0604020202020204" pitchFamily="34" charset="0"/>
                    <a:cs typeface="Arial" panose="020B0604020202020204" pitchFamily="34" charset="0"/>
                  </a:rPr>
                  <a:t> i topmenuen </a:t>
                </a:r>
              </a:p>
              <a:p>
                <a:pPr algn="r" defTabSz="684984" eaLnBrk="1" fontAlgn="auto" hangingPunct="1">
                  <a:spcBef>
                    <a:spcPts val="0"/>
                  </a:spcBef>
                  <a:spcAft>
                    <a:spcPts val="250"/>
                  </a:spcAft>
                  <a:defRPr/>
                </a:pPr>
                <a:r>
                  <a:rPr lang="da-DK" altLang="da-DK" sz="900" b="1" noProof="1">
                    <a:solidFill>
                      <a:srgbClr val="FFFFFF">
                        <a:lumMod val="50000"/>
                      </a:srgbClr>
                    </a:solidFill>
                    <a:latin typeface="Arial" panose="020B0604020202020204" pitchFamily="34" charset="0"/>
                    <a:cs typeface="Arial" panose="020B0604020202020204" pitchFamily="34" charset="0"/>
                  </a:rPr>
                  <a:t>2. </a:t>
                </a:r>
                <a:r>
                  <a:rPr lang="da-DK" altLang="da-DK" sz="900" noProof="1">
                    <a:solidFill>
                      <a:srgbClr val="FFFFFF">
                        <a:lumMod val="50000"/>
                      </a:srgbClr>
                    </a:solidFill>
                    <a:latin typeface="Arial" panose="020B0604020202020204" pitchFamily="34" charset="0"/>
                    <a:cs typeface="Arial" panose="020B0604020202020204" pitchFamily="34" charset="0"/>
                  </a:rPr>
                  <a:t>Vælg </a:t>
                </a:r>
                <a:r>
                  <a:rPr lang="da-DK" altLang="da-DK" sz="900" b="1" noProof="1">
                    <a:solidFill>
                      <a:srgbClr val="FFFFFF">
                        <a:lumMod val="50000"/>
                      </a:srgbClr>
                    </a:solidFill>
                    <a:latin typeface="Arial" panose="020B0604020202020204" pitchFamily="34" charset="0"/>
                    <a:cs typeface="Arial" panose="020B0604020202020204" pitchFamily="34" charset="0"/>
                  </a:rPr>
                  <a:t>Sidehoved og Sidefod</a:t>
                </a:r>
              </a:p>
              <a:p>
                <a:pPr algn="r" defTabSz="684984" eaLnBrk="1" fontAlgn="auto" hangingPunct="1">
                  <a:spcBef>
                    <a:spcPts val="0"/>
                  </a:spcBef>
                  <a:spcAft>
                    <a:spcPts val="250"/>
                  </a:spcAft>
                  <a:defRPr/>
                </a:pPr>
                <a:r>
                  <a:rPr lang="da-DK" sz="900" b="1" noProof="1">
                    <a:solidFill>
                      <a:srgbClr val="FFFFFF">
                        <a:lumMod val="50000"/>
                      </a:srgbClr>
                    </a:solidFill>
                    <a:latin typeface="Arial" panose="020B0604020202020204" pitchFamily="34" charset="0"/>
                    <a:cs typeface="Arial" panose="020B0604020202020204" pitchFamily="34" charset="0"/>
                  </a:rPr>
                  <a:t>3. </a:t>
                </a:r>
                <a:r>
                  <a:rPr lang="da-DK" sz="900" noProof="1">
                    <a:solidFill>
                      <a:srgbClr val="FFFFFF">
                        <a:lumMod val="50000"/>
                      </a:srgbClr>
                    </a:solidFill>
                    <a:latin typeface="Arial" panose="020B0604020202020204" pitchFamily="34" charset="0"/>
                    <a:cs typeface="Arial" panose="020B0604020202020204" pitchFamily="34" charset="0"/>
                  </a:rPr>
                  <a:t>Indtast dit navn, hvor der står </a:t>
                </a:r>
                <a:r>
                  <a:rPr lang="da-DK" sz="900" b="1" noProof="1">
                    <a:solidFill>
                      <a:srgbClr val="FFFFFF">
                        <a:lumMod val="50000"/>
                      </a:srgbClr>
                    </a:solidFill>
                    <a:latin typeface="Arial" panose="020B0604020202020204" pitchFamily="34" charset="0"/>
                    <a:cs typeface="Arial" panose="020B0604020202020204" pitchFamily="34" charset="0"/>
                  </a:rPr>
                  <a:t>Navn</a:t>
                </a:r>
              </a:p>
              <a:p>
                <a:pPr algn="r" defTabSz="684984" eaLnBrk="1" fontAlgn="auto" hangingPunct="1">
                  <a:spcBef>
                    <a:spcPts val="0"/>
                  </a:spcBef>
                  <a:spcAft>
                    <a:spcPts val="250"/>
                  </a:spcAft>
                  <a:defRPr/>
                </a:pPr>
                <a:r>
                  <a:rPr lang="da-DK" sz="900" b="1" noProof="1">
                    <a:solidFill>
                      <a:srgbClr val="FFFFFF">
                        <a:lumMod val="50000"/>
                      </a:srgbClr>
                    </a:solidFill>
                    <a:latin typeface="Arial" panose="020B0604020202020204" pitchFamily="34" charset="0"/>
                    <a:cs typeface="Arial" panose="020B0604020202020204" pitchFamily="34" charset="0"/>
                  </a:rPr>
                  <a:t>4. </a:t>
                </a:r>
                <a:r>
                  <a:rPr lang="da-DK" sz="900" noProof="1">
                    <a:solidFill>
                      <a:srgbClr val="FFFFFF">
                        <a:lumMod val="50000"/>
                      </a:srgbClr>
                    </a:solidFill>
                    <a:latin typeface="Arial" panose="020B0604020202020204" pitchFamily="34" charset="0"/>
                    <a:cs typeface="Arial" panose="020B0604020202020204" pitchFamily="34" charset="0"/>
                  </a:rPr>
                  <a:t>Indsæt Titel/beskrivelse hvor der står </a:t>
                </a:r>
                <a:r>
                  <a:rPr lang="da-DK" sz="900" b="1" noProof="1">
                    <a:solidFill>
                      <a:srgbClr val="FFFFFF">
                        <a:lumMod val="50000"/>
                      </a:srgbClr>
                    </a:solidFill>
                    <a:latin typeface="Arial" panose="020B0604020202020204" pitchFamily="34" charset="0"/>
                    <a:cs typeface="Arial" panose="020B0604020202020204" pitchFamily="34" charset="0"/>
                  </a:rPr>
                  <a:t>Titel/beskrivelse</a:t>
                </a:r>
              </a:p>
              <a:p>
                <a:pPr algn="r" defTabSz="684984" eaLnBrk="1" fontAlgn="auto" hangingPunct="1">
                  <a:spcBef>
                    <a:spcPts val="0"/>
                  </a:spcBef>
                  <a:spcAft>
                    <a:spcPts val="250"/>
                  </a:spcAft>
                  <a:defRPr/>
                </a:pPr>
                <a:r>
                  <a:rPr lang="da-DK" sz="900" b="1" noProof="1">
                    <a:solidFill>
                      <a:srgbClr val="FFFFFF">
                        <a:lumMod val="50000"/>
                      </a:srgbClr>
                    </a:solidFill>
                    <a:latin typeface="Arial" panose="020B0604020202020204" pitchFamily="34" charset="0"/>
                    <a:cs typeface="Arial" panose="020B0604020202020204" pitchFamily="34" charset="0"/>
                  </a:rPr>
                  <a:t>5. </a:t>
                </a:r>
                <a:r>
                  <a:rPr lang="da-DK" sz="900" noProof="1">
                    <a:solidFill>
                      <a:srgbClr val="FFFFFF">
                        <a:lumMod val="50000"/>
                      </a:srgbClr>
                    </a:solidFill>
                    <a:latin typeface="Arial" panose="020B0604020202020204" pitchFamily="34" charset="0"/>
                    <a:cs typeface="Arial" panose="020B0604020202020204" pitchFamily="34" charset="0"/>
                  </a:rPr>
                  <a:t>Vælg </a:t>
                </a:r>
                <a:r>
                  <a:rPr lang="da-DK" sz="900" b="1" noProof="1">
                    <a:solidFill>
                      <a:srgbClr val="FFFFFF">
                        <a:lumMod val="50000"/>
                      </a:srgbClr>
                    </a:solidFill>
                    <a:latin typeface="Arial" panose="020B0604020202020204" pitchFamily="34" charset="0"/>
                    <a:cs typeface="Arial" panose="020B0604020202020204" pitchFamily="34" charset="0"/>
                  </a:rPr>
                  <a:t>Anvend på alle </a:t>
                </a:r>
                <a:r>
                  <a:rPr lang="da-DK" sz="900" noProof="1">
                    <a:solidFill>
                      <a:srgbClr val="FFFFFF">
                        <a:lumMod val="50000"/>
                      </a:srgbClr>
                    </a:solidFill>
                    <a:latin typeface="Arial" panose="020B0604020202020204" pitchFamily="34" charset="0"/>
                    <a:cs typeface="Arial" panose="020B0604020202020204" pitchFamily="34" charset="0"/>
                  </a:rPr>
                  <a:t>eller </a:t>
                </a:r>
                <a:r>
                  <a:rPr lang="da-DK" sz="900" b="1" noProof="1">
                    <a:solidFill>
                      <a:srgbClr val="FFFFFF">
                        <a:lumMod val="50000"/>
                      </a:srgbClr>
                    </a:solidFill>
                    <a:latin typeface="Arial" panose="020B0604020202020204" pitchFamily="34" charset="0"/>
                    <a:cs typeface="Arial" panose="020B0604020202020204" pitchFamily="34" charset="0"/>
                  </a:rPr>
                  <a:t>Anvend</a:t>
                </a:r>
                <a:r>
                  <a:rPr lang="da-DK" sz="900" noProof="1">
                    <a:solidFill>
                      <a:srgbClr val="FFFFFF">
                        <a:lumMod val="50000"/>
                      </a:srgbClr>
                    </a:solidFill>
                    <a:latin typeface="Arial" panose="020B0604020202020204" pitchFamily="34" charset="0"/>
                    <a:cs typeface="Arial" panose="020B0604020202020204" pitchFamily="34" charset="0"/>
                  </a:rPr>
                  <a:t> hvis det kun skal være på et enkel slide</a:t>
                </a:r>
              </a:p>
            </p:txBody>
          </p:sp>
          <p:grpSp>
            <p:nvGrpSpPr>
              <p:cNvPr id="9" name="Gruppe 8"/>
              <p:cNvGrpSpPr/>
              <p:nvPr userDrawn="1"/>
            </p:nvGrpSpPr>
            <p:grpSpPr>
              <a:xfrm>
                <a:off x="-2167432" y="5314312"/>
                <a:ext cx="2046559" cy="1463060"/>
                <a:chOff x="-2364901" y="4975472"/>
                <a:chExt cx="2046559" cy="1463060"/>
              </a:xfrm>
            </p:grpSpPr>
            <p:pic>
              <p:nvPicPr>
                <p:cNvPr id="2" name="Billede 1"/>
                <p:cNvPicPr>
                  <a:picLocks noChangeAspect="1"/>
                </p:cNvPicPr>
                <p:nvPr userDrawn="1"/>
              </p:nvPicPr>
              <p:blipFill>
                <a:blip r:embed="rId2"/>
                <a:stretch>
                  <a:fillRect/>
                </a:stretch>
              </p:blipFill>
              <p:spPr>
                <a:xfrm>
                  <a:off x="-2364901" y="4975472"/>
                  <a:ext cx="2046559" cy="1463060"/>
                </a:xfrm>
                <a:prstGeom prst="rect">
                  <a:avLst/>
                </a:prstGeom>
              </p:spPr>
            </p:pic>
            <p:sp>
              <p:nvSpPr>
                <p:cNvPr id="7" name="Rektangel 6"/>
                <p:cNvSpPr/>
                <p:nvPr userDrawn="1"/>
              </p:nvSpPr>
              <p:spPr>
                <a:xfrm>
                  <a:off x="-2157169" y="5721682"/>
                  <a:ext cx="1364573" cy="10810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4984" fontAlgn="auto">
                    <a:spcBef>
                      <a:spcPts val="0"/>
                    </a:spcBef>
                    <a:spcAft>
                      <a:spcPts val="0"/>
                    </a:spcAft>
                  </a:pPr>
                  <a:endParaRPr lang="da-DK" sz="1800" dirty="0">
                    <a:solidFill>
                      <a:srgbClr val="FFFFFF"/>
                    </a:solidFill>
                  </a:endParaRPr>
                </a:p>
              </p:txBody>
            </p:sp>
            <p:sp>
              <p:nvSpPr>
                <p:cNvPr id="23" name="Rektangel 22"/>
                <p:cNvSpPr/>
                <p:nvPr userDrawn="1"/>
              </p:nvSpPr>
              <p:spPr>
                <a:xfrm>
                  <a:off x="-2202172" y="5952717"/>
                  <a:ext cx="1409576" cy="104575"/>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4984" fontAlgn="auto">
                    <a:spcBef>
                      <a:spcPts val="0"/>
                    </a:spcBef>
                    <a:spcAft>
                      <a:spcPts val="0"/>
                    </a:spcAft>
                  </a:pPr>
                  <a:endParaRPr lang="da-DK" sz="1800" dirty="0">
                    <a:solidFill>
                      <a:srgbClr val="FFFFFF"/>
                    </a:solidFill>
                  </a:endParaRPr>
                </a:p>
              </p:txBody>
            </p:sp>
          </p:grpSp>
        </p:grpSp>
        <p:pic>
          <p:nvPicPr>
            <p:cNvPr id="24" name="Billede 1"/>
            <p:cNvPicPr>
              <a:picLocks noChangeAspect="1"/>
            </p:cNvPicPr>
            <p:nvPr userDrawn="1"/>
          </p:nvPicPr>
          <p:blipFill rotWithShape="1">
            <a:blip r:embed="rId2"/>
            <a:srcRect l="6362" t="63226" r="91404" b="33649"/>
            <a:stretch/>
          </p:blipFill>
          <p:spPr>
            <a:xfrm>
              <a:off x="-2072073" y="6166241"/>
              <a:ext cx="45719" cy="45719"/>
            </a:xfrm>
            <a:prstGeom prst="rect">
              <a:avLst/>
            </a:prstGeom>
          </p:spPr>
        </p:pic>
      </p:grpSp>
      <p:pic>
        <p:nvPicPr>
          <p:cNvPr id="28" name="Picture 2" descr="C:\Users\afly0002\AppData\Local\Microsoft\Windows\Temporary Internet Files\Content.Outlook\ID7M1C4Y\Logo_SDCC_brev (2).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9582" y="6181"/>
            <a:ext cx="3730787" cy="585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1893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60388" y="269082"/>
            <a:ext cx="7974012" cy="741760"/>
          </a:xfrm>
        </p:spPr>
        <p:txBody>
          <a:bodyPr/>
          <a:lstStyle/>
          <a:p>
            <a:r>
              <a:rPr lang="en-US"/>
              <a:t>Click to edit Master title style</a:t>
            </a:r>
            <a:endParaRPr lang="en-GB"/>
          </a:p>
        </p:txBody>
      </p:sp>
      <p:sp>
        <p:nvSpPr>
          <p:cNvPr id="3" name="Chart Placeholder 2"/>
          <p:cNvSpPr>
            <a:spLocks noGrp="1"/>
          </p:cNvSpPr>
          <p:nvPr>
            <p:ph type="chart" idx="1"/>
          </p:nvPr>
        </p:nvSpPr>
        <p:spPr>
          <a:xfrm>
            <a:off x="560388" y="1214481"/>
            <a:ext cx="7540625" cy="3031331"/>
          </a:xfrm>
        </p:spPr>
        <p:txBody>
          <a:bodyPr/>
          <a:lstStyle/>
          <a:p>
            <a:pPr lvl="0"/>
            <a:endParaRPr lang="en-GB" noProof="0"/>
          </a:p>
        </p:txBody>
      </p:sp>
    </p:spTree>
    <p:extLst>
      <p:ext uri="{BB962C8B-B14F-4D97-AF65-F5344CB8AC3E}">
        <p14:creationId xmlns:p14="http://schemas.microsoft.com/office/powerpoint/2010/main" val="37775507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E269AF-4985-4B57-B1E8-D4F4CC7C34F6}" type="slidenum">
              <a:rPr lang="de-DE" altLang="da-DK">
                <a:solidFill>
                  <a:srgbClr val="000000"/>
                </a:solidFill>
              </a:rPr>
              <a:pPr>
                <a:defRPr/>
              </a:pPr>
              <a:t>‹#›</a:t>
            </a:fld>
            <a:endParaRPr lang="de-DE" altLang="da-DK">
              <a:solidFill>
                <a:srgbClr val="000000"/>
              </a:solidFill>
            </a:endParaRPr>
          </a:p>
        </p:txBody>
      </p:sp>
    </p:spTree>
    <p:extLst>
      <p:ext uri="{BB962C8B-B14F-4D97-AF65-F5344CB8AC3E}">
        <p14:creationId xmlns:p14="http://schemas.microsoft.com/office/powerpoint/2010/main" val="22126608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C06E04-6C0F-4576-AE23-E89F8AD8BC94}" type="slidenum">
              <a:rPr lang="de-DE" altLang="da-DK">
                <a:solidFill>
                  <a:srgbClr val="000000"/>
                </a:solidFill>
              </a:rPr>
              <a:pPr>
                <a:defRPr/>
              </a:pPr>
              <a:t>‹#›</a:t>
            </a:fld>
            <a:endParaRPr lang="de-DE" altLang="da-DK">
              <a:solidFill>
                <a:srgbClr val="000000"/>
              </a:solidFill>
            </a:endParaRPr>
          </a:p>
        </p:txBody>
      </p:sp>
    </p:spTree>
    <p:extLst>
      <p:ext uri="{BB962C8B-B14F-4D97-AF65-F5344CB8AC3E}">
        <p14:creationId xmlns:p14="http://schemas.microsoft.com/office/powerpoint/2010/main" val="35502842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CC4442-2057-4675-905E-15801ECEAA4F}" type="slidenum">
              <a:rPr lang="de-DE" altLang="da-DK">
                <a:solidFill>
                  <a:srgbClr val="000000"/>
                </a:solidFill>
              </a:rPr>
              <a:pPr>
                <a:defRPr/>
              </a:pPr>
              <a:t>‹#›</a:t>
            </a:fld>
            <a:endParaRPr lang="de-DE" altLang="da-DK">
              <a:solidFill>
                <a:srgbClr val="000000"/>
              </a:solidFill>
            </a:endParaRPr>
          </a:p>
        </p:txBody>
      </p:sp>
    </p:spTree>
    <p:extLst>
      <p:ext uri="{BB962C8B-B14F-4D97-AF65-F5344CB8AC3E}">
        <p14:creationId xmlns:p14="http://schemas.microsoft.com/office/powerpoint/2010/main" val="100305376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EB3550-5374-4B10-8B48-311B9C0B049A}" type="slidenum">
              <a:rPr lang="de-DE" altLang="da-DK">
                <a:solidFill>
                  <a:srgbClr val="000000"/>
                </a:solidFill>
              </a:rPr>
              <a:pPr>
                <a:defRPr/>
              </a:pPr>
              <a:t>‹#›</a:t>
            </a:fld>
            <a:endParaRPr lang="de-DE" altLang="da-DK">
              <a:solidFill>
                <a:srgbClr val="000000"/>
              </a:solidFill>
            </a:endParaRPr>
          </a:p>
        </p:txBody>
      </p:sp>
    </p:spTree>
    <p:extLst>
      <p:ext uri="{BB962C8B-B14F-4D97-AF65-F5344CB8AC3E}">
        <p14:creationId xmlns:p14="http://schemas.microsoft.com/office/powerpoint/2010/main" val="25286032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D94E77-1A4F-4A1A-B7E0-084FF0FDA748}" type="slidenum">
              <a:rPr lang="de-DE" altLang="da-DK">
                <a:solidFill>
                  <a:srgbClr val="000000"/>
                </a:solidFill>
              </a:rPr>
              <a:pPr>
                <a:defRPr/>
              </a:pPr>
              <a:t>‹#›</a:t>
            </a:fld>
            <a:endParaRPr lang="de-DE" altLang="da-DK">
              <a:solidFill>
                <a:srgbClr val="000000"/>
              </a:solidFill>
            </a:endParaRPr>
          </a:p>
        </p:txBody>
      </p:sp>
    </p:spTree>
    <p:extLst>
      <p:ext uri="{BB962C8B-B14F-4D97-AF65-F5344CB8AC3E}">
        <p14:creationId xmlns:p14="http://schemas.microsoft.com/office/powerpoint/2010/main" val="370981636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B656AE-2642-4CC9-A8BD-7F0AB8CB7FA2}" type="slidenum">
              <a:rPr lang="de-DE" altLang="da-DK">
                <a:solidFill>
                  <a:srgbClr val="000000"/>
                </a:solidFill>
              </a:rPr>
              <a:pPr>
                <a:defRPr/>
              </a:pPr>
              <a:t>‹#›</a:t>
            </a:fld>
            <a:endParaRPr lang="de-DE" altLang="da-DK">
              <a:solidFill>
                <a:srgbClr val="000000"/>
              </a:solidFill>
            </a:endParaRPr>
          </a:p>
        </p:txBody>
      </p:sp>
    </p:spTree>
    <p:extLst>
      <p:ext uri="{BB962C8B-B14F-4D97-AF65-F5344CB8AC3E}">
        <p14:creationId xmlns:p14="http://schemas.microsoft.com/office/powerpoint/2010/main" val="244755384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E4FC470-6F9C-4793-A3B9-6E3BF0DCA9BD}" type="slidenum">
              <a:rPr lang="de-DE" altLang="da-DK">
                <a:solidFill>
                  <a:srgbClr val="000000"/>
                </a:solidFill>
              </a:rPr>
              <a:pPr>
                <a:defRPr/>
              </a:pPr>
              <a:t>‹#›</a:t>
            </a:fld>
            <a:endParaRPr lang="de-DE" altLang="da-DK">
              <a:solidFill>
                <a:srgbClr val="000000"/>
              </a:solidFill>
            </a:endParaRPr>
          </a:p>
        </p:txBody>
      </p:sp>
    </p:spTree>
    <p:extLst>
      <p:ext uri="{BB962C8B-B14F-4D97-AF65-F5344CB8AC3E}">
        <p14:creationId xmlns:p14="http://schemas.microsoft.com/office/powerpoint/2010/main" val="30202980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4A577E-84D9-49E1-A705-0DEB3C304D3C}" type="slidenum">
              <a:rPr lang="de-DE" altLang="da-DK">
                <a:solidFill>
                  <a:srgbClr val="000000"/>
                </a:solidFill>
              </a:rPr>
              <a:pPr>
                <a:defRPr/>
              </a:pPr>
              <a:t>‹#›</a:t>
            </a:fld>
            <a:endParaRPr lang="de-DE" altLang="da-DK">
              <a:solidFill>
                <a:srgbClr val="000000"/>
              </a:solidFill>
            </a:endParaRPr>
          </a:p>
        </p:txBody>
      </p:sp>
    </p:spTree>
    <p:extLst>
      <p:ext uri="{BB962C8B-B14F-4D97-AF65-F5344CB8AC3E}">
        <p14:creationId xmlns:p14="http://schemas.microsoft.com/office/powerpoint/2010/main" val="9998643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2D37D7-5808-48A1-9790-9F329DD74B58}" type="slidenum">
              <a:rPr lang="de-DE" altLang="da-DK">
                <a:solidFill>
                  <a:srgbClr val="000000"/>
                </a:solidFill>
              </a:rPr>
              <a:pPr>
                <a:defRPr/>
              </a:pPr>
              <a:t>‹#›</a:t>
            </a:fld>
            <a:endParaRPr lang="de-DE" altLang="da-DK">
              <a:solidFill>
                <a:srgbClr val="000000"/>
              </a:solidFill>
            </a:endParaRPr>
          </a:p>
        </p:txBody>
      </p:sp>
    </p:spTree>
    <p:extLst>
      <p:ext uri="{BB962C8B-B14F-4D97-AF65-F5344CB8AC3E}">
        <p14:creationId xmlns:p14="http://schemas.microsoft.com/office/powerpoint/2010/main" val="3181986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96200" y="3673476"/>
            <a:ext cx="157321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ctrTitle"/>
          </p:nvPr>
        </p:nvSpPr>
        <p:spPr>
          <a:xfrm>
            <a:off x="611560" y="2140150"/>
            <a:ext cx="6912768" cy="863204"/>
          </a:xfrm>
        </p:spPr>
        <p:txBody>
          <a:bodyPr/>
          <a:lstStyle>
            <a:lvl1pPr>
              <a:defRPr sz="3200"/>
            </a:lvl1pPr>
          </a:lstStyle>
          <a:p>
            <a:pPr lvl="0"/>
            <a:r>
              <a:rPr lang="en-US" noProof="0"/>
              <a:t>Click to edit Master title style</a:t>
            </a:r>
            <a:endParaRPr lang="en-GB" noProof="0" dirty="0"/>
          </a:p>
        </p:txBody>
      </p:sp>
    </p:spTree>
    <p:extLst>
      <p:ext uri="{BB962C8B-B14F-4D97-AF65-F5344CB8AC3E}">
        <p14:creationId xmlns:p14="http://schemas.microsoft.com/office/powerpoint/2010/main" val="134949881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977279-67EF-4C8B-9D1E-06F91EC991EB}" type="slidenum">
              <a:rPr lang="de-DE" altLang="da-DK">
                <a:solidFill>
                  <a:srgbClr val="000000"/>
                </a:solidFill>
              </a:rPr>
              <a:pPr>
                <a:defRPr/>
              </a:pPr>
              <a:t>‹#›</a:t>
            </a:fld>
            <a:endParaRPr lang="de-DE" altLang="da-DK">
              <a:solidFill>
                <a:srgbClr val="000000"/>
              </a:solidFill>
            </a:endParaRPr>
          </a:p>
        </p:txBody>
      </p:sp>
    </p:spTree>
    <p:extLst>
      <p:ext uri="{BB962C8B-B14F-4D97-AF65-F5344CB8AC3E}">
        <p14:creationId xmlns:p14="http://schemas.microsoft.com/office/powerpoint/2010/main" val="345124396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C02A43-2996-4D36-AD0F-752812A8AF6E}" type="slidenum">
              <a:rPr lang="de-DE" altLang="da-DK">
                <a:solidFill>
                  <a:srgbClr val="000000"/>
                </a:solidFill>
              </a:rPr>
              <a:pPr>
                <a:defRPr/>
              </a:pPr>
              <a:t>‹#›</a:t>
            </a:fld>
            <a:endParaRPr lang="de-DE" altLang="da-DK">
              <a:solidFill>
                <a:srgbClr val="000000"/>
              </a:solidFill>
            </a:endParaRPr>
          </a:p>
        </p:txBody>
      </p:sp>
    </p:spTree>
    <p:extLst>
      <p:ext uri="{BB962C8B-B14F-4D97-AF65-F5344CB8AC3E}">
        <p14:creationId xmlns:p14="http://schemas.microsoft.com/office/powerpoint/2010/main" val="16848370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_Normal">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Click to edit Master title style</a:t>
            </a:r>
            <a:endParaRPr lang="en-GB"/>
          </a:p>
        </p:txBody>
      </p:sp>
      <p:sp>
        <p:nvSpPr>
          <p:cNvPr id="6" name="Content Placeholder 2"/>
          <p:cNvSpPr>
            <a:spLocks noGrp="1"/>
          </p:cNvSpPr>
          <p:nvPr>
            <p:ph idx="1"/>
          </p:nvPr>
        </p:nvSpPr>
        <p:spPr>
          <a:xfrm>
            <a:off x="316800" y="1166813"/>
            <a:ext cx="8510400" cy="3133725"/>
          </a:xfrm>
        </p:spPr>
        <p:txBody>
          <a:bodyPr/>
          <a:lstStyle>
            <a:lvl1pPr>
              <a:buClr>
                <a:schemeClr val="accent1"/>
              </a:buClr>
              <a:defRPr>
                <a:solidFill>
                  <a:schemeClr val="accent2"/>
                </a:solidFill>
              </a:defRPr>
            </a:lvl1pPr>
            <a:lvl2pPr>
              <a:buClr>
                <a:schemeClr val="accent3"/>
              </a:buClr>
              <a:defRPr>
                <a:solidFill>
                  <a:schemeClr val="accent2"/>
                </a:solidFill>
              </a:defRPr>
            </a:lvl2pPr>
            <a:lvl3pPr>
              <a:buClr>
                <a:schemeClr val="accent4"/>
              </a:buClr>
              <a:defRPr>
                <a:solidFill>
                  <a:schemeClr val="accent2"/>
                </a:solidFill>
              </a:defRPr>
            </a:lvl3pPr>
            <a:lvl4pPr>
              <a:buClr>
                <a:schemeClr val="tx1"/>
              </a:buClr>
              <a:defRPr>
                <a:solidFill>
                  <a:schemeClr val="accent2"/>
                </a:solidFill>
              </a:defRPr>
            </a:lvl4pPr>
            <a:lvl5pPr>
              <a:buClr>
                <a:schemeClr val="tx1"/>
              </a:buClr>
              <a:defRPr>
                <a:solidFill>
                  <a:schemeClr val="accent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 name="Date Placeholder 2">
            <a:extLst>
              <a:ext uri="{FF2B5EF4-FFF2-40B4-BE49-F238E27FC236}">
                <a16:creationId xmlns:a16="http://schemas.microsoft.com/office/drawing/2014/main" id="{0C95F285-6E8E-4171-BEF1-316EB4D74F8D}"/>
              </a:ext>
            </a:extLst>
          </p:cNvPr>
          <p:cNvSpPr>
            <a:spLocks noGrp="1"/>
          </p:cNvSpPr>
          <p:nvPr>
            <p:ph type="dt" sz="half" idx="10"/>
          </p:nvPr>
        </p:nvSpPr>
        <p:spPr/>
        <p:txBody>
          <a:bodyPr/>
          <a:lstStyle/>
          <a:p>
            <a:pPr algn="r" defTabSz="659191">
              <a:defRPr/>
            </a:pPr>
            <a:r>
              <a:rPr lang="en-US" sz="450">
                <a:solidFill>
                  <a:srgbClr val="82786F"/>
                </a:solidFill>
                <a:latin typeface="Verdana"/>
              </a:rPr>
              <a:t>DD-MMM-YYYY</a:t>
            </a:r>
            <a:endParaRPr lang="en-GB" sz="450" dirty="0">
              <a:solidFill>
                <a:srgbClr val="82786F"/>
              </a:solidFill>
              <a:latin typeface="Verdana"/>
            </a:endParaRPr>
          </a:p>
        </p:txBody>
      </p:sp>
      <p:sp>
        <p:nvSpPr>
          <p:cNvPr id="4" name="Footer Placeholder 3">
            <a:extLst>
              <a:ext uri="{FF2B5EF4-FFF2-40B4-BE49-F238E27FC236}">
                <a16:creationId xmlns:a16="http://schemas.microsoft.com/office/drawing/2014/main" id="{A5814BA9-94B9-4DBD-A203-C5D5956BC863}"/>
              </a:ext>
            </a:extLst>
          </p:cNvPr>
          <p:cNvSpPr>
            <a:spLocks noGrp="1"/>
          </p:cNvSpPr>
          <p:nvPr>
            <p:ph type="ftr" sz="quarter" idx="11"/>
          </p:nvPr>
        </p:nvSpPr>
        <p:spPr/>
        <p:txBody>
          <a:bodyPr/>
          <a:lstStyle/>
          <a:p>
            <a:pPr algn="r" defTabSz="659191">
              <a:defRPr/>
            </a:pPr>
            <a:r>
              <a:rPr lang="en-GB" sz="450">
                <a:solidFill>
                  <a:srgbClr val="82786F"/>
                </a:solidFill>
                <a:latin typeface="Verdana"/>
              </a:rPr>
              <a:t>Presentation title</a:t>
            </a:r>
            <a:endParaRPr lang="en-GB" sz="450" dirty="0">
              <a:solidFill>
                <a:srgbClr val="82786F"/>
              </a:solidFill>
              <a:latin typeface="Verdana"/>
            </a:endParaRPr>
          </a:p>
        </p:txBody>
      </p:sp>
      <p:sp>
        <p:nvSpPr>
          <p:cNvPr id="5" name="Slide Number Placeholder 4">
            <a:extLst>
              <a:ext uri="{FF2B5EF4-FFF2-40B4-BE49-F238E27FC236}">
                <a16:creationId xmlns:a16="http://schemas.microsoft.com/office/drawing/2014/main" id="{1B2091A7-81D6-4E45-92E9-6788B3C7DE74}"/>
              </a:ext>
            </a:extLst>
          </p:cNvPr>
          <p:cNvSpPr>
            <a:spLocks noGrp="1"/>
          </p:cNvSpPr>
          <p:nvPr>
            <p:ph type="sldNum" sz="quarter" idx="12"/>
          </p:nvPr>
        </p:nvSpPr>
        <p:spPr/>
        <p:txBody>
          <a:bodyPr/>
          <a:lstStyle/>
          <a:p>
            <a:pPr defTabSz="658416">
              <a:defRPr/>
            </a:pPr>
            <a:fld id="{4B01E8EF-57E8-4F85-90EB-163CEE512F88}" type="slidenum">
              <a:rPr lang="en-GB" sz="450" smtClean="0">
                <a:solidFill>
                  <a:srgbClr val="82786F"/>
                </a:solidFill>
                <a:latin typeface="Verdana"/>
              </a:rPr>
              <a:pPr defTabSz="658416">
                <a:defRPr/>
              </a:pPr>
              <a:t>‹#›</a:t>
            </a:fld>
            <a:endParaRPr lang="en-GB" sz="450" dirty="0">
              <a:solidFill>
                <a:srgbClr val="82786F"/>
              </a:solidFill>
              <a:latin typeface="Verdana"/>
            </a:endParaRPr>
          </a:p>
        </p:txBody>
      </p:sp>
      <p:sp>
        <p:nvSpPr>
          <p:cNvPr id="7" name="Content Placeholder 6">
            <a:extLst>
              <a:ext uri="{FF2B5EF4-FFF2-40B4-BE49-F238E27FC236}">
                <a16:creationId xmlns:a16="http://schemas.microsoft.com/office/drawing/2014/main" id="{76751379-6277-4E4A-A317-DCD5B14F414C}"/>
              </a:ext>
            </a:extLst>
          </p:cNvPr>
          <p:cNvSpPr>
            <a:spLocks noGrp="1"/>
          </p:cNvSpPr>
          <p:nvPr>
            <p:ph sz="quarter" idx="13"/>
          </p:nvPr>
        </p:nvSpPr>
        <p:spPr>
          <a:xfrm>
            <a:off x="1198563" y="4405036"/>
            <a:ext cx="6908800" cy="446088"/>
          </a:xfrm>
        </p:spPr>
        <p:txBody>
          <a:bodyPr rIns="0" anchor="b">
            <a:noAutofit/>
          </a:bodyPr>
          <a:lstStyle>
            <a:lvl1pPr marL="0" indent="0">
              <a:buNone/>
              <a:defRPr sz="600">
                <a:solidFill>
                  <a:srgbClr val="AEA79F"/>
                </a:solidFill>
              </a:defRPr>
            </a:lvl1pPr>
          </a:lstStyle>
          <a:p>
            <a:pPr lvl="0"/>
            <a:endParaRPr lang="en-US" dirty="0"/>
          </a:p>
        </p:txBody>
      </p:sp>
    </p:spTree>
    <p:extLst>
      <p:ext uri="{BB962C8B-B14F-4D97-AF65-F5344CB8AC3E}">
        <p14:creationId xmlns:p14="http://schemas.microsoft.com/office/powerpoint/2010/main" val="39980154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Èn tekstspalte">
    <p:spTree>
      <p:nvGrpSpPr>
        <p:cNvPr id="1" name=""/>
        <p:cNvGrpSpPr/>
        <p:nvPr/>
      </p:nvGrpSpPr>
      <p:grpSpPr>
        <a:xfrm>
          <a:off x="0" y="0"/>
          <a:ext cx="0" cy="0"/>
          <a:chOff x="0" y="0"/>
          <a:chExt cx="0" cy="0"/>
        </a:xfrm>
      </p:grpSpPr>
      <p:grpSp>
        <p:nvGrpSpPr>
          <p:cNvPr id="5" name="Gruppe 6">
            <a:extLst>
              <a:ext uri="{FF2B5EF4-FFF2-40B4-BE49-F238E27FC236}">
                <a16:creationId xmlns:a16="http://schemas.microsoft.com/office/drawing/2014/main" id="{63A3835E-21AE-4D51-916C-A0D9E47869B3}"/>
              </a:ext>
            </a:extLst>
          </p:cNvPr>
          <p:cNvGrpSpPr>
            <a:grpSpLocks/>
          </p:cNvGrpSpPr>
          <p:nvPr userDrawn="1"/>
        </p:nvGrpSpPr>
        <p:grpSpPr bwMode="auto">
          <a:xfrm>
            <a:off x="-1981200" y="1795462"/>
            <a:ext cx="1833563" cy="2894126"/>
            <a:chOff x="-1980728" y="1411288"/>
            <a:chExt cx="1833563" cy="3859673"/>
          </a:xfrm>
        </p:grpSpPr>
        <p:sp>
          <p:nvSpPr>
            <p:cNvPr id="6" name="AutoShape 4">
              <a:extLst>
                <a:ext uri="{FF2B5EF4-FFF2-40B4-BE49-F238E27FC236}">
                  <a16:creationId xmlns:a16="http://schemas.microsoft.com/office/drawing/2014/main" id="{4C9C9CA1-737F-4321-9B16-1D49C1D6EE21}"/>
                </a:ext>
              </a:extLst>
            </p:cNvPr>
            <p:cNvSpPr>
              <a:spLocks/>
            </p:cNvSpPr>
            <p:nvPr userDrawn="1"/>
          </p:nvSpPr>
          <p:spPr bwMode="gray">
            <a:xfrm>
              <a:off x="-1980728" y="1411288"/>
              <a:ext cx="1829991" cy="3859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fontAlgn="auto" hangingPunct="1">
                <a:spcBef>
                  <a:spcPct val="0"/>
                </a:spcBef>
                <a:spcAft>
                  <a:spcPts val="600"/>
                </a:spcAft>
                <a:buFontTx/>
                <a:buNone/>
                <a:defRPr/>
              </a:pPr>
              <a:r>
                <a:rPr lang="da-DK" sz="900" b="1" dirty="0">
                  <a:solidFill>
                    <a:srgbClr val="FFFFFF">
                      <a:lumMod val="50000"/>
                    </a:srgbClr>
                  </a:solidFill>
                  <a:latin typeface="Arial" panose="020B0604020202020204" pitchFamily="34" charset="0"/>
                  <a:ea typeface="Verdana" panose="020B0604030504040204" pitchFamily="34" charset="0"/>
                </a:rPr>
                <a:t>Opstil teksten i punkter</a:t>
              </a:r>
            </a:p>
            <a:p>
              <a:pPr algn="r" eaLnBrk="1" fontAlgn="auto" hangingPunct="1">
                <a:spcBef>
                  <a:spcPct val="0"/>
                </a:spcBef>
                <a:spcAft>
                  <a:spcPts val="24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rPr>
                <a:t>Niveauer</a:t>
              </a:r>
            </a:p>
            <a:p>
              <a:pPr algn="r" eaLnBrk="1" fontAlgn="auto" hangingPunct="1">
                <a:spcBef>
                  <a:spcPct val="0"/>
                </a:spcBef>
                <a:spcAft>
                  <a:spcPts val="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rPr>
                <a:t>1. Niveau = Bullets 22 pkt</a:t>
              </a:r>
              <a:br>
                <a:rPr lang="da-DK" altLang="da-DK" sz="900" i="1" noProof="1">
                  <a:solidFill>
                    <a:srgbClr val="FFFFFF">
                      <a:lumMod val="50000"/>
                    </a:srgbClr>
                  </a:solidFill>
                  <a:latin typeface="Arial" panose="020B0604020202020204" pitchFamily="34" charset="0"/>
                  <a:ea typeface="Verdana" panose="020B060403050404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rPr>
                <a:t>2. Niveau = Bullets 22 pkt</a:t>
              </a:r>
              <a:br>
                <a:rPr lang="da-DK" altLang="da-DK" sz="900" i="1" noProof="1">
                  <a:solidFill>
                    <a:srgbClr val="FFFFFF">
                      <a:lumMod val="50000"/>
                    </a:srgbClr>
                  </a:solidFill>
                  <a:latin typeface="Arial" panose="020B0604020202020204" pitchFamily="34" charset="0"/>
                  <a:ea typeface="Verdana" panose="020B060403050404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rPr>
                <a:t>3. Niveau = Bullets 20 pkt</a:t>
              </a:r>
            </a:p>
            <a:p>
              <a:pPr algn="r" eaLnBrk="1" fontAlgn="auto" hangingPunct="1">
                <a:spcBef>
                  <a:spcPct val="0"/>
                </a:spcBef>
                <a:spcAft>
                  <a:spcPts val="24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rPr>
                <a:t>4. Niveau = Bullets 18 pkt</a:t>
              </a:r>
              <a:br>
                <a:rPr lang="da-DK" altLang="da-DK" sz="900" i="1" noProof="1">
                  <a:solidFill>
                    <a:srgbClr val="FFFFFF">
                      <a:lumMod val="50000"/>
                    </a:srgbClr>
                  </a:solidFill>
                  <a:latin typeface="Arial" panose="020B0604020202020204" pitchFamily="34" charset="0"/>
                  <a:ea typeface="Verdana" panose="020B060403050404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rPr>
                <a:t>5. – 9. Niveau = Bullets 16 - 10 pkt</a:t>
              </a: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endParaRPr>
            </a:p>
            <a:p>
              <a:pPr algn="r" fontAlgn="auto">
                <a:spcBef>
                  <a:spcPts val="0"/>
                </a:spcBef>
                <a:spcAft>
                  <a:spcPts val="240"/>
                </a:spcAft>
                <a:buFontTx/>
                <a:buNone/>
                <a:defRPr/>
              </a:pPr>
              <a:r>
                <a:rPr lang="da-DK" sz="900" dirty="0">
                  <a:solidFill>
                    <a:srgbClr val="FFFFFF">
                      <a:lumMod val="50000"/>
                    </a:srgbClr>
                  </a:solidFill>
                  <a:latin typeface="Arial" panose="020B0604020202020204" pitchFamily="34" charset="0"/>
                  <a:ea typeface="Verdana" panose="020B0604030504040204" pitchFamily="34" charset="0"/>
                </a:rPr>
                <a:t>For at få punktopstillet teksten (flere niveauer findes) brug </a:t>
              </a:r>
              <a:r>
                <a:rPr lang="da-DK" sz="900" b="1" dirty="0">
                  <a:solidFill>
                    <a:srgbClr val="FFFFFF">
                      <a:lumMod val="50000"/>
                    </a:srgbClr>
                  </a:solidFill>
                  <a:latin typeface="Arial" panose="020B0604020202020204" pitchFamily="34" charset="0"/>
                  <a:ea typeface="Verdana" panose="020B0604030504040204" pitchFamily="34" charset="0"/>
                </a:rPr>
                <a:t>Forøg listeniveau</a:t>
              </a: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endParaRP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endParaRPr>
            </a:p>
            <a:p>
              <a:pPr algn="r" fontAlgn="auto">
                <a:spcBef>
                  <a:spcPts val="0"/>
                </a:spcBef>
                <a:spcAft>
                  <a:spcPts val="240"/>
                </a:spcAft>
                <a:buFontTx/>
                <a:buNone/>
                <a:defRPr/>
              </a:pPr>
              <a:r>
                <a:rPr lang="da-DK" sz="900" dirty="0">
                  <a:solidFill>
                    <a:srgbClr val="FFFFFF">
                      <a:lumMod val="50000"/>
                    </a:srgbClr>
                  </a:solidFill>
                  <a:latin typeface="Arial" panose="020B0604020202020204" pitchFamily="34" charset="0"/>
                  <a:ea typeface="Verdana" panose="020B0604030504040204" pitchFamily="34" charset="0"/>
                </a:rPr>
                <a:t>For at få venstrestillet teksten </a:t>
              </a:r>
              <a:br>
                <a:rPr lang="da-DK" sz="900" dirty="0">
                  <a:solidFill>
                    <a:srgbClr val="FFFFFF">
                      <a:lumMod val="50000"/>
                    </a:srgbClr>
                  </a:solidFill>
                  <a:latin typeface="Arial" panose="020B0604020202020204" pitchFamily="34" charset="0"/>
                  <a:ea typeface="Verdana" panose="020B0604030504040204" pitchFamily="34" charset="0"/>
                </a:rPr>
              </a:br>
              <a:r>
                <a:rPr lang="da-DK" sz="900" dirty="0">
                  <a:solidFill>
                    <a:srgbClr val="FFFFFF">
                      <a:lumMod val="50000"/>
                    </a:srgbClr>
                  </a:solidFill>
                  <a:latin typeface="Arial" panose="020B0604020202020204" pitchFamily="34" charset="0"/>
                  <a:ea typeface="Verdana" panose="020B0604030504040204" pitchFamily="34" charset="0"/>
                </a:rPr>
                <a:t>uden punktopstilling, brug </a:t>
              </a:r>
              <a:r>
                <a:rPr lang="da-DK" sz="900" b="1" dirty="0">
                  <a:solidFill>
                    <a:srgbClr val="FFFFFF">
                      <a:lumMod val="50000"/>
                    </a:srgbClr>
                  </a:solidFill>
                  <a:latin typeface="Arial" panose="020B0604020202020204" pitchFamily="34" charset="0"/>
                  <a:ea typeface="Verdana" panose="020B0604030504040204" pitchFamily="34" charset="0"/>
                </a:rPr>
                <a:t>Formindsk listeniveau</a:t>
              </a: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endParaRP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endParaRP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endParaRPr>
            </a:p>
          </p:txBody>
        </p:sp>
        <p:grpSp>
          <p:nvGrpSpPr>
            <p:cNvPr id="7" name="Gruppe 8">
              <a:extLst>
                <a:ext uri="{FF2B5EF4-FFF2-40B4-BE49-F238E27FC236}">
                  <a16:creationId xmlns:a16="http://schemas.microsoft.com/office/drawing/2014/main" id="{8228CFD7-8B57-4BA6-AC54-40366137CF1B}"/>
                </a:ext>
              </a:extLst>
            </p:cNvPr>
            <p:cNvGrpSpPr>
              <a:grpSpLocks/>
            </p:cNvGrpSpPr>
            <p:nvPr userDrawn="1"/>
          </p:nvGrpSpPr>
          <p:grpSpPr bwMode="auto">
            <a:xfrm>
              <a:off x="-604365" y="3126445"/>
              <a:ext cx="457200" cy="209550"/>
              <a:chOff x="10615613" y="1808820"/>
              <a:chExt cx="457200" cy="209550"/>
            </a:xfrm>
          </p:grpSpPr>
          <p:pic>
            <p:nvPicPr>
              <p:cNvPr id="13" name="Picture 2">
                <a:extLst>
                  <a:ext uri="{FF2B5EF4-FFF2-40B4-BE49-F238E27FC236}">
                    <a16:creationId xmlns:a16="http://schemas.microsoft.com/office/drawing/2014/main" id="{475039C2-5D3A-491C-876B-F945C99AD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5613" y="1808820"/>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ounded Rectangle 47">
                <a:extLst>
                  <a:ext uri="{FF2B5EF4-FFF2-40B4-BE49-F238E27FC236}">
                    <a16:creationId xmlns:a16="http://schemas.microsoft.com/office/drawing/2014/main" id="{9BDCF9B4-0998-4C22-AA71-8386C3EC4159}"/>
                  </a:ext>
                </a:extLst>
              </p:cNvPr>
              <p:cNvSpPr/>
              <p:nvPr/>
            </p:nvSpPr>
            <p:spPr>
              <a:xfrm>
                <a:off x="10844213" y="1808536"/>
                <a:ext cx="214313" cy="20642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da-DK" sz="2400" dirty="0">
                  <a:solidFill>
                    <a:srgbClr val="FFFFFF"/>
                  </a:solidFill>
                </a:endParaRPr>
              </a:p>
            </p:txBody>
          </p:sp>
        </p:grpSp>
        <p:grpSp>
          <p:nvGrpSpPr>
            <p:cNvPr id="8" name="Gruppe 9">
              <a:extLst>
                <a:ext uri="{FF2B5EF4-FFF2-40B4-BE49-F238E27FC236}">
                  <a16:creationId xmlns:a16="http://schemas.microsoft.com/office/drawing/2014/main" id="{9AB4D7A3-12DB-4700-9EA1-1B3DA1ADDDAE}"/>
                </a:ext>
              </a:extLst>
            </p:cNvPr>
            <p:cNvGrpSpPr>
              <a:grpSpLocks/>
            </p:cNvGrpSpPr>
            <p:nvPr userDrawn="1"/>
          </p:nvGrpSpPr>
          <p:grpSpPr bwMode="auto">
            <a:xfrm>
              <a:off x="-599603" y="3918533"/>
              <a:ext cx="438150" cy="209550"/>
              <a:chOff x="10620375" y="2651782"/>
              <a:chExt cx="438150" cy="209550"/>
            </a:xfrm>
          </p:grpSpPr>
          <p:pic>
            <p:nvPicPr>
              <p:cNvPr id="9" name="Picture 3">
                <a:extLst>
                  <a:ext uri="{FF2B5EF4-FFF2-40B4-BE49-F238E27FC236}">
                    <a16:creationId xmlns:a16="http://schemas.microsoft.com/office/drawing/2014/main" id="{6D3D5953-6AEC-4E1D-B187-35F870534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0375" y="2651782"/>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52">
                <a:extLst>
                  <a:ext uri="{FF2B5EF4-FFF2-40B4-BE49-F238E27FC236}">
                    <a16:creationId xmlns:a16="http://schemas.microsoft.com/office/drawing/2014/main" id="{CE2E3E64-720B-423E-B5D6-25ACC020D5E2}"/>
                  </a:ext>
                </a:extLst>
              </p:cNvPr>
              <p:cNvSpPr/>
              <p:nvPr/>
            </p:nvSpPr>
            <p:spPr>
              <a:xfrm>
                <a:off x="10839451" y="2651745"/>
                <a:ext cx="219075" cy="201656"/>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da-DK" sz="2400" dirty="0">
                  <a:solidFill>
                    <a:srgbClr val="FFFFFF"/>
                  </a:solidFill>
                </a:endParaRPr>
              </a:p>
            </p:txBody>
          </p:sp>
          <p:sp>
            <p:nvSpPr>
              <p:cNvPr id="12" name="Rounded Rectangle 53">
                <a:extLst>
                  <a:ext uri="{FF2B5EF4-FFF2-40B4-BE49-F238E27FC236}">
                    <a16:creationId xmlns:a16="http://schemas.microsoft.com/office/drawing/2014/main" id="{133601E8-0EFC-48F4-90E6-C937E8665A0D}"/>
                  </a:ext>
                </a:extLst>
              </p:cNvPr>
              <p:cNvSpPr/>
              <p:nvPr/>
            </p:nvSpPr>
            <p:spPr>
              <a:xfrm>
                <a:off x="10625138" y="2654921"/>
                <a:ext cx="214313" cy="206420"/>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da-DK" sz="2400" dirty="0">
                  <a:solidFill>
                    <a:srgbClr val="FFFFFF"/>
                  </a:solidFill>
                </a:endParaRPr>
              </a:p>
            </p:txBody>
          </p:sp>
        </p:grpSp>
      </p:grpSp>
      <p:sp>
        <p:nvSpPr>
          <p:cNvPr id="15" name="Tekstfelt 4">
            <a:extLst>
              <a:ext uri="{FF2B5EF4-FFF2-40B4-BE49-F238E27FC236}">
                <a16:creationId xmlns:a16="http://schemas.microsoft.com/office/drawing/2014/main" id="{71F99621-C5A8-4242-A400-CDB04F652B19}"/>
              </a:ext>
            </a:extLst>
          </p:cNvPr>
          <p:cNvSpPr txBox="1">
            <a:spLocks noChangeArrowheads="1"/>
          </p:cNvSpPr>
          <p:nvPr userDrawn="1"/>
        </p:nvSpPr>
        <p:spPr bwMode="auto">
          <a:xfrm>
            <a:off x="1010841" y="154781"/>
            <a:ext cx="2701528"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a-DK" altLang="da-DK" sz="1200" b="1">
                <a:solidFill>
                  <a:srgbClr val="565656"/>
                </a:solidFill>
                <a:ea typeface="ＭＳ Ｐゴシック" panose="020B0600070205080204" pitchFamily="34" charset="-128"/>
              </a:rPr>
              <a:t>Region Hovedstaden</a:t>
            </a:r>
          </a:p>
        </p:txBody>
      </p:sp>
      <p:sp>
        <p:nvSpPr>
          <p:cNvPr id="11" name="Titel 1"/>
          <p:cNvSpPr>
            <a:spLocks noGrp="1"/>
          </p:cNvSpPr>
          <p:nvPr>
            <p:ph type="title"/>
          </p:nvPr>
        </p:nvSpPr>
        <p:spPr>
          <a:xfrm>
            <a:off x="1011237" y="654539"/>
            <a:ext cx="7794095" cy="659489"/>
          </a:xfrm>
        </p:spPr>
        <p:txBody>
          <a:bodyPr/>
          <a:lstStyle>
            <a:lvl1pPr>
              <a:defRPr sz="2400"/>
            </a:lvl1pPr>
          </a:lstStyle>
          <a:p>
            <a:r>
              <a:rPr lang="da-DK"/>
              <a:t>Klik for at redigere titeltypografien i masteren</a:t>
            </a:r>
            <a:endParaRPr lang="da-DK" dirty="0"/>
          </a:p>
        </p:txBody>
      </p:sp>
      <p:sp>
        <p:nvSpPr>
          <p:cNvPr id="21" name="Pladsholder til tekst 3"/>
          <p:cNvSpPr>
            <a:spLocks noGrp="1"/>
          </p:cNvSpPr>
          <p:nvPr>
            <p:ph type="body" sz="quarter" idx="14"/>
          </p:nvPr>
        </p:nvSpPr>
        <p:spPr>
          <a:xfrm>
            <a:off x="1011238" y="316908"/>
            <a:ext cx="7452362" cy="251321"/>
          </a:xfrm>
          <a:prstGeom prst="rect">
            <a:avLst/>
          </a:prstGeom>
        </p:spPr>
        <p:txBody>
          <a:bodyPr lIns="0" tIns="0" rIns="0" bIns="0" anchor="b"/>
          <a:lstStyle>
            <a:lvl1pPr marL="0" indent="0" algn="l">
              <a:spcAft>
                <a:spcPts val="0"/>
              </a:spcAft>
              <a:buNone/>
              <a:defRPr lang="da-DK" sz="1200" b="1" kern="1200" dirty="0">
                <a:solidFill>
                  <a:srgbClr val="B3B3B3"/>
                </a:solidFill>
                <a:latin typeface="+mn-lt"/>
                <a:ea typeface="+mn-ea"/>
                <a:cs typeface="+mn-cs"/>
              </a:defRPr>
            </a:lvl1pPr>
          </a:lstStyle>
          <a:p>
            <a:pPr lvl="0"/>
            <a:r>
              <a:rPr lang="da-DK"/>
              <a:t>Klik for at redigere teksttypografierne i masteren</a:t>
            </a:r>
          </a:p>
        </p:txBody>
      </p:sp>
      <p:sp>
        <p:nvSpPr>
          <p:cNvPr id="4" name="Text Placeholder 3">
            <a:extLst>
              <a:ext uri="{FF2B5EF4-FFF2-40B4-BE49-F238E27FC236}">
                <a16:creationId xmlns:a16="http://schemas.microsoft.com/office/drawing/2014/main" id="{1B806C06-4F01-45F1-B9A8-33AF8195D3E5}"/>
              </a:ext>
            </a:extLst>
          </p:cNvPr>
          <p:cNvSpPr>
            <a:spLocks noGrp="1"/>
          </p:cNvSpPr>
          <p:nvPr>
            <p:ph type="body" sz="quarter" idx="15"/>
          </p:nvPr>
        </p:nvSpPr>
        <p:spPr>
          <a:xfrm>
            <a:off x="1246294" y="4689468"/>
            <a:ext cx="5838614" cy="381000"/>
          </a:xfrm>
          <a:prstGeom prst="rect">
            <a:avLst/>
          </a:prstGeom>
        </p:spPr>
        <p:txBody>
          <a:bodyPr lIns="0" tIns="0" rIns="0" bIns="0" anchor="b"/>
          <a:lstStyle>
            <a:lvl1pPr marL="0" indent="0" algn="l">
              <a:buFontTx/>
              <a:buNone/>
              <a:defRPr sz="500">
                <a:solidFill>
                  <a:schemeClr val="bg1"/>
                </a:solidFill>
              </a:defRPr>
            </a:lvl1pPr>
            <a:lvl2pPr algn="l">
              <a:defRPr sz="700"/>
            </a:lvl2pPr>
            <a:lvl3pPr algn="l">
              <a:defRPr sz="700"/>
            </a:lvl3pPr>
            <a:lvl4pPr algn="l">
              <a:defRPr sz="700"/>
            </a:lvl4pPr>
            <a:lvl5pPr algn="l">
              <a:defRPr sz="700"/>
            </a:lvl5pPr>
          </a:lstStyle>
          <a:p>
            <a:pPr lvl="0"/>
            <a:r>
              <a:rPr lang="da-DK"/>
              <a:t>Klik for at redigere teksttypografierne i masteren</a:t>
            </a:r>
          </a:p>
        </p:txBody>
      </p:sp>
      <p:sp>
        <p:nvSpPr>
          <p:cNvPr id="16" name="Pladsholder til diasnummer 5">
            <a:extLst>
              <a:ext uri="{FF2B5EF4-FFF2-40B4-BE49-F238E27FC236}">
                <a16:creationId xmlns:a16="http://schemas.microsoft.com/office/drawing/2014/main" id="{4CF98055-B6BF-4BEA-A43C-945F61678897}"/>
              </a:ext>
            </a:extLst>
          </p:cNvPr>
          <p:cNvSpPr>
            <a:spLocks noGrp="1"/>
          </p:cNvSpPr>
          <p:nvPr>
            <p:ph type="sldNum" sz="quarter" idx="16"/>
          </p:nvPr>
        </p:nvSpPr>
        <p:spPr>
          <a:xfrm>
            <a:off x="8459391" y="4716066"/>
            <a:ext cx="684609" cy="108347"/>
          </a:xfrm>
        </p:spPr>
        <p:txBody>
          <a:bodyPr/>
          <a:lstStyle>
            <a:lvl1pPr>
              <a:defRPr>
                <a:solidFill>
                  <a:srgbClr val="FFFFFF"/>
                </a:solidFill>
              </a:defRPr>
            </a:lvl1pPr>
          </a:lstStyle>
          <a:p>
            <a:pPr>
              <a:defRPr/>
            </a:pPr>
            <a:fld id="{063F883B-3C84-4A34-B3E4-D74E0304DB7D}" type="slidenum">
              <a:rPr/>
              <a:pPr>
                <a:defRPr/>
              </a:pPr>
              <a:t>‹#›</a:t>
            </a:fld>
            <a:endParaRPr dirty="0"/>
          </a:p>
        </p:txBody>
      </p:sp>
    </p:spTree>
    <p:extLst>
      <p:ext uri="{BB962C8B-B14F-4D97-AF65-F5344CB8AC3E}">
        <p14:creationId xmlns:p14="http://schemas.microsoft.com/office/powerpoint/2010/main" val="39313764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Subtitle">
    <p:spTree>
      <p:nvGrpSpPr>
        <p:cNvPr id="1" name=""/>
        <p:cNvGrpSpPr/>
        <p:nvPr/>
      </p:nvGrpSpPr>
      <p:grpSpPr>
        <a:xfrm>
          <a:off x="0" y="0"/>
          <a:ext cx="0" cy="0"/>
          <a:chOff x="0" y="0"/>
          <a:chExt cx="0" cy="0"/>
        </a:xfrm>
      </p:grpSpPr>
      <p:sp>
        <p:nvSpPr>
          <p:cNvPr id="8" name="Rectangle 3"/>
          <p:cNvSpPr>
            <a:spLocks noGrp="1" noChangeArrowheads="1"/>
          </p:cNvSpPr>
          <p:nvPr>
            <p:ph type="subTitle" idx="14"/>
          </p:nvPr>
        </p:nvSpPr>
        <p:spPr>
          <a:xfrm>
            <a:off x="316800" y="906833"/>
            <a:ext cx="8510400" cy="199726"/>
          </a:xfrm>
          <a:extLst>
            <a:ext uri="{909E8E84-426E-40DD-AFC4-6F175D3DCCD1}">
              <a14:hiddenFill xmlns:a14="http://schemas.microsoft.com/office/drawing/2010/main">
                <a:solidFill>
                  <a:schemeClr val="accent1"/>
                </a:solidFill>
              </a14:hiddenFill>
            </a:ext>
          </a:extLst>
        </p:spPr>
        <p:txBody>
          <a:bodyPr wrap="none" lIns="18000" anchor="ctr">
            <a:noAutofit/>
          </a:bodyPr>
          <a:lstStyle>
            <a:lvl1pPr marL="0" indent="0" algn="l">
              <a:buFontTx/>
              <a:buNone/>
              <a:defRPr sz="1400" baseline="0"/>
            </a:lvl1pPr>
          </a:lstStyle>
          <a:p>
            <a:pPr lvl="0"/>
            <a:r>
              <a:rPr lang="da-DK" noProof="0"/>
              <a:t>Klik for at redigere undertiteltypografien i masteren</a:t>
            </a:r>
            <a:endParaRPr lang="en-GB" noProof="0" dirty="0"/>
          </a:p>
        </p:txBody>
      </p:sp>
      <p:sp>
        <p:nvSpPr>
          <p:cNvPr id="13" name="Title 1"/>
          <p:cNvSpPr>
            <a:spLocks noGrp="1"/>
          </p:cNvSpPr>
          <p:nvPr>
            <p:ph type="title"/>
          </p:nvPr>
        </p:nvSpPr>
        <p:spPr>
          <a:xfrm>
            <a:off x="316800" y="515421"/>
            <a:ext cx="8510400" cy="391412"/>
          </a:xfrm>
        </p:spPr>
        <p:txBody>
          <a:bodyPr/>
          <a:lstStyle>
            <a:lvl1pPr>
              <a:defRPr sz="2400"/>
            </a:lvl1pPr>
          </a:lstStyle>
          <a:p>
            <a:r>
              <a:rPr lang="en-US" noProof="0"/>
              <a:t>Click to edit Master title style</a:t>
            </a:r>
            <a:endParaRPr lang="en-GB" noProof="0" dirty="0"/>
          </a:p>
        </p:txBody>
      </p:sp>
      <p:sp>
        <p:nvSpPr>
          <p:cNvPr id="9" name="Content Placeholder 2"/>
          <p:cNvSpPr>
            <a:spLocks noGrp="1"/>
          </p:cNvSpPr>
          <p:nvPr>
            <p:ph idx="1"/>
          </p:nvPr>
        </p:nvSpPr>
        <p:spPr>
          <a:xfrm>
            <a:off x="316800" y="1312223"/>
            <a:ext cx="8510400" cy="2955789"/>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0" name="Content Placeholder 6">
            <a:extLst>
              <a:ext uri="{FF2B5EF4-FFF2-40B4-BE49-F238E27FC236}">
                <a16:creationId xmlns:a16="http://schemas.microsoft.com/office/drawing/2014/main" id="{A3695507-FE6F-4C6C-9E88-31DA14994594}"/>
              </a:ext>
            </a:extLst>
          </p:cNvPr>
          <p:cNvSpPr>
            <a:spLocks noGrp="1"/>
          </p:cNvSpPr>
          <p:nvPr>
            <p:ph sz="quarter" idx="16"/>
          </p:nvPr>
        </p:nvSpPr>
        <p:spPr>
          <a:xfrm>
            <a:off x="1198563" y="4405036"/>
            <a:ext cx="6908800" cy="446088"/>
          </a:xfrm>
        </p:spPr>
        <p:txBody>
          <a:bodyPr rIns="0" anchor="b">
            <a:noAutofit/>
          </a:bodyPr>
          <a:lstStyle>
            <a:lvl1pPr marL="0" indent="0">
              <a:buNone/>
              <a:defRPr sz="800">
                <a:solidFill>
                  <a:srgbClr val="AEA79F"/>
                </a:solidFill>
              </a:defRPr>
            </a:lvl1pPr>
          </a:lstStyle>
          <a:p>
            <a:pPr lvl="0"/>
            <a:endParaRPr lang="en-US" dirty="0"/>
          </a:p>
        </p:txBody>
      </p:sp>
      <p:sp>
        <p:nvSpPr>
          <p:cNvPr id="6" name="Date Placeholder 8">
            <a:extLst>
              <a:ext uri="{FF2B5EF4-FFF2-40B4-BE49-F238E27FC236}">
                <a16:creationId xmlns:a16="http://schemas.microsoft.com/office/drawing/2014/main" id="{69C6FFF6-CBF3-460F-A08D-7C53A068C126}"/>
              </a:ext>
            </a:extLst>
          </p:cNvPr>
          <p:cNvSpPr>
            <a:spLocks noGrp="1"/>
          </p:cNvSpPr>
          <p:nvPr>
            <p:ph type="dt" sz="half" idx="17"/>
          </p:nvPr>
        </p:nvSpPr>
        <p:spPr>
          <a:xfrm>
            <a:off x="7186613" y="103585"/>
            <a:ext cx="1202531" cy="102394"/>
          </a:xfrm>
        </p:spPr>
        <p:txBody>
          <a:bodyPr/>
          <a:lstStyle>
            <a:lvl1pPr algn="r" defTabSz="878899" fontAlgn="auto">
              <a:spcAft>
                <a:spcPts val="0"/>
              </a:spcAft>
              <a:defRPr sz="600">
                <a:solidFill>
                  <a:srgbClr val="82786F"/>
                </a:solidFill>
                <a:latin typeface="Verdana"/>
              </a:defRPr>
            </a:lvl1pPr>
          </a:lstStyle>
          <a:p>
            <a:pPr>
              <a:defRPr/>
            </a:pPr>
            <a:r>
              <a:rPr lang="en-US"/>
              <a:t>DD-MMM-YYYY</a:t>
            </a:r>
            <a:endParaRPr lang="en-GB" dirty="0"/>
          </a:p>
        </p:txBody>
      </p:sp>
      <p:sp>
        <p:nvSpPr>
          <p:cNvPr id="7" name="Footer Placeholder 9">
            <a:extLst>
              <a:ext uri="{FF2B5EF4-FFF2-40B4-BE49-F238E27FC236}">
                <a16:creationId xmlns:a16="http://schemas.microsoft.com/office/drawing/2014/main" id="{A2DB9C4A-0D9E-45D4-AC09-F2A2239CD22F}"/>
              </a:ext>
            </a:extLst>
          </p:cNvPr>
          <p:cNvSpPr>
            <a:spLocks noGrp="1"/>
          </p:cNvSpPr>
          <p:nvPr>
            <p:ph type="ftr" sz="quarter" idx="18"/>
          </p:nvPr>
        </p:nvSpPr>
        <p:spPr>
          <a:xfrm>
            <a:off x="4173141" y="103585"/>
            <a:ext cx="2900363" cy="102394"/>
          </a:xfrm>
        </p:spPr>
        <p:txBody>
          <a:bodyPr/>
          <a:lstStyle>
            <a:lvl1pPr algn="r" defTabSz="878899" fontAlgn="auto">
              <a:spcAft>
                <a:spcPts val="0"/>
              </a:spcAft>
              <a:defRPr sz="600">
                <a:solidFill>
                  <a:srgbClr val="82786F"/>
                </a:solidFill>
                <a:latin typeface="Verdana"/>
              </a:defRPr>
            </a:lvl1pPr>
          </a:lstStyle>
          <a:p>
            <a:pPr>
              <a:defRPr/>
            </a:pPr>
            <a:r>
              <a:rPr lang="en-GB"/>
              <a:t>Presentation title</a:t>
            </a:r>
            <a:endParaRPr lang="en-GB" dirty="0"/>
          </a:p>
        </p:txBody>
      </p:sp>
      <p:sp>
        <p:nvSpPr>
          <p:cNvPr id="11" name="Slide Number Placeholder 11">
            <a:extLst>
              <a:ext uri="{FF2B5EF4-FFF2-40B4-BE49-F238E27FC236}">
                <a16:creationId xmlns:a16="http://schemas.microsoft.com/office/drawing/2014/main" id="{5B821003-898D-4E2F-88C5-976F52FE1280}"/>
              </a:ext>
            </a:extLst>
          </p:cNvPr>
          <p:cNvSpPr>
            <a:spLocks noGrp="1"/>
          </p:cNvSpPr>
          <p:nvPr>
            <p:ph type="sldNum" sz="quarter" idx="19"/>
          </p:nvPr>
        </p:nvSpPr>
        <p:spPr>
          <a:xfrm>
            <a:off x="8515350" y="104775"/>
            <a:ext cx="311944" cy="102394"/>
          </a:xfrm>
        </p:spPr>
        <p:txBody>
          <a:bodyPr/>
          <a:lstStyle>
            <a:lvl1pPr defTabSz="877866" fontAlgn="auto">
              <a:spcBef>
                <a:spcPts val="0"/>
              </a:spcBef>
              <a:spcAft>
                <a:spcPts val="0"/>
              </a:spcAft>
              <a:defRPr sz="600" smtClean="0">
                <a:solidFill>
                  <a:srgbClr val="82786F"/>
                </a:solidFill>
                <a:latin typeface="Verdana"/>
              </a:defRPr>
            </a:lvl1pPr>
          </a:lstStyle>
          <a:p>
            <a:pPr>
              <a:defRPr/>
            </a:pPr>
            <a:fld id="{15B5D5DA-3B69-4ABE-8C6C-FF8784491638}" type="slidenum">
              <a:rPr lang="en-GB"/>
              <a:pPr>
                <a:defRPr/>
              </a:pPr>
              <a:t>‹#›</a:t>
            </a:fld>
            <a:endParaRPr lang="en-GB" dirty="0"/>
          </a:p>
        </p:txBody>
      </p:sp>
    </p:spTree>
    <p:extLst>
      <p:ext uri="{BB962C8B-B14F-4D97-AF65-F5344CB8AC3E}">
        <p14:creationId xmlns:p14="http://schemas.microsoft.com/office/powerpoint/2010/main" val="2816272682"/>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 placeholder - header 3">
    <p:spTree>
      <p:nvGrpSpPr>
        <p:cNvPr id="1" name=""/>
        <p:cNvGrpSpPr/>
        <p:nvPr/>
      </p:nvGrpSpPr>
      <p:grpSpPr>
        <a:xfrm>
          <a:off x="0" y="0"/>
          <a:ext cx="0" cy="0"/>
          <a:chOff x="0" y="0"/>
          <a:chExt cx="0" cy="0"/>
        </a:xfrm>
      </p:grpSpPr>
      <p:sp>
        <p:nvSpPr>
          <p:cNvPr id="9" name="Pladsholder til indhold 23"/>
          <p:cNvSpPr>
            <a:spLocks noGrp="1"/>
          </p:cNvSpPr>
          <p:nvPr>
            <p:ph sz="quarter" idx="13"/>
          </p:nvPr>
        </p:nvSpPr>
        <p:spPr>
          <a:xfrm>
            <a:off x="414425" y="1203359"/>
            <a:ext cx="7992119" cy="3240633"/>
          </a:xfrm>
        </p:spPr>
        <p:txBody>
          <a:bodyPr/>
          <a:lstStyle>
            <a:lvl1pPr>
              <a:buClr>
                <a:srgbClr val="009FDA"/>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2" name="Rectangle 2"/>
          <p:cNvSpPr>
            <a:spLocks noGrp="1" noChangeArrowheads="1"/>
          </p:cNvSpPr>
          <p:nvPr>
            <p:ph type="title"/>
          </p:nvPr>
        </p:nvSpPr>
        <p:spPr bwMode="auto">
          <a:xfrm>
            <a:off x="414412" y="339502"/>
            <a:ext cx="7974012"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0000"/>
              </a:lnSpc>
              <a:defRPr baseline="0">
                <a:solidFill>
                  <a:schemeClr val="tx1"/>
                </a:solidFill>
              </a:defRPr>
            </a:lvl1pPr>
          </a:lstStyle>
          <a:p>
            <a:pPr lvl="0"/>
            <a:r>
              <a:rPr lang="en-US"/>
              <a:t>Click to edit Master title style</a:t>
            </a:r>
            <a:endParaRPr lang="en-GB" dirty="0"/>
          </a:p>
        </p:txBody>
      </p:sp>
      <p:sp>
        <p:nvSpPr>
          <p:cNvPr id="4" name="Pladsholder til dato 9">
            <a:extLst>
              <a:ext uri="{FF2B5EF4-FFF2-40B4-BE49-F238E27FC236}">
                <a16:creationId xmlns:a16="http://schemas.microsoft.com/office/drawing/2014/main" id="{FCDC3E08-4AF4-4A89-BAE9-6D2FB73D224C}"/>
              </a:ext>
            </a:extLst>
          </p:cNvPr>
          <p:cNvSpPr>
            <a:spLocks noGrp="1"/>
          </p:cNvSpPr>
          <p:nvPr>
            <p:ph type="dt" sz="half" idx="14"/>
          </p:nvPr>
        </p:nvSpPr>
        <p:spPr/>
        <p:txBody>
          <a:bodyPr/>
          <a:lstStyle>
            <a:lvl1pPr>
              <a:defRPr sz="900">
                <a:solidFill>
                  <a:srgbClr val="82786F"/>
                </a:solidFill>
                <a:latin typeface="Verdana" pitchFamily="34" charset="0"/>
                <a:ea typeface="MS PGothic" pitchFamily="34" charset="-128"/>
                <a:cs typeface="Arial" pitchFamily="34" charset="0"/>
              </a:defRPr>
            </a:lvl1pPr>
          </a:lstStyle>
          <a:p>
            <a:pPr>
              <a:defRPr/>
            </a:pPr>
            <a:endParaRPr lang="en-GB"/>
          </a:p>
        </p:txBody>
      </p:sp>
      <p:sp>
        <p:nvSpPr>
          <p:cNvPr id="5" name="Pladsholder til diasnummer 12">
            <a:extLst>
              <a:ext uri="{FF2B5EF4-FFF2-40B4-BE49-F238E27FC236}">
                <a16:creationId xmlns:a16="http://schemas.microsoft.com/office/drawing/2014/main" id="{DF1ACC15-0FE3-4C3E-A025-288F2ABC0BB3}"/>
              </a:ext>
            </a:extLst>
          </p:cNvPr>
          <p:cNvSpPr>
            <a:spLocks noGrp="1"/>
          </p:cNvSpPr>
          <p:nvPr>
            <p:ph type="sldNum" sz="quarter" idx="15"/>
          </p:nvPr>
        </p:nvSpPr>
        <p:spPr/>
        <p:txBody>
          <a:bodyPr/>
          <a:lstStyle>
            <a:lvl1pPr>
              <a:defRPr/>
            </a:lvl1pPr>
          </a:lstStyle>
          <a:p>
            <a:pPr>
              <a:defRPr/>
            </a:pPr>
            <a:fld id="{DF488C56-FB06-4505-AFBC-F1381FB42D36}" type="slidenum">
              <a:rPr lang="en-GB" altLang="da-DK"/>
              <a:pPr>
                <a:defRPr/>
              </a:pPr>
              <a:t>‹#›</a:t>
            </a:fld>
            <a:endParaRPr lang="en-GB" altLang="da-DK"/>
          </a:p>
        </p:txBody>
      </p:sp>
      <p:sp>
        <p:nvSpPr>
          <p:cNvPr id="6" name="Pladsholder til sidefod 11">
            <a:extLst>
              <a:ext uri="{FF2B5EF4-FFF2-40B4-BE49-F238E27FC236}">
                <a16:creationId xmlns:a16="http://schemas.microsoft.com/office/drawing/2014/main" id="{62D7038B-F4EF-4D29-8C44-1F64D50954D9}"/>
              </a:ext>
            </a:extLst>
          </p:cNvPr>
          <p:cNvSpPr>
            <a:spLocks noGrp="1"/>
          </p:cNvSpPr>
          <p:nvPr>
            <p:ph type="ftr" sz="quarter" idx="16"/>
          </p:nvPr>
        </p:nvSpPr>
        <p:spPr/>
        <p:txBody>
          <a:bodyPr/>
          <a:lstStyle>
            <a:lvl1pPr>
              <a:defRPr sz="900">
                <a:latin typeface="Verdana" pitchFamily="34" charset="0"/>
                <a:ea typeface="MS PGothic" pitchFamily="34" charset="-128"/>
                <a:cs typeface="Arial" pitchFamily="34" charset="0"/>
              </a:defRPr>
            </a:lvl1pPr>
          </a:lstStyle>
          <a:p>
            <a:pPr>
              <a:defRPr/>
            </a:pPr>
            <a:r>
              <a:rPr lang="en-US"/>
              <a:t>_____________________________________________________________________________References</a:t>
            </a:r>
            <a:endParaRPr lang="en-GB"/>
          </a:p>
        </p:txBody>
      </p:sp>
    </p:spTree>
    <p:extLst>
      <p:ext uri="{BB962C8B-B14F-4D97-AF65-F5344CB8AC3E}">
        <p14:creationId xmlns:p14="http://schemas.microsoft.com/office/powerpoint/2010/main" val="44539562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Èn tekstspalte">
    <p:spTree>
      <p:nvGrpSpPr>
        <p:cNvPr id="1" name=""/>
        <p:cNvGrpSpPr/>
        <p:nvPr/>
      </p:nvGrpSpPr>
      <p:grpSpPr>
        <a:xfrm>
          <a:off x="0" y="0"/>
          <a:ext cx="0" cy="0"/>
          <a:chOff x="0" y="0"/>
          <a:chExt cx="0" cy="0"/>
        </a:xfrm>
      </p:grpSpPr>
      <p:grpSp>
        <p:nvGrpSpPr>
          <p:cNvPr id="5" name="Gruppe 6">
            <a:extLst>
              <a:ext uri="{FF2B5EF4-FFF2-40B4-BE49-F238E27FC236}">
                <a16:creationId xmlns:a16="http://schemas.microsoft.com/office/drawing/2014/main" id="{F1C6DB58-D188-41AD-A022-4429D6BF613B}"/>
              </a:ext>
            </a:extLst>
          </p:cNvPr>
          <p:cNvGrpSpPr>
            <a:grpSpLocks/>
          </p:cNvGrpSpPr>
          <p:nvPr userDrawn="1"/>
        </p:nvGrpSpPr>
        <p:grpSpPr bwMode="auto">
          <a:xfrm>
            <a:off x="-1981200" y="1795462"/>
            <a:ext cx="1833563" cy="2894126"/>
            <a:chOff x="-1980728" y="1411288"/>
            <a:chExt cx="1833563" cy="3859670"/>
          </a:xfrm>
        </p:grpSpPr>
        <p:sp>
          <p:nvSpPr>
            <p:cNvPr id="6" name="AutoShape 4">
              <a:extLst>
                <a:ext uri="{FF2B5EF4-FFF2-40B4-BE49-F238E27FC236}">
                  <a16:creationId xmlns:a16="http://schemas.microsoft.com/office/drawing/2014/main" id="{F1E1C61C-B7C9-40A9-A9AE-251E9EF591E8}"/>
                </a:ext>
              </a:extLst>
            </p:cNvPr>
            <p:cNvSpPr>
              <a:spLocks/>
            </p:cNvSpPr>
            <p:nvPr userDrawn="1"/>
          </p:nvSpPr>
          <p:spPr bwMode="gray">
            <a:xfrm>
              <a:off x="-1980728" y="1411288"/>
              <a:ext cx="1829991" cy="385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fontAlgn="auto" hangingPunct="1">
                <a:spcBef>
                  <a:spcPct val="0"/>
                </a:spcBef>
                <a:spcAft>
                  <a:spcPts val="600"/>
                </a:spcAft>
                <a:buFontTx/>
                <a:buNone/>
                <a:defRPr/>
              </a:pP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Opstil teksten i punkter</a:t>
              </a:r>
            </a:p>
            <a:p>
              <a:pPr algn="r" eaLnBrk="1" fontAlgn="auto" hangingPunct="1">
                <a:spcBef>
                  <a:spcPct val="0"/>
                </a:spcBef>
                <a:spcAft>
                  <a:spcPts val="24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Niveauer</a:t>
              </a:r>
            </a:p>
            <a:p>
              <a:pPr algn="r" eaLnBrk="1" fontAlgn="auto" hangingPunct="1">
                <a:spcBef>
                  <a:spcPct val="0"/>
                </a:spcBef>
                <a:spcAft>
                  <a:spcPts val="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1. Niveau = Bullets 22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2. Niveau = Bullets 22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3. Niveau = Bullets 20 pkt</a:t>
              </a:r>
            </a:p>
            <a:p>
              <a:pPr algn="r" eaLnBrk="1" fontAlgn="auto" hangingPunct="1">
                <a:spcBef>
                  <a:spcPct val="0"/>
                </a:spcBef>
                <a:spcAft>
                  <a:spcPts val="24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4. Niveau = Bullets 18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5. – 9. Niveau = Bullets 16 - 10 pkt</a:t>
              </a: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Bef>
                  <a:spcPts val="0"/>
                </a:spcBef>
                <a:spcAft>
                  <a:spcPts val="240"/>
                </a:spcAft>
                <a:buFontTx/>
                <a:buNone/>
                <a:defRPr/>
              </a:pP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 at få punktopstillet teksten (flere niveauer findes) brug </a:t>
              </a: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Forøg listeniveau</a:t>
              </a: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Bef>
                  <a:spcPts val="0"/>
                </a:spcBef>
                <a:spcAft>
                  <a:spcPts val="240"/>
                </a:spcAft>
                <a:buFontTx/>
                <a:buNone/>
                <a:defRPr/>
              </a:pP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 at få venstrestillet teksten </a:t>
              </a:r>
              <a:b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uden punktopstilling, brug </a:t>
              </a: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Formindsk listeniveau</a:t>
              </a: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p:txBody>
        </p:sp>
        <p:grpSp>
          <p:nvGrpSpPr>
            <p:cNvPr id="7" name="Gruppe 8">
              <a:extLst>
                <a:ext uri="{FF2B5EF4-FFF2-40B4-BE49-F238E27FC236}">
                  <a16:creationId xmlns:a16="http://schemas.microsoft.com/office/drawing/2014/main" id="{011E8E16-A0E6-4CA8-BE38-6BF9052F86F4}"/>
                </a:ext>
              </a:extLst>
            </p:cNvPr>
            <p:cNvGrpSpPr>
              <a:grpSpLocks/>
            </p:cNvGrpSpPr>
            <p:nvPr userDrawn="1"/>
          </p:nvGrpSpPr>
          <p:grpSpPr bwMode="auto">
            <a:xfrm>
              <a:off x="-604365" y="3126445"/>
              <a:ext cx="457200" cy="209550"/>
              <a:chOff x="10615613" y="1808820"/>
              <a:chExt cx="457200" cy="209550"/>
            </a:xfrm>
          </p:grpSpPr>
          <p:pic>
            <p:nvPicPr>
              <p:cNvPr id="13" name="Picture 2">
                <a:extLst>
                  <a:ext uri="{FF2B5EF4-FFF2-40B4-BE49-F238E27FC236}">
                    <a16:creationId xmlns:a16="http://schemas.microsoft.com/office/drawing/2014/main" id="{3C3573F5-1B63-42D1-8537-90338ED5F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5613" y="1808820"/>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ounded Rectangle 47">
                <a:extLst>
                  <a:ext uri="{FF2B5EF4-FFF2-40B4-BE49-F238E27FC236}">
                    <a16:creationId xmlns:a16="http://schemas.microsoft.com/office/drawing/2014/main" id="{7E45E02E-A78D-4A6E-80A6-2C658FDB71CE}"/>
                  </a:ext>
                </a:extLst>
              </p:cNvPr>
              <p:cNvSpPr/>
              <p:nvPr/>
            </p:nvSpPr>
            <p:spPr>
              <a:xfrm>
                <a:off x="10844213" y="1808535"/>
                <a:ext cx="214313" cy="206419"/>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84984" fontAlgn="auto">
                  <a:spcBef>
                    <a:spcPts val="0"/>
                  </a:spcBef>
                  <a:spcAft>
                    <a:spcPts val="0"/>
                  </a:spcAft>
                  <a:defRPr/>
                </a:pPr>
                <a:endParaRPr lang="da-DK" sz="2400" dirty="0">
                  <a:solidFill>
                    <a:srgbClr val="FFFFFF"/>
                  </a:solidFill>
                </a:endParaRPr>
              </a:p>
            </p:txBody>
          </p:sp>
        </p:grpSp>
        <p:grpSp>
          <p:nvGrpSpPr>
            <p:cNvPr id="8" name="Gruppe 9">
              <a:extLst>
                <a:ext uri="{FF2B5EF4-FFF2-40B4-BE49-F238E27FC236}">
                  <a16:creationId xmlns:a16="http://schemas.microsoft.com/office/drawing/2014/main" id="{42E77AC9-D1C1-467D-A78D-162BCEB0E8FC}"/>
                </a:ext>
              </a:extLst>
            </p:cNvPr>
            <p:cNvGrpSpPr>
              <a:grpSpLocks/>
            </p:cNvGrpSpPr>
            <p:nvPr userDrawn="1"/>
          </p:nvGrpSpPr>
          <p:grpSpPr bwMode="auto">
            <a:xfrm>
              <a:off x="-599603" y="3918533"/>
              <a:ext cx="438150" cy="209550"/>
              <a:chOff x="10620375" y="2651782"/>
              <a:chExt cx="438150" cy="209550"/>
            </a:xfrm>
          </p:grpSpPr>
          <p:pic>
            <p:nvPicPr>
              <p:cNvPr id="9" name="Picture 3">
                <a:extLst>
                  <a:ext uri="{FF2B5EF4-FFF2-40B4-BE49-F238E27FC236}">
                    <a16:creationId xmlns:a16="http://schemas.microsoft.com/office/drawing/2014/main" id="{8B70A874-423E-4A21-9D43-0E73393BA4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0375" y="2651782"/>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52">
                <a:extLst>
                  <a:ext uri="{FF2B5EF4-FFF2-40B4-BE49-F238E27FC236}">
                    <a16:creationId xmlns:a16="http://schemas.microsoft.com/office/drawing/2014/main" id="{9B2E48BB-1564-4F79-B6EC-A4C68CE22672}"/>
                  </a:ext>
                </a:extLst>
              </p:cNvPr>
              <p:cNvSpPr/>
              <p:nvPr/>
            </p:nvSpPr>
            <p:spPr>
              <a:xfrm>
                <a:off x="10839451" y="2651743"/>
                <a:ext cx="219075" cy="201655"/>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84984" fontAlgn="auto">
                  <a:spcBef>
                    <a:spcPts val="0"/>
                  </a:spcBef>
                  <a:spcAft>
                    <a:spcPts val="0"/>
                  </a:spcAft>
                  <a:defRPr/>
                </a:pPr>
                <a:endParaRPr lang="da-DK" sz="2400" dirty="0">
                  <a:solidFill>
                    <a:srgbClr val="FFFFFF"/>
                  </a:solidFill>
                </a:endParaRPr>
              </a:p>
            </p:txBody>
          </p:sp>
          <p:sp>
            <p:nvSpPr>
              <p:cNvPr id="12" name="Rounded Rectangle 53">
                <a:extLst>
                  <a:ext uri="{FF2B5EF4-FFF2-40B4-BE49-F238E27FC236}">
                    <a16:creationId xmlns:a16="http://schemas.microsoft.com/office/drawing/2014/main" id="{EFCDA60F-04D8-4F87-A5E7-BA00E1EE888F}"/>
                  </a:ext>
                </a:extLst>
              </p:cNvPr>
              <p:cNvSpPr/>
              <p:nvPr/>
            </p:nvSpPr>
            <p:spPr>
              <a:xfrm>
                <a:off x="10625138" y="2654919"/>
                <a:ext cx="214313" cy="206419"/>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684984" fontAlgn="auto">
                  <a:spcBef>
                    <a:spcPts val="0"/>
                  </a:spcBef>
                  <a:spcAft>
                    <a:spcPts val="0"/>
                  </a:spcAft>
                  <a:defRPr/>
                </a:pPr>
                <a:endParaRPr lang="da-DK" sz="2400" dirty="0">
                  <a:solidFill>
                    <a:srgbClr val="FFFFFF"/>
                  </a:solidFill>
                </a:endParaRPr>
              </a:p>
            </p:txBody>
          </p:sp>
        </p:grpSp>
      </p:grpSp>
      <p:sp>
        <p:nvSpPr>
          <p:cNvPr id="15" name="Tekstfelt 4">
            <a:extLst>
              <a:ext uri="{FF2B5EF4-FFF2-40B4-BE49-F238E27FC236}">
                <a16:creationId xmlns:a16="http://schemas.microsoft.com/office/drawing/2014/main" id="{27B8B4E9-1D30-4C18-9FCB-EDA35F7AA042}"/>
              </a:ext>
            </a:extLst>
          </p:cNvPr>
          <p:cNvSpPr txBox="1">
            <a:spLocks noChangeArrowheads="1"/>
          </p:cNvSpPr>
          <p:nvPr userDrawn="1"/>
        </p:nvSpPr>
        <p:spPr bwMode="auto">
          <a:xfrm>
            <a:off x="1371600" y="154781"/>
            <a:ext cx="2340769"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r>
              <a:rPr lang="da-DK" altLang="da-DK" sz="1200" b="1">
                <a:solidFill>
                  <a:srgbClr val="565656"/>
                </a:solidFill>
                <a:cs typeface="Arial" panose="020B0604020202020204" pitchFamily="34" charset="0"/>
              </a:rPr>
              <a:t>Region Hovedstaden</a:t>
            </a:r>
          </a:p>
        </p:txBody>
      </p:sp>
      <p:pic>
        <p:nvPicPr>
          <p:cNvPr id="16" name="Picture 2" descr="C:\Users\afly0002\AppData\Local\Microsoft\Windows\Temporary Internet Files\Content.Outlook\ID7M1C4Y\Logo_SDCC_brev (2).jpg">
            <a:extLst>
              <a:ext uri="{FF2B5EF4-FFF2-40B4-BE49-F238E27FC236}">
                <a16:creationId xmlns:a16="http://schemas.microsoft.com/office/drawing/2014/main" id="{F551DBF0-11EF-4FF0-A182-687C3C9D98D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33388" y="4289822"/>
            <a:ext cx="3731419"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p:cNvSpPr>
            <a:spLocks noGrp="1"/>
          </p:cNvSpPr>
          <p:nvPr>
            <p:ph type="title"/>
          </p:nvPr>
        </p:nvSpPr>
        <p:spPr>
          <a:xfrm>
            <a:off x="1368001" y="654538"/>
            <a:ext cx="7092000" cy="871460"/>
          </a:xfrm>
        </p:spPr>
        <p:txBody>
          <a:bodyPr/>
          <a:lstStyle/>
          <a:p>
            <a:r>
              <a:rPr lang="da-DK"/>
              <a:t>Klik for at redigere titeltypografien i masteren</a:t>
            </a:r>
            <a:endParaRPr lang="da-DK" dirty="0"/>
          </a:p>
        </p:txBody>
      </p:sp>
      <p:sp>
        <p:nvSpPr>
          <p:cNvPr id="3" name="Pladsholder til indhold 2"/>
          <p:cNvSpPr>
            <a:spLocks noGrp="1"/>
          </p:cNvSpPr>
          <p:nvPr>
            <p:ph sz="quarter" idx="13"/>
          </p:nvPr>
        </p:nvSpPr>
        <p:spPr>
          <a:xfrm>
            <a:off x="1368433" y="1745487"/>
            <a:ext cx="7091363" cy="2370535"/>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1" name="Pladsholder til tekst 3"/>
          <p:cNvSpPr>
            <a:spLocks noGrp="1"/>
          </p:cNvSpPr>
          <p:nvPr>
            <p:ph type="body" sz="quarter" idx="14"/>
          </p:nvPr>
        </p:nvSpPr>
        <p:spPr>
          <a:xfrm>
            <a:off x="1371600" y="299411"/>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a:t>Klik for at redigere teksttypografierne i masteren</a:t>
            </a:r>
          </a:p>
        </p:txBody>
      </p:sp>
      <p:sp>
        <p:nvSpPr>
          <p:cNvPr id="17" name="Pladsholder til sidefod 4">
            <a:extLst>
              <a:ext uri="{FF2B5EF4-FFF2-40B4-BE49-F238E27FC236}">
                <a16:creationId xmlns:a16="http://schemas.microsoft.com/office/drawing/2014/main" id="{82F19701-2953-4EA8-92DC-047CE444B889}"/>
              </a:ext>
            </a:extLst>
          </p:cNvPr>
          <p:cNvSpPr>
            <a:spLocks noGrp="1"/>
          </p:cNvSpPr>
          <p:nvPr>
            <p:ph type="ftr" sz="quarter" idx="15"/>
          </p:nvPr>
        </p:nvSpPr>
        <p:spPr/>
        <p:txBody>
          <a:bodyPr/>
          <a:lstStyle>
            <a:lvl1pPr>
              <a:defRPr>
                <a:solidFill>
                  <a:srgbClr val="FFFFFF"/>
                </a:solidFill>
              </a:defRPr>
            </a:lvl1pPr>
          </a:lstStyle>
          <a:p>
            <a:pPr>
              <a:defRPr/>
            </a:pPr>
            <a:r>
              <a:t>Diabetic kidney disease</a:t>
            </a:r>
          </a:p>
        </p:txBody>
      </p:sp>
      <p:sp>
        <p:nvSpPr>
          <p:cNvPr id="18" name="Pladsholder til diasnummer 5">
            <a:extLst>
              <a:ext uri="{FF2B5EF4-FFF2-40B4-BE49-F238E27FC236}">
                <a16:creationId xmlns:a16="http://schemas.microsoft.com/office/drawing/2014/main" id="{111FD4C6-47F8-412D-A331-90A158299523}"/>
              </a:ext>
            </a:extLst>
          </p:cNvPr>
          <p:cNvSpPr>
            <a:spLocks noGrp="1"/>
          </p:cNvSpPr>
          <p:nvPr>
            <p:ph type="sldNum" sz="quarter" idx="16"/>
          </p:nvPr>
        </p:nvSpPr>
        <p:spPr/>
        <p:txBody>
          <a:bodyPr/>
          <a:lstStyle>
            <a:lvl1pPr>
              <a:defRPr>
                <a:solidFill>
                  <a:srgbClr val="FFFFFF"/>
                </a:solidFill>
              </a:defRPr>
            </a:lvl1pPr>
          </a:lstStyle>
          <a:p>
            <a:pPr>
              <a:defRPr/>
            </a:pPr>
            <a:fld id="{FD64A414-3451-4D35-B72D-3CFA70165D14}" type="slidenum">
              <a:rPr/>
              <a:pPr>
                <a:defRPr/>
              </a:pPr>
              <a:t>‹#›</a:t>
            </a:fld>
            <a:endParaRPr dirty="0"/>
          </a:p>
        </p:txBody>
      </p:sp>
    </p:spTree>
    <p:extLst>
      <p:ext uri="{BB962C8B-B14F-4D97-AF65-F5344CB8AC3E}">
        <p14:creationId xmlns:p14="http://schemas.microsoft.com/office/powerpoint/2010/main" val="13772189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 placeholder - header 1">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B14412DC-7165-42F2-B9F9-6D3528577458}"/>
              </a:ext>
            </a:extLst>
          </p:cNvPr>
          <p:cNvSpPr>
            <a:spLocks noChangeArrowheads="1"/>
          </p:cNvSpPr>
          <p:nvPr userDrawn="1"/>
        </p:nvSpPr>
        <p:spPr bwMode="auto">
          <a:xfrm>
            <a:off x="1" y="0"/>
            <a:ext cx="9166622" cy="1008460"/>
          </a:xfrm>
          <a:prstGeom prst="rect">
            <a:avLst/>
          </a:prstGeom>
          <a:solidFill>
            <a:srgbClr val="009FDA"/>
          </a:solidFill>
          <a:ln>
            <a:noFill/>
          </a:ln>
          <a:extLst>
            <a:ext uri="{91240B29-F687-4F45-9708-019B960494DF}">
              <a14:hiddenLine xmlns:a14="http://schemas.microsoft.com/office/drawing/2010/main" w="9525" algn="ctr">
                <a:solidFill>
                  <a:srgbClr val="000000"/>
                </a:solidFill>
                <a:round/>
                <a:headEnd/>
                <a:tailEnd/>
              </a14:hiddenLine>
            </a:ext>
          </a:extLst>
        </p:spPr>
        <p:txBody>
          <a:bodyPr lIns="68214" tIns="34109" rIns="68214" bIns="34109"/>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da-DK" altLang="da-DK" sz="1500">
              <a:solidFill>
                <a:srgbClr val="001965"/>
              </a:solidFill>
              <a:latin typeface="Verdana" panose="020B0604030504040204" pitchFamily="34" charset="0"/>
              <a:ea typeface="ＭＳ Ｐゴシック" panose="020B0600070205080204" pitchFamily="34" charset="-128"/>
            </a:endParaRPr>
          </a:p>
        </p:txBody>
      </p:sp>
      <p:sp>
        <p:nvSpPr>
          <p:cNvPr id="25" name="Rectangle 2"/>
          <p:cNvSpPr>
            <a:spLocks noGrp="1" noChangeArrowheads="1"/>
          </p:cNvSpPr>
          <p:nvPr>
            <p:ph type="title"/>
          </p:nvPr>
        </p:nvSpPr>
        <p:spPr bwMode="auto">
          <a:xfrm>
            <a:off x="414412" y="339503"/>
            <a:ext cx="7974012"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0000"/>
              </a:lnSpc>
              <a:defRPr baseline="0">
                <a:solidFill>
                  <a:schemeClr val="bg1"/>
                </a:solidFill>
              </a:defRPr>
            </a:lvl1pPr>
          </a:lstStyle>
          <a:p>
            <a:pPr lvl="0"/>
            <a:r>
              <a:rPr lang="en-US"/>
              <a:t>Click to edit Master title style</a:t>
            </a:r>
            <a:endParaRPr lang="en-GB" dirty="0"/>
          </a:p>
        </p:txBody>
      </p:sp>
      <p:sp>
        <p:nvSpPr>
          <p:cNvPr id="11" name="Pladsholder til indhold 23"/>
          <p:cNvSpPr>
            <a:spLocks noGrp="1"/>
          </p:cNvSpPr>
          <p:nvPr>
            <p:ph sz="quarter" idx="13"/>
          </p:nvPr>
        </p:nvSpPr>
        <p:spPr>
          <a:xfrm>
            <a:off x="414423" y="1203362"/>
            <a:ext cx="7992119" cy="3240633"/>
          </a:xfrm>
          <a:noFill/>
        </p:spPr>
        <p:txBody>
          <a:bodyPr/>
          <a:lstStyle>
            <a:lvl1pPr>
              <a:buClr>
                <a:srgbClr val="009FDA"/>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5" name="Pladsholder til dato 9">
            <a:extLst>
              <a:ext uri="{FF2B5EF4-FFF2-40B4-BE49-F238E27FC236}">
                <a16:creationId xmlns:a16="http://schemas.microsoft.com/office/drawing/2014/main" id="{60236DA2-DD99-4887-827A-2C4B98019223}"/>
              </a:ext>
            </a:extLst>
          </p:cNvPr>
          <p:cNvSpPr>
            <a:spLocks noGrp="1"/>
          </p:cNvSpPr>
          <p:nvPr>
            <p:ph type="dt" sz="half" idx="14"/>
          </p:nvPr>
        </p:nvSpPr>
        <p:spPr/>
        <p:txBody>
          <a:bodyPr/>
          <a:lstStyle>
            <a:lvl1pPr>
              <a:defRPr sz="675">
                <a:solidFill>
                  <a:srgbClr val="FFFFFF"/>
                </a:solidFill>
              </a:defRPr>
            </a:lvl1pPr>
          </a:lstStyle>
          <a:p>
            <a:pPr>
              <a:defRPr/>
            </a:pPr>
            <a:endParaRPr lang="en-GB"/>
          </a:p>
        </p:txBody>
      </p:sp>
      <p:sp>
        <p:nvSpPr>
          <p:cNvPr id="6" name="Pladsholder til diasnummer 12">
            <a:extLst>
              <a:ext uri="{FF2B5EF4-FFF2-40B4-BE49-F238E27FC236}">
                <a16:creationId xmlns:a16="http://schemas.microsoft.com/office/drawing/2014/main" id="{85E68744-E86B-4CD0-A8B9-E37E5B0ED145}"/>
              </a:ext>
            </a:extLst>
          </p:cNvPr>
          <p:cNvSpPr>
            <a:spLocks noGrp="1"/>
          </p:cNvSpPr>
          <p:nvPr>
            <p:ph type="sldNum" sz="quarter" idx="15"/>
          </p:nvPr>
        </p:nvSpPr>
        <p:spPr/>
        <p:txBody>
          <a:bodyPr/>
          <a:lstStyle>
            <a:lvl1pPr algn="r">
              <a:defRPr sz="675">
                <a:solidFill>
                  <a:srgbClr val="FFFFFF"/>
                </a:solidFill>
              </a:defRPr>
            </a:lvl1pPr>
          </a:lstStyle>
          <a:p>
            <a:pPr>
              <a:defRPr/>
            </a:pPr>
            <a:fld id="{DF49B678-B13D-4A0A-B1D5-687576ED6B1C}" type="slidenum">
              <a:rPr lang="en-GB"/>
              <a:pPr>
                <a:defRPr/>
              </a:pPr>
              <a:t>‹#›</a:t>
            </a:fld>
            <a:endParaRPr lang="en-GB" dirty="0"/>
          </a:p>
        </p:txBody>
      </p:sp>
      <p:sp>
        <p:nvSpPr>
          <p:cNvPr id="7" name="Pladsholder til sidefod 11">
            <a:extLst>
              <a:ext uri="{FF2B5EF4-FFF2-40B4-BE49-F238E27FC236}">
                <a16:creationId xmlns:a16="http://schemas.microsoft.com/office/drawing/2014/main" id="{8F8C79FB-206A-42D6-BD2D-0A59C0DEFFFD}"/>
              </a:ext>
            </a:extLst>
          </p:cNvPr>
          <p:cNvSpPr>
            <a:spLocks noGrp="1"/>
          </p:cNvSpPr>
          <p:nvPr>
            <p:ph type="ftr" sz="quarter" idx="16"/>
          </p:nvPr>
        </p:nvSpPr>
        <p:spPr/>
        <p:txBody>
          <a:bodyPr/>
          <a:lstStyle>
            <a:lvl1pPr>
              <a:defRPr sz="675">
                <a:solidFill>
                  <a:srgbClr val="001965"/>
                </a:solidFill>
              </a:defRPr>
            </a:lvl1pPr>
          </a:lstStyle>
          <a:p>
            <a:pPr>
              <a:defRPr/>
            </a:pPr>
            <a:r>
              <a:rPr lang="en-US"/>
              <a:t>_____________________________________________________________________________References</a:t>
            </a:r>
            <a:endParaRPr lang="en-GB"/>
          </a:p>
        </p:txBody>
      </p:sp>
    </p:spTree>
    <p:extLst>
      <p:ext uri="{BB962C8B-B14F-4D97-AF65-F5344CB8AC3E}">
        <p14:creationId xmlns:p14="http://schemas.microsoft.com/office/powerpoint/2010/main" val="348283524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Full image">
    <p:bg>
      <p:bgPr>
        <a:solidFill>
          <a:schemeClr val="bg1"/>
        </a:solidFill>
        <a:effectLst/>
      </p:bgPr>
    </p:bg>
    <p:spTree>
      <p:nvGrpSpPr>
        <p:cNvPr id="1" name=""/>
        <p:cNvGrpSpPr/>
        <p:nvPr/>
      </p:nvGrpSpPr>
      <p:grpSpPr>
        <a:xfrm>
          <a:off x="0" y="0"/>
          <a:ext cx="0" cy="0"/>
          <a:chOff x="0" y="0"/>
          <a:chExt cx="0" cy="0"/>
        </a:xfrm>
      </p:grpSpPr>
      <p:sp>
        <p:nvSpPr>
          <p:cNvPr id="4" name="Rektangel 10">
            <a:extLst>
              <a:ext uri="{FF2B5EF4-FFF2-40B4-BE49-F238E27FC236}">
                <a16:creationId xmlns:a16="http://schemas.microsoft.com/office/drawing/2014/main" id="{EEDA4248-91E7-4686-A3F0-AD383A70A5BA}"/>
              </a:ext>
            </a:extLst>
          </p:cNvPr>
          <p:cNvSpPr>
            <a:spLocks noChangeArrowheads="1"/>
          </p:cNvSpPr>
          <p:nvPr userDrawn="1"/>
        </p:nvSpPr>
        <p:spPr bwMode="auto">
          <a:xfrm>
            <a:off x="0" y="0"/>
            <a:ext cx="9144000" cy="51435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68231" tIns="34116" rIns="68231" bIns="34116"/>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eaLnBrk="1" hangingPunct="1">
              <a:defRPr/>
            </a:pPr>
            <a:endParaRPr lang="da-DK" altLang="en-US" sz="1500">
              <a:solidFill>
                <a:srgbClr val="001965"/>
              </a:solidFill>
            </a:endParaRPr>
          </a:p>
        </p:txBody>
      </p:sp>
      <p:sp>
        <p:nvSpPr>
          <p:cNvPr id="3" name="Pladsholder til billede 2"/>
          <p:cNvSpPr>
            <a:spLocks noGrp="1"/>
          </p:cNvSpPr>
          <p:nvPr>
            <p:ph type="pic" sz="quarter" idx="10"/>
          </p:nvPr>
        </p:nvSpPr>
        <p:spPr>
          <a:xfrm>
            <a:off x="0" y="0"/>
            <a:ext cx="9144000" cy="5143500"/>
          </a:xfrm>
        </p:spPr>
        <p:txBody>
          <a:bodyPr/>
          <a:lstStyle>
            <a:lvl1pPr marL="0" indent="0">
              <a:buNone/>
              <a:defRPr/>
            </a:lvl1pPr>
          </a:lstStyle>
          <a:p>
            <a:pPr lvl="0"/>
            <a:r>
              <a:rPr lang="en-US" noProof="0"/>
              <a:t>Click icon to add picture</a:t>
            </a:r>
            <a:endParaRPr lang="da-DK" noProof="0" dirty="0"/>
          </a:p>
        </p:txBody>
      </p:sp>
    </p:spTree>
    <p:extLst>
      <p:ext uri="{BB962C8B-B14F-4D97-AF65-F5344CB8AC3E}">
        <p14:creationId xmlns:p14="http://schemas.microsoft.com/office/powerpoint/2010/main" val="89221468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10" name="Rektangel 9"/>
          <p:cNvSpPr/>
          <p:nvPr userDrawn="1"/>
        </p:nvSpPr>
        <p:spPr>
          <a:xfrm>
            <a:off x="611567" y="1528617"/>
            <a:ext cx="8532007" cy="36168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11" name="Rektangel 10"/>
          <p:cNvSpPr/>
          <p:nvPr userDrawn="1"/>
        </p:nvSpPr>
        <p:spPr>
          <a:xfrm>
            <a:off x="8460000" y="1530693"/>
            <a:ext cx="683568" cy="36148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12" name="Rektangel 11"/>
          <p:cNvSpPr/>
          <p:nvPr userDrawn="1"/>
        </p:nvSpPr>
        <p:spPr>
          <a:xfrm>
            <a:off x="0" y="2"/>
            <a:ext cx="683568" cy="15286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13" name="Rektangel 12"/>
          <p:cNvSpPr/>
          <p:nvPr userDrawn="1"/>
        </p:nvSpPr>
        <p:spPr>
          <a:xfrm>
            <a:off x="0" y="1530693"/>
            <a:ext cx="683568" cy="3614885"/>
          </a:xfrm>
          <a:prstGeom prst="rect">
            <a:avLst/>
          </a:prstGeom>
          <a:solidFill>
            <a:srgbClr val="1F293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8" name="Titel 1"/>
          <p:cNvSpPr>
            <a:spLocks noGrp="1"/>
          </p:cNvSpPr>
          <p:nvPr>
            <p:ph type="title" hasCustomPrompt="1"/>
          </p:nvPr>
        </p:nvSpPr>
        <p:spPr>
          <a:xfrm>
            <a:off x="1371602" y="2040668"/>
            <a:ext cx="6402625" cy="1486304"/>
          </a:xfrm>
        </p:spPr>
        <p:txBody>
          <a:bodyPr anchor="t" anchorCtr="0"/>
          <a:lstStyle>
            <a:lvl1pPr>
              <a:defRPr sz="3700">
                <a:solidFill>
                  <a:schemeClr val="bg1"/>
                </a:solidFill>
              </a:defRPr>
            </a:lvl1pPr>
          </a:lstStyle>
          <a:p>
            <a:r>
              <a:rPr lang="da-DK" dirty="0"/>
              <a:t>Overskrift 37pt skrives her</a:t>
            </a:r>
            <a:br>
              <a:rPr lang="da-DK" dirty="0"/>
            </a:br>
            <a:r>
              <a:rPr lang="da-DK" dirty="0"/>
              <a:t>i to eller flere linjer</a:t>
            </a:r>
          </a:p>
        </p:txBody>
      </p:sp>
      <p:sp>
        <p:nvSpPr>
          <p:cNvPr id="3" name="Undertitel 2"/>
          <p:cNvSpPr>
            <a:spLocks noGrp="1"/>
          </p:cNvSpPr>
          <p:nvPr>
            <p:ph type="subTitle" idx="1" hasCustomPrompt="1"/>
          </p:nvPr>
        </p:nvSpPr>
        <p:spPr>
          <a:xfrm>
            <a:off x="1371600" y="3826074"/>
            <a:ext cx="6400800" cy="666378"/>
          </a:xfrm>
        </p:spPr>
        <p:txBody>
          <a:bodyPr/>
          <a:lstStyle>
            <a:lvl1pPr marL="0" indent="0" algn="l">
              <a:lnSpc>
                <a:spcPct val="89000"/>
              </a:lnSpc>
              <a:buNone/>
              <a:defRPr sz="2000" baseline="0">
                <a:solidFill>
                  <a:schemeClr val="bg1"/>
                </a:solidFill>
              </a:defRPr>
            </a:lvl1pPr>
            <a:lvl2pPr marL="457070" indent="0" algn="ctr">
              <a:buNone/>
              <a:defRPr>
                <a:solidFill>
                  <a:schemeClr val="tx1">
                    <a:tint val="75000"/>
                  </a:schemeClr>
                </a:solidFill>
              </a:defRPr>
            </a:lvl2pPr>
            <a:lvl3pPr marL="914153" indent="0" algn="ctr">
              <a:buNone/>
              <a:defRPr>
                <a:solidFill>
                  <a:schemeClr val="tx1">
                    <a:tint val="75000"/>
                  </a:schemeClr>
                </a:solidFill>
              </a:defRPr>
            </a:lvl3pPr>
            <a:lvl4pPr marL="1371226" indent="0" algn="ctr">
              <a:buNone/>
              <a:defRPr>
                <a:solidFill>
                  <a:schemeClr val="tx1">
                    <a:tint val="75000"/>
                  </a:schemeClr>
                </a:solidFill>
              </a:defRPr>
            </a:lvl4pPr>
            <a:lvl5pPr marL="1828304" indent="0" algn="ctr">
              <a:buNone/>
              <a:defRPr>
                <a:solidFill>
                  <a:schemeClr val="tx1">
                    <a:tint val="75000"/>
                  </a:schemeClr>
                </a:solidFill>
              </a:defRPr>
            </a:lvl5pPr>
            <a:lvl6pPr marL="2285373" indent="0" algn="ctr">
              <a:buNone/>
              <a:defRPr>
                <a:solidFill>
                  <a:schemeClr val="tx1">
                    <a:tint val="75000"/>
                  </a:schemeClr>
                </a:solidFill>
              </a:defRPr>
            </a:lvl6pPr>
            <a:lvl7pPr marL="2742443" indent="0" algn="ctr">
              <a:buNone/>
              <a:defRPr>
                <a:solidFill>
                  <a:schemeClr val="tx1">
                    <a:tint val="75000"/>
                  </a:schemeClr>
                </a:solidFill>
              </a:defRPr>
            </a:lvl7pPr>
            <a:lvl8pPr marL="3199520" indent="0" algn="ctr">
              <a:buNone/>
              <a:defRPr>
                <a:solidFill>
                  <a:schemeClr val="tx1">
                    <a:tint val="75000"/>
                  </a:schemeClr>
                </a:solidFill>
              </a:defRPr>
            </a:lvl8pPr>
            <a:lvl9pPr marL="3656594" indent="0" algn="ctr">
              <a:buNone/>
              <a:defRPr>
                <a:solidFill>
                  <a:schemeClr val="tx1">
                    <a:tint val="75000"/>
                  </a:schemeClr>
                </a:solidFill>
              </a:defRPr>
            </a:lvl9pPr>
          </a:lstStyle>
          <a:p>
            <a:r>
              <a:rPr lang="da-DK" dirty="0"/>
              <a:t>Underoverskrift 20pt skrives her i to linjer eller max tre linjer</a:t>
            </a:r>
          </a:p>
        </p:txBody>
      </p:sp>
      <p:sp>
        <p:nvSpPr>
          <p:cNvPr id="19" name="Pladsholder til tekst 3"/>
          <p:cNvSpPr>
            <a:spLocks noGrp="1"/>
          </p:cNvSpPr>
          <p:nvPr>
            <p:ph type="body" sz="quarter" idx="13"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17" name="Tekstfelt 4"/>
          <p:cNvSpPr txBox="1"/>
          <p:nvPr userDrawn="1"/>
        </p:nvSpPr>
        <p:spPr>
          <a:xfrm>
            <a:off x="1371601" y="155324"/>
            <a:ext cx="2340260" cy="161583"/>
          </a:xfrm>
          <a:prstGeom prst="rect">
            <a:avLst/>
          </a:prstGeom>
          <a:noFill/>
        </p:spPr>
        <p:txBody>
          <a:bodyPr wrap="square" lIns="0" tIns="0" rIns="0" bIns="0" rtlCol="0">
            <a:noAutofit/>
          </a:bodyPr>
          <a:lstStyle/>
          <a:p>
            <a:pPr fontAlgn="auto">
              <a:spcBef>
                <a:spcPts val="0"/>
              </a:spcBef>
              <a:spcAft>
                <a:spcPts val="0"/>
              </a:spcAft>
            </a:pPr>
            <a:r>
              <a:rPr lang="da-DK" sz="1200" b="1" dirty="0">
                <a:solidFill>
                  <a:srgbClr val="565656"/>
                </a:solidFill>
                <a:latin typeface="Arial"/>
              </a:rPr>
              <a:t>Region Hovedstaden</a:t>
            </a: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sp>
        <p:nvSpPr>
          <p:cNvPr id="22" name="AutoShape 4"/>
          <p:cNvSpPr>
            <a:spLocks/>
          </p:cNvSpPr>
          <p:nvPr userDrawn="1"/>
        </p:nvSpPr>
        <p:spPr bwMode="gray">
          <a:xfrm>
            <a:off x="9291218" y="7643"/>
            <a:ext cx="1742691" cy="109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eaLnBrk="1" fontAlgn="auto" hangingPunct="1">
              <a:spcBef>
                <a:spcPct val="0"/>
              </a:spcBef>
              <a:spcAft>
                <a:spcPts val="600"/>
              </a:spcAft>
              <a:buFontTx/>
              <a:buNone/>
              <a:defRPr/>
            </a:pP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Indsæt hjælpelinjer til placering af objekter</a:t>
            </a:r>
          </a:p>
          <a:p>
            <a:pPr eaLnBrk="1" fontAlgn="auto" hangingPunct="1">
              <a:spcBef>
                <a:spcPct val="0"/>
              </a:spcBef>
              <a:spcAft>
                <a:spcPts val="240"/>
              </a:spcAft>
              <a:buFontTx/>
              <a:buNone/>
              <a:defRPr/>
            </a:pP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1. </a:t>
            </a:r>
            <a:r>
              <a:rPr lang="da-DK" altLang="da-DK" sz="900"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Højreklik uden for slidet og vælg </a:t>
            </a: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Gitter og hjælpelinjer</a:t>
            </a:r>
          </a:p>
          <a:p>
            <a:pPr eaLnBrk="1" fontAlgn="auto" hangingPunct="1">
              <a:spcBef>
                <a:spcPct val="0"/>
              </a:spcBef>
              <a:spcAft>
                <a:spcPts val="240"/>
              </a:spcAft>
              <a:buFontTx/>
              <a:buNone/>
              <a:defRPr/>
            </a:pP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2. </a:t>
            </a:r>
            <a:r>
              <a:rPr lang="da-DK" altLang="da-DK" sz="900"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Sæt kryds ved </a:t>
            </a: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Vis tegnehjælpelinjer på skærmen</a:t>
            </a:r>
          </a:p>
          <a:p>
            <a:pPr eaLnBrk="1" fontAlgn="auto" hangingPunct="1">
              <a:spcBef>
                <a:spcPct val="0"/>
              </a:spcBef>
              <a:spcAft>
                <a:spcPts val="240"/>
              </a:spcAft>
              <a:buFontTx/>
              <a:buNone/>
              <a:defRPr/>
            </a:pP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3.</a:t>
            </a:r>
            <a:r>
              <a:rPr lang="da-DK" altLang="da-DK" sz="900"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 Vælg </a:t>
            </a: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OK</a:t>
            </a:r>
          </a:p>
        </p:txBody>
      </p:sp>
      <p:grpSp>
        <p:nvGrpSpPr>
          <p:cNvPr id="18" name="Group 17"/>
          <p:cNvGrpSpPr/>
          <p:nvPr userDrawn="1"/>
        </p:nvGrpSpPr>
        <p:grpSpPr>
          <a:xfrm>
            <a:off x="-2196751" y="2964367"/>
            <a:ext cx="2046559" cy="2118662"/>
            <a:chOff x="-2196752" y="3952489"/>
            <a:chExt cx="2046559" cy="2824883"/>
          </a:xfrm>
        </p:grpSpPr>
        <p:grpSp>
          <p:nvGrpSpPr>
            <p:cNvPr id="25" name="Gruppe 24"/>
            <p:cNvGrpSpPr/>
            <p:nvPr userDrawn="1"/>
          </p:nvGrpSpPr>
          <p:grpSpPr>
            <a:xfrm>
              <a:off x="-2196752" y="3952489"/>
              <a:ext cx="2046559" cy="2824883"/>
              <a:chOff x="-2167432" y="3952489"/>
              <a:chExt cx="2046559" cy="2824883"/>
            </a:xfrm>
          </p:grpSpPr>
          <p:sp>
            <p:nvSpPr>
              <p:cNvPr id="20" name="Text Box 48"/>
              <p:cNvSpPr txBox="1">
                <a:spLocks noChangeArrowheads="1"/>
              </p:cNvSpPr>
              <p:nvPr/>
            </p:nvSpPr>
            <p:spPr bwMode="auto">
              <a:xfrm>
                <a:off x="-2167432" y="3952489"/>
                <a:ext cx="2046559" cy="173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auto" hangingPunct="1">
                  <a:spcBef>
                    <a:spcPts val="0"/>
                  </a:spcBef>
                  <a:spcAft>
                    <a:spcPts val="250"/>
                  </a:spcAft>
                  <a:defRPr/>
                </a:pPr>
                <a:r>
                  <a:rPr lang="da-DK" sz="900" b="1" noProof="1">
                    <a:solidFill>
                      <a:srgbClr val="FFFFFF">
                        <a:lumMod val="50000"/>
                      </a:srgbClr>
                    </a:solidFill>
                    <a:latin typeface="Arial" panose="020B0604020202020204" pitchFamily="34" charset="0"/>
                    <a:cs typeface="Arial" panose="020B0604020202020204" pitchFamily="34" charset="0"/>
                  </a:rPr>
                  <a:t>Indsætte Titel/beskrivelse og Navn</a:t>
                </a:r>
              </a:p>
              <a:p>
                <a:pPr algn="r" eaLnBrk="1" fontAlgn="auto" hangingPunct="1">
                  <a:spcBef>
                    <a:spcPts val="0"/>
                  </a:spcBef>
                  <a:spcAft>
                    <a:spcPts val="250"/>
                  </a:spcAft>
                  <a:defRPr/>
                </a:pPr>
                <a:r>
                  <a:rPr lang="da-DK" altLang="da-DK" sz="900" b="1" noProof="1">
                    <a:solidFill>
                      <a:srgbClr val="FFFFFF">
                        <a:lumMod val="50000"/>
                      </a:srgbClr>
                    </a:solidFill>
                    <a:latin typeface="Arial" panose="020B0604020202020204" pitchFamily="34" charset="0"/>
                    <a:cs typeface="Arial" panose="020B0604020202020204" pitchFamily="34" charset="0"/>
                  </a:rPr>
                  <a:t>1. </a:t>
                </a:r>
                <a:r>
                  <a:rPr lang="da-DK" altLang="da-DK" sz="900" noProof="1">
                    <a:solidFill>
                      <a:srgbClr val="FFFFFF">
                        <a:lumMod val="50000"/>
                      </a:srgbClr>
                    </a:solidFill>
                    <a:latin typeface="Arial" panose="020B0604020202020204" pitchFamily="34" charset="0"/>
                    <a:cs typeface="Arial" panose="020B0604020202020204" pitchFamily="34" charset="0"/>
                  </a:rPr>
                  <a:t>Vælg </a:t>
                </a:r>
                <a:r>
                  <a:rPr lang="da-DK" altLang="da-DK" sz="900" b="1" noProof="1">
                    <a:solidFill>
                      <a:srgbClr val="FFFFFF">
                        <a:lumMod val="50000"/>
                      </a:srgbClr>
                    </a:solidFill>
                    <a:latin typeface="Arial" panose="020B0604020202020204" pitchFamily="34" charset="0"/>
                    <a:cs typeface="Arial" panose="020B0604020202020204" pitchFamily="34" charset="0"/>
                  </a:rPr>
                  <a:t>Indsæt</a:t>
                </a:r>
                <a:r>
                  <a:rPr lang="da-DK" altLang="da-DK" sz="900" noProof="1">
                    <a:solidFill>
                      <a:srgbClr val="FFFFFF">
                        <a:lumMod val="50000"/>
                      </a:srgbClr>
                    </a:solidFill>
                    <a:latin typeface="Arial" panose="020B0604020202020204" pitchFamily="34" charset="0"/>
                    <a:cs typeface="Arial" panose="020B0604020202020204" pitchFamily="34" charset="0"/>
                  </a:rPr>
                  <a:t> i topmenuen </a:t>
                </a:r>
              </a:p>
              <a:p>
                <a:pPr algn="r" eaLnBrk="1" fontAlgn="auto" hangingPunct="1">
                  <a:spcBef>
                    <a:spcPts val="0"/>
                  </a:spcBef>
                  <a:spcAft>
                    <a:spcPts val="250"/>
                  </a:spcAft>
                  <a:defRPr/>
                </a:pPr>
                <a:r>
                  <a:rPr lang="da-DK" altLang="da-DK" sz="900" b="1" noProof="1">
                    <a:solidFill>
                      <a:srgbClr val="FFFFFF">
                        <a:lumMod val="50000"/>
                      </a:srgbClr>
                    </a:solidFill>
                    <a:latin typeface="Arial" panose="020B0604020202020204" pitchFamily="34" charset="0"/>
                    <a:cs typeface="Arial" panose="020B0604020202020204" pitchFamily="34" charset="0"/>
                  </a:rPr>
                  <a:t>2. </a:t>
                </a:r>
                <a:r>
                  <a:rPr lang="da-DK" altLang="da-DK" sz="900" noProof="1">
                    <a:solidFill>
                      <a:srgbClr val="FFFFFF">
                        <a:lumMod val="50000"/>
                      </a:srgbClr>
                    </a:solidFill>
                    <a:latin typeface="Arial" panose="020B0604020202020204" pitchFamily="34" charset="0"/>
                    <a:cs typeface="Arial" panose="020B0604020202020204" pitchFamily="34" charset="0"/>
                  </a:rPr>
                  <a:t>Vælg </a:t>
                </a:r>
                <a:r>
                  <a:rPr lang="da-DK" altLang="da-DK" sz="900" b="1" noProof="1">
                    <a:solidFill>
                      <a:srgbClr val="FFFFFF">
                        <a:lumMod val="50000"/>
                      </a:srgbClr>
                    </a:solidFill>
                    <a:latin typeface="Arial" panose="020B0604020202020204" pitchFamily="34" charset="0"/>
                    <a:cs typeface="Arial" panose="020B0604020202020204" pitchFamily="34" charset="0"/>
                  </a:rPr>
                  <a:t>Sidehoved og Sidefod</a:t>
                </a:r>
              </a:p>
              <a:p>
                <a:pPr algn="r" eaLnBrk="1" fontAlgn="auto" hangingPunct="1">
                  <a:spcBef>
                    <a:spcPts val="0"/>
                  </a:spcBef>
                  <a:spcAft>
                    <a:spcPts val="250"/>
                  </a:spcAft>
                  <a:defRPr/>
                </a:pPr>
                <a:r>
                  <a:rPr lang="da-DK" sz="900" b="1" noProof="1">
                    <a:solidFill>
                      <a:srgbClr val="FFFFFF">
                        <a:lumMod val="50000"/>
                      </a:srgbClr>
                    </a:solidFill>
                    <a:latin typeface="Arial" panose="020B0604020202020204" pitchFamily="34" charset="0"/>
                    <a:cs typeface="Arial" panose="020B0604020202020204" pitchFamily="34" charset="0"/>
                  </a:rPr>
                  <a:t>3. </a:t>
                </a:r>
                <a:r>
                  <a:rPr lang="da-DK" sz="900" noProof="1">
                    <a:solidFill>
                      <a:srgbClr val="FFFFFF">
                        <a:lumMod val="50000"/>
                      </a:srgbClr>
                    </a:solidFill>
                    <a:latin typeface="Arial" panose="020B0604020202020204" pitchFamily="34" charset="0"/>
                    <a:cs typeface="Arial" panose="020B0604020202020204" pitchFamily="34" charset="0"/>
                  </a:rPr>
                  <a:t>Indtast dit navn, hvor der står </a:t>
                </a:r>
                <a:r>
                  <a:rPr lang="da-DK" sz="900" b="1" noProof="1">
                    <a:solidFill>
                      <a:srgbClr val="FFFFFF">
                        <a:lumMod val="50000"/>
                      </a:srgbClr>
                    </a:solidFill>
                    <a:latin typeface="Arial" panose="020B0604020202020204" pitchFamily="34" charset="0"/>
                    <a:cs typeface="Arial" panose="020B0604020202020204" pitchFamily="34" charset="0"/>
                  </a:rPr>
                  <a:t>Navn</a:t>
                </a:r>
              </a:p>
              <a:p>
                <a:pPr algn="r" eaLnBrk="1" fontAlgn="auto" hangingPunct="1">
                  <a:spcBef>
                    <a:spcPts val="0"/>
                  </a:spcBef>
                  <a:spcAft>
                    <a:spcPts val="250"/>
                  </a:spcAft>
                  <a:defRPr/>
                </a:pPr>
                <a:r>
                  <a:rPr lang="da-DK" sz="900" b="1" noProof="1">
                    <a:solidFill>
                      <a:srgbClr val="FFFFFF">
                        <a:lumMod val="50000"/>
                      </a:srgbClr>
                    </a:solidFill>
                    <a:latin typeface="Arial" panose="020B0604020202020204" pitchFamily="34" charset="0"/>
                    <a:cs typeface="Arial" panose="020B0604020202020204" pitchFamily="34" charset="0"/>
                  </a:rPr>
                  <a:t>4. </a:t>
                </a:r>
                <a:r>
                  <a:rPr lang="da-DK" sz="900" noProof="1">
                    <a:solidFill>
                      <a:srgbClr val="FFFFFF">
                        <a:lumMod val="50000"/>
                      </a:srgbClr>
                    </a:solidFill>
                    <a:latin typeface="Arial" panose="020B0604020202020204" pitchFamily="34" charset="0"/>
                    <a:cs typeface="Arial" panose="020B0604020202020204" pitchFamily="34" charset="0"/>
                  </a:rPr>
                  <a:t>Indsæt Titel/beskrivelse hvor der står </a:t>
                </a:r>
                <a:r>
                  <a:rPr lang="da-DK" sz="900" b="1" noProof="1">
                    <a:solidFill>
                      <a:srgbClr val="FFFFFF">
                        <a:lumMod val="50000"/>
                      </a:srgbClr>
                    </a:solidFill>
                    <a:latin typeface="Arial" panose="020B0604020202020204" pitchFamily="34" charset="0"/>
                    <a:cs typeface="Arial" panose="020B0604020202020204" pitchFamily="34" charset="0"/>
                  </a:rPr>
                  <a:t>Titel/beskrivelse</a:t>
                </a:r>
              </a:p>
              <a:p>
                <a:pPr algn="r" eaLnBrk="1" fontAlgn="auto" hangingPunct="1">
                  <a:spcBef>
                    <a:spcPts val="0"/>
                  </a:spcBef>
                  <a:spcAft>
                    <a:spcPts val="250"/>
                  </a:spcAft>
                  <a:defRPr/>
                </a:pPr>
                <a:r>
                  <a:rPr lang="da-DK" sz="900" b="1" noProof="1">
                    <a:solidFill>
                      <a:srgbClr val="FFFFFF">
                        <a:lumMod val="50000"/>
                      </a:srgbClr>
                    </a:solidFill>
                    <a:latin typeface="Arial" panose="020B0604020202020204" pitchFamily="34" charset="0"/>
                    <a:cs typeface="Arial" panose="020B0604020202020204" pitchFamily="34" charset="0"/>
                  </a:rPr>
                  <a:t>5. </a:t>
                </a:r>
                <a:r>
                  <a:rPr lang="da-DK" sz="900" noProof="1">
                    <a:solidFill>
                      <a:srgbClr val="FFFFFF">
                        <a:lumMod val="50000"/>
                      </a:srgbClr>
                    </a:solidFill>
                    <a:latin typeface="Arial" panose="020B0604020202020204" pitchFamily="34" charset="0"/>
                    <a:cs typeface="Arial" panose="020B0604020202020204" pitchFamily="34" charset="0"/>
                  </a:rPr>
                  <a:t>Vælg </a:t>
                </a:r>
                <a:r>
                  <a:rPr lang="da-DK" sz="900" b="1" noProof="1">
                    <a:solidFill>
                      <a:srgbClr val="FFFFFF">
                        <a:lumMod val="50000"/>
                      </a:srgbClr>
                    </a:solidFill>
                    <a:latin typeface="Arial" panose="020B0604020202020204" pitchFamily="34" charset="0"/>
                    <a:cs typeface="Arial" panose="020B0604020202020204" pitchFamily="34" charset="0"/>
                  </a:rPr>
                  <a:t>Anvend på alle </a:t>
                </a:r>
                <a:r>
                  <a:rPr lang="da-DK" sz="900" noProof="1">
                    <a:solidFill>
                      <a:srgbClr val="FFFFFF">
                        <a:lumMod val="50000"/>
                      </a:srgbClr>
                    </a:solidFill>
                    <a:latin typeface="Arial" panose="020B0604020202020204" pitchFamily="34" charset="0"/>
                    <a:cs typeface="Arial" panose="020B0604020202020204" pitchFamily="34" charset="0"/>
                  </a:rPr>
                  <a:t>eller </a:t>
                </a:r>
                <a:r>
                  <a:rPr lang="da-DK" sz="900" b="1" noProof="1">
                    <a:solidFill>
                      <a:srgbClr val="FFFFFF">
                        <a:lumMod val="50000"/>
                      </a:srgbClr>
                    </a:solidFill>
                    <a:latin typeface="Arial" panose="020B0604020202020204" pitchFamily="34" charset="0"/>
                    <a:cs typeface="Arial" panose="020B0604020202020204" pitchFamily="34" charset="0"/>
                  </a:rPr>
                  <a:t>Anvend</a:t>
                </a:r>
                <a:r>
                  <a:rPr lang="da-DK" sz="900" noProof="1">
                    <a:solidFill>
                      <a:srgbClr val="FFFFFF">
                        <a:lumMod val="50000"/>
                      </a:srgbClr>
                    </a:solidFill>
                    <a:latin typeface="Arial" panose="020B0604020202020204" pitchFamily="34" charset="0"/>
                    <a:cs typeface="Arial" panose="020B0604020202020204" pitchFamily="34" charset="0"/>
                  </a:rPr>
                  <a:t> hvis det kun skal være på et enkel slide</a:t>
                </a:r>
              </a:p>
            </p:txBody>
          </p:sp>
          <p:grpSp>
            <p:nvGrpSpPr>
              <p:cNvPr id="9" name="Gruppe 8"/>
              <p:cNvGrpSpPr/>
              <p:nvPr userDrawn="1"/>
            </p:nvGrpSpPr>
            <p:grpSpPr>
              <a:xfrm>
                <a:off x="-2167432" y="5314312"/>
                <a:ext cx="2046559" cy="1463060"/>
                <a:chOff x="-2364901" y="4975472"/>
                <a:chExt cx="2046559" cy="1463060"/>
              </a:xfrm>
            </p:grpSpPr>
            <p:pic>
              <p:nvPicPr>
                <p:cNvPr id="2" name="Billede 1"/>
                <p:cNvPicPr>
                  <a:picLocks noChangeAspect="1"/>
                </p:cNvPicPr>
                <p:nvPr userDrawn="1"/>
              </p:nvPicPr>
              <p:blipFill>
                <a:blip r:embed="rId2"/>
                <a:stretch>
                  <a:fillRect/>
                </a:stretch>
              </p:blipFill>
              <p:spPr>
                <a:xfrm>
                  <a:off x="-2364901" y="4975472"/>
                  <a:ext cx="2046559" cy="1463060"/>
                </a:xfrm>
                <a:prstGeom prst="rect">
                  <a:avLst/>
                </a:prstGeom>
              </p:spPr>
            </p:pic>
            <p:sp>
              <p:nvSpPr>
                <p:cNvPr id="7" name="Rektangel 6"/>
                <p:cNvSpPr/>
                <p:nvPr userDrawn="1"/>
              </p:nvSpPr>
              <p:spPr>
                <a:xfrm>
                  <a:off x="-2157169" y="5721682"/>
                  <a:ext cx="1364573" cy="10810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da-DK" sz="1800" dirty="0">
                    <a:solidFill>
                      <a:srgbClr val="FFFFFF"/>
                    </a:solidFill>
                  </a:endParaRPr>
                </a:p>
              </p:txBody>
            </p:sp>
            <p:sp>
              <p:nvSpPr>
                <p:cNvPr id="23" name="Rektangel 22"/>
                <p:cNvSpPr/>
                <p:nvPr userDrawn="1"/>
              </p:nvSpPr>
              <p:spPr>
                <a:xfrm>
                  <a:off x="-2202172" y="5952717"/>
                  <a:ext cx="1409576" cy="104575"/>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da-DK" sz="1800" dirty="0">
                    <a:solidFill>
                      <a:srgbClr val="FFFFFF"/>
                    </a:solidFill>
                  </a:endParaRPr>
                </a:p>
              </p:txBody>
            </p:sp>
          </p:grpSp>
        </p:grpSp>
        <p:pic>
          <p:nvPicPr>
            <p:cNvPr id="24" name="Billede 1"/>
            <p:cNvPicPr>
              <a:picLocks noChangeAspect="1"/>
            </p:cNvPicPr>
            <p:nvPr userDrawn="1"/>
          </p:nvPicPr>
          <p:blipFill rotWithShape="1">
            <a:blip r:embed="rId2"/>
            <a:srcRect l="6362" t="63226" r="91404" b="33649"/>
            <a:stretch/>
          </p:blipFill>
          <p:spPr>
            <a:xfrm>
              <a:off x="-2072073" y="6166241"/>
              <a:ext cx="45719" cy="45719"/>
            </a:xfrm>
            <a:prstGeom prst="rect">
              <a:avLst/>
            </a:prstGeom>
          </p:spPr>
        </p:pic>
      </p:grpSp>
      <p:pic>
        <p:nvPicPr>
          <p:cNvPr id="28" name="Picture 2" descr="C:\Users\afly0002\AppData\Local\Microsoft\Windows\Temporary Internet Files\Content.Outlook\ID7M1C4Y\Logo_SDCC_brev (2).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9563" y="6181"/>
            <a:ext cx="3730787" cy="585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943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placeholder - header 1">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18" y="50"/>
            <a:ext cx="9166225" cy="1008063"/>
          </a:xfrm>
          <a:prstGeom prst="rect">
            <a:avLst/>
          </a:prstGeom>
          <a:solidFill>
            <a:srgbClr val="009FDA"/>
          </a:solidFill>
          <a:ln>
            <a:noFill/>
          </a:ln>
          <a:extLst>
            <a:ext uri="{91240B29-F687-4F45-9708-019B960494DF}">
              <a14:hiddenLine xmlns:a14="http://schemas.microsoft.com/office/drawing/2010/main" w="9525" algn="ctr">
                <a:solidFill>
                  <a:srgbClr val="000000"/>
                </a:solidFill>
                <a:round/>
                <a:headEnd/>
                <a:tailEnd/>
              </a14:hiddenLine>
            </a:ext>
          </a:extLst>
        </p:spPr>
        <p:txBody>
          <a:bodyPr lIns="90699" tIns="45350" rIns="90699" bIns="45350"/>
          <a:lstStyle/>
          <a:p>
            <a:endParaRPr lang="da-DK" sz="1500">
              <a:solidFill>
                <a:srgbClr val="001965"/>
              </a:solidFill>
              <a:latin typeface="Verdana" pitchFamily="34" charset="0"/>
              <a:ea typeface="ＭＳ Ｐゴシック" pitchFamily="34" charset="-128"/>
            </a:endParaRPr>
          </a:p>
        </p:txBody>
      </p:sp>
      <p:sp>
        <p:nvSpPr>
          <p:cNvPr id="25" name="Rectangle 2"/>
          <p:cNvSpPr>
            <a:spLocks noGrp="1" noChangeArrowheads="1"/>
          </p:cNvSpPr>
          <p:nvPr>
            <p:ph type="title"/>
          </p:nvPr>
        </p:nvSpPr>
        <p:spPr bwMode="auto">
          <a:xfrm>
            <a:off x="414412" y="339502"/>
            <a:ext cx="7974012"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0000"/>
              </a:lnSpc>
              <a:defRPr baseline="0">
                <a:solidFill>
                  <a:schemeClr val="bg1"/>
                </a:solidFill>
              </a:defRPr>
            </a:lvl1pPr>
          </a:lstStyle>
          <a:p>
            <a:pPr lvl="0"/>
            <a:r>
              <a:rPr lang="en-US"/>
              <a:t>Click to edit Master title style</a:t>
            </a:r>
            <a:endParaRPr lang="en-GB" dirty="0"/>
          </a:p>
        </p:txBody>
      </p:sp>
      <p:sp>
        <p:nvSpPr>
          <p:cNvPr id="11" name="Pladsholder til indhold 23"/>
          <p:cNvSpPr>
            <a:spLocks noGrp="1"/>
          </p:cNvSpPr>
          <p:nvPr>
            <p:ph sz="quarter" idx="13"/>
          </p:nvPr>
        </p:nvSpPr>
        <p:spPr>
          <a:xfrm>
            <a:off x="414433" y="1203377"/>
            <a:ext cx="7992119" cy="3240633"/>
          </a:xfrm>
          <a:noFill/>
        </p:spPr>
        <p:txBody>
          <a:bodyPr/>
          <a:lstStyle>
            <a:lvl1pPr>
              <a:buClr>
                <a:srgbClr val="009FDA"/>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5" name="Pladsholder til dato 9"/>
          <p:cNvSpPr>
            <a:spLocks noGrp="1"/>
          </p:cNvSpPr>
          <p:nvPr>
            <p:ph type="dt" sz="half" idx="14"/>
          </p:nvPr>
        </p:nvSpPr>
        <p:spPr/>
        <p:txBody>
          <a:bodyPr/>
          <a:lstStyle>
            <a:lvl1pPr>
              <a:defRPr sz="900">
                <a:solidFill>
                  <a:schemeClr val="bg1"/>
                </a:solidFill>
              </a:defRPr>
            </a:lvl1pPr>
          </a:lstStyle>
          <a:p>
            <a:pPr>
              <a:defRPr/>
            </a:pPr>
            <a:endParaRPr lang="en-GB">
              <a:solidFill>
                <a:srgbClr val="FFFFFF"/>
              </a:solidFill>
            </a:endParaRPr>
          </a:p>
        </p:txBody>
      </p:sp>
      <p:sp>
        <p:nvSpPr>
          <p:cNvPr id="6" name="Pladsholder til diasnummer 12"/>
          <p:cNvSpPr>
            <a:spLocks noGrp="1"/>
          </p:cNvSpPr>
          <p:nvPr>
            <p:ph type="sldNum" sz="quarter" idx="15"/>
          </p:nvPr>
        </p:nvSpPr>
        <p:spPr/>
        <p:txBody>
          <a:bodyPr/>
          <a:lstStyle>
            <a:lvl1pPr algn="r">
              <a:defRPr sz="900">
                <a:solidFill>
                  <a:srgbClr val="FFFFFF"/>
                </a:solidFill>
              </a:defRPr>
            </a:lvl1pPr>
          </a:lstStyle>
          <a:p>
            <a:pPr>
              <a:defRPr/>
            </a:pPr>
            <a:fld id="{1A830BA2-F05C-4282-ACD7-3E1C614E6FAD}" type="slidenum">
              <a:rPr lang="en-GB"/>
              <a:pPr>
                <a:defRPr/>
              </a:pPr>
              <a:t>‹#›</a:t>
            </a:fld>
            <a:endParaRPr lang="en-GB" dirty="0"/>
          </a:p>
        </p:txBody>
      </p:sp>
      <p:sp>
        <p:nvSpPr>
          <p:cNvPr id="7" name="Pladsholder til sidefod 11"/>
          <p:cNvSpPr>
            <a:spLocks noGrp="1"/>
          </p:cNvSpPr>
          <p:nvPr>
            <p:ph type="ftr" sz="quarter" idx="16"/>
          </p:nvPr>
        </p:nvSpPr>
        <p:spPr/>
        <p:txBody>
          <a:bodyPr/>
          <a:lstStyle>
            <a:lvl1pPr>
              <a:defRPr sz="900"/>
            </a:lvl1pPr>
          </a:lstStyle>
          <a:p>
            <a:pPr>
              <a:defRPr/>
            </a:pPr>
            <a:r>
              <a:rPr lang="en-US">
                <a:solidFill>
                  <a:srgbClr val="001965"/>
                </a:solidFill>
              </a:rPr>
              <a:t>_____________________________________________________________________________References</a:t>
            </a:r>
            <a:endParaRPr lang="en-GB">
              <a:solidFill>
                <a:srgbClr val="001965"/>
              </a:solidFill>
            </a:endParaRPr>
          </a:p>
        </p:txBody>
      </p:sp>
    </p:spTree>
    <p:extLst>
      <p:ext uri="{BB962C8B-B14F-4D97-AF65-F5344CB8AC3E}">
        <p14:creationId xmlns:p14="http://schemas.microsoft.com/office/powerpoint/2010/main" val="121203405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Èn tekstspalte">
    <p:spTree>
      <p:nvGrpSpPr>
        <p:cNvPr id="1" name=""/>
        <p:cNvGrpSpPr/>
        <p:nvPr/>
      </p:nvGrpSpPr>
      <p:grpSpPr>
        <a:xfrm>
          <a:off x="0" y="0"/>
          <a:ext cx="0" cy="0"/>
          <a:chOff x="0" y="0"/>
          <a:chExt cx="0" cy="0"/>
        </a:xfrm>
      </p:grpSpPr>
      <p:sp>
        <p:nvSpPr>
          <p:cNvPr id="11" name="Titel 1"/>
          <p:cNvSpPr>
            <a:spLocks noGrp="1"/>
          </p:cNvSpPr>
          <p:nvPr>
            <p:ph type="title" hasCustomPrompt="1"/>
          </p:nvPr>
        </p:nvSpPr>
        <p:spPr>
          <a:xfrm>
            <a:off x="1368000" y="654537"/>
            <a:ext cx="7092000" cy="871460"/>
          </a:xfrm>
        </p:spPr>
        <p:txBody>
          <a:bodyPr/>
          <a:lstStyle/>
          <a:p>
            <a:r>
              <a:rPr lang="da-DK" dirty="0"/>
              <a:t>Overskrift 27pt i to eller flere linjer </a:t>
            </a:r>
            <a:br>
              <a:rPr lang="da-DK" dirty="0"/>
            </a:br>
            <a:r>
              <a:rPr lang="da-DK" dirty="0"/>
              <a:t>teksten vokser opad</a:t>
            </a:r>
          </a:p>
        </p:txBody>
      </p:sp>
      <p:sp>
        <p:nvSpPr>
          <p:cNvPr id="5" name="Pladsholder til sidefod 4"/>
          <p:cNvSpPr>
            <a:spLocks noGrp="1"/>
          </p:cNvSpPr>
          <p:nvPr>
            <p:ph type="ftr" sz="quarter" idx="11"/>
          </p:nvPr>
        </p:nvSpPr>
        <p:spPr/>
        <p:txBody>
          <a:bodyPr/>
          <a:lstStyle/>
          <a:p>
            <a:r>
              <a:rPr>
                <a:solidFill>
                  <a:srgbClr val="FFFFFF"/>
                </a:solidFill>
              </a:rPr>
              <a:t>Titel/beskrivelse (Sidehoved/fod)</a:t>
            </a: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grpSp>
        <p:nvGrpSpPr>
          <p:cNvPr id="12" name="Gruppe 11"/>
          <p:cNvGrpSpPr/>
          <p:nvPr userDrawn="1"/>
        </p:nvGrpSpPr>
        <p:grpSpPr>
          <a:xfrm>
            <a:off x="-1980726" y="1795341"/>
            <a:ext cx="1833563" cy="2894126"/>
            <a:chOff x="-1980728" y="1411288"/>
            <a:chExt cx="1833563" cy="3858815"/>
          </a:xfrm>
        </p:grpSpPr>
        <p:sp>
          <p:nvSpPr>
            <p:cNvPr id="13" name="AutoShape 4"/>
            <p:cNvSpPr>
              <a:spLocks/>
            </p:cNvSpPr>
            <p:nvPr userDrawn="1"/>
          </p:nvSpPr>
          <p:spPr bwMode="gray">
            <a:xfrm>
              <a:off x="-1980728" y="1411288"/>
              <a:ext cx="1830388" cy="3858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fontAlgn="auto" hangingPunct="1">
                <a:spcBef>
                  <a:spcPct val="0"/>
                </a:spcBef>
                <a:spcAft>
                  <a:spcPts val="600"/>
                </a:spcAft>
                <a:buFontTx/>
                <a:buNone/>
                <a:defRPr/>
              </a:pP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Opstil teksten i punkter</a:t>
              </a:r>
            </a:p>
            <a:p>
              <a:pPr algn="r" eaLnBrk="1" fontAlgn="auto" hangingPunct="1">
                <a:spcBef>
                  <a:spcPct val="0"/>
                </a:spcBef>
                <a:spcAft>
                  <a:spcPts val="24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Niveauer</a:t>
              </a:r>
            </a:p>
            <a:p>
              <a:pPr algn="r" eaLnBrk="1" fontAlgn="auto" hangingPunct="1">
                <a:spcBef>
                  <a:spcPct val="0"/>
                </a:spcBef>
                <a:spcAft>
                  <a:spcPts val="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1. Niveau = Bullets 22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2. Niveau = Bullets 22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3. Niveau = Bullets 20 pkt</a:t>
              </a:r>
            </a:p>
            <a:p>
              <a:pPr algn="r" eaLnBrk="1" fontAlgn="auto" hangingPunct="1">
                <a:spcBef>
                  <a:spcPct val="0"/>
                </a:spcBef>
                <a:spcAft>
                  <a:spcPts val="24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4. Niveau = Bullets 18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5. – 9. Niveau = Bullets 16 - 10 pkt</a:t>
              </a: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Bef>
                  <a:spcPts val="0"/>
                </a:spcBef>
                <a:spcAft>
                  <a:spcPts val="240"/>
                </a:spcAft>
                <a:buFontTx/>
                <a:buNone/>
                <a:defRPr/>
              </a:pP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 at få punktopstillet teksten (flere niveauer findes) brug </a:t>
              </a: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Forøg listeniveau</a:t>
              </a: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Bef>
                  <a:spcPts val="0"/>
                </a:spcBef>
                <a:spcAft>
                  <a:spcPts val="240"/>
                </a:spcAft>
                <a:buFontTx/>
                <a:buNone/>
                <a:defRPr/>
              </a:pP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 at få venstrestillet teksten </a:t>
              </a:r>
              <a:b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uden punktopstilling, brug </a:t>
              </a: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Formindsk listeniveau</a:t>
              </a: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p:txBody>
        </p:sp>
        <p:grpSp>
          <p:nvGrpSpPr>
            <p:cNvPr id="14" name="Gruppe 13"/>
            <p:cNvGrpSpPr/>
            <p:nvPr userDrawn="1"/>
          </p:nvGrpSpPr>
          <p:grpSpPr>
            <a:xfrm>
              <a:off x="-604365" y="3126445"/>
              <a:ext cx="457200" cy="209550"/>
              <a:chOff x="10615613" y="1808820"/>
              <a:chExt cx="457200" cy="209550"/>
            </a:xfrm>
          </p:grpSpPr>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5613" y="1808820"/>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ounded Rectangle 47"/>
              <p:cNvSpPr/>
              <p:nvPr/>
            </p:nvSpPr>
            <p:spPr>
              <a:xfrm>
                <a:off x="10844213" y="1808820"/>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da-DK" sz="2400" dirty="0">
                  <a:solidFill>
                    <a:srgbClr val="FFFFFF"/>
                  </a:solidFill>
                </a:endParaRPr>
              </a:p>
            </p:txBody>
          </p:sp>
        </p:grpSp>
        <p:grpSp>
          <p:nvGrpSpPr>
            <p:cNvPr id="15" name="Gruppe 14"/>
            <p:cNvGrpSpPr/>
            <p:nvPr userDrawn="1"/>
          </p:nvGrpSpPr>
          <p:grpSpPr>
            <a:xfrm>
              <a:off x="-599603" y="3918533"/>
              <a:ext cx="438150" cy="209550"/>
              <a:chOff x="10620375" y="2651782"/>
              <a:chExt cx="438150" cy="209550"/>
            </a:xfrm>
          </p:grpSpPr>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0375" y="2651782"/>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52"/>
              <p:cNvSpPr/>
              <p:nvPr/>
            </p:nvSpPr>
            <p:spPr>
              <a:xfrm>
                <a:off x="10839450" y="2651782"/>
                <a:ext cx="219075" cy="201613"/>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da-DK" sz="2400" dirty="0">
                  <a:solidFill>
                    <a:srgbClr val="FFFFFF"/>
                  </a:solidFill>
                </a:endParaRPr>
              </a:p>
            </p:txBody>
          </p:sp>
          <p:sp>
            <p:nvSpPr>
              <p:cNvPr id="18" name="Rounded Rectangle 53"/>
              <p:cNvSpPr/>
              <p:nvPr/>
            </p:nvSpPr>
            <p:spPr>
              <a:xfrm>
                <a:off x="10625138" y="2654957"/>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da-DK" sz="2400" dirty="0">
                  <a:solidFill>
                    <a:srgbClr val="FFFFFF"/>
                  </a:solidFill>
                </a:endParaRPr>
              </a:p>
            </p:txBody>
          </p:sp>
        </p:grpSp>
      </p:grpSp>
      <p:sp>
        <p:nvSpPr>
          <p:cNvPr id="3" name="Pladsholder til indhold 2"/>
          <p:cNvSpPr>
            <a:spLocks noGrp="1"/>
          </p:cNvSpPr>
          <p:nvPr>
            <p:ph sz="quarter" idx="13" hasCustomPrompt="1"/>
          </p:nvPr>
        </p:nvSpPr>
        <p:spPr>
          <a:xfrm>
            <a:off x="1368432" y="1745456"/>
            <a:ext cx="7091363" cy="2370535"/>
          </a:xfrm>
        </p:spPr>
        <p:txBody>
          <a:bodyPr/>
          <a:lstStyle/>
          <a:p>
            <a:pPr lvl="0"/>
            <a:r>
              <a:rPr lang="da-DK" dirty="0"/>
              <a:t>Brødtekst 22pt skrives her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1" name="Pladsholder til tekst 3"/>
          <p:cNvSpPr>
            <a:spLocks noGrp="1"/>
          </p:cNvSpPr>
          <p:nvPr>
            <p:ph type="body" sz="quarter" idx="14"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23" name="Tekstfelt 4"/>
          <p:cNvSpPr txBox="1"/>
          <p:nvPr userDrawn="1"/>
        </p:nvSpPr>
        <p:spPr>
          <a:xfrm>
            <a:off x="1371601" y="155324"/>
            <a:ext cx="2340260" cy="161583"/>
          </a:xfrm>
          <a:prstGeom prst="rect">
            <a:avLst/>
          </a:prstGeom>
          <a:noFill/>
        </p:spPr>
        <p:txBody>
          <a:bodyPr wrap="square" lIns="0" tIns="0" rIns="0" bIns="0" rtlCol="0">
            <a:noAutofit/>
          </a:bodyPr>
          <a:lstStyle/>
          <a:p>
            <a:pPr fontAlgn="auto">
              <a:spcBef>
                <a:spcPts val="0"/>
              </a:spcBef>
              <a:spcAft>
                <a:spcPts val="0"/>
              </a:spcAft>
            </a:pPr>
            <a:r>
              <a:rPr lang="da-DK" sz="1200" b="1" dirty="0">
                <a:solidFill>
                  <a:srgbClr val="565656"/>
                </a:solidFill>
                <a:latin typeface="Arial"/>
              </a:rPr>
              <a:t>Region Hovedstaden</a:t>
            </a:r>
          </a:p>
        </p:txBody>
      </p:sp>
      <p:pic>
        <p:nvPicPr>
          <p:cNvPr id="22" name="Picture 2" descr="C:\Users\afly0002\AppData\Local\Microsoft\Windows\Temporary Internet Files\Content.Outlook\ID7M1C4Y\Logo_SDCC_brev (2).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33872" y="4290085"/>
            <a:ext cx="3730787" cy="585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44057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o tekstspalt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dirty="0"/>
              <a:t>Overskrift 27pt i to eller flere linjer </a:t>
            </a:r>
            <a:br>
              <a:rPr lang="da-DK" dirty="0"/>
            </a:br>
            <a:r>
              <a:rPr lang="da-DK" dirty="0"/>
              <a:t>teksten vokser opad</a:t>
            </a:r>
          </a:p>
        </p:txBody>
      </p:sp>
      <p:sp>
        <p:nvSpPr>
          <p:cNvPr id="5" name="Pladsholder til sidefod 4"/>
          <p:cNvSpPr>
            <a:spLocks noGrp="1"/>
          </p:cNvSpPr>
          <p:nvPr>
            <p:ph type="ftr" sz="quarter" idx="11"/>
          </p:nvPr>
        </p:nvSpPr>
        <p:spPr/>
        <p:txBody>
          <a:bodyPr/>
          <a:lstStyle/>
          <a:p>
            <a:r>
              <a:rPr>
                <a:solidFill>
                  <a:srgbClr val="FFFFFF"/>
                </a:solidFill>
              </a:rPr>
              <a:t>Titel/beskrivelse (Sidehoved/fod)</a:t>
            </a: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grpSp>
        <p:nvGrpSpPr>
          <p:cNvPr id="8" name="Gruppe 7"/>
          <p:cNvGrpSpPr/>
          <p:nvPr userDrawn="1"/>
        </p:nvGrpSpPr>
        <p:grpSpPr>
          <a:xfrm>
            <a:off x="-1980726" y="1795341"/>
            <a:ext cx="1833563" cy="2894126"/>
            <a:chOff x="-1980728" y="1411288"/>
            <a:chExt cx="1833563" cy="3858815"/>
          </a:xfrm>
        </p:grpSpPr>
        <p:sp>
          <p:nvSpPr>
            <p:cNvPr id="9" name="AutoShape 4"/>
            <p:cNvSpPr>
              <a:spLocks/>
            </p:cNvSpPr>
            <p:nvPr userDrawn="1"/>
          </p:nvSpPr>
          <p:spPr bwMode="gray">
            <a:xfrm>
              <a:off x="-1980728" y="1411288"/>
              <a:ext cx="1830388" cy="3858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fontAlgn="auto" hangingPunct="1">
                <a:spcBef>
                  <a:spcPct val="0"/>
                </a:spcBef>
                <a:spcAft>
                  <a:spcPts val="600"/>
                </a:spcAft>
                <a:buFontTx/>
                <a:buNone/>
                <a:defRPr/>
              </a:pP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Opstil teksten i punkter</a:t>
              </a:r>
            </a:p>
            <a:p>
              <a:pPr algn="r" eaLnBrk="1" fontAlgn="auto" hangingPunct="1">
                <a:spcBef>
                  <a:spcPct val="0"/>
                </a:spcBef>
                <a:spcAft>
                  <a:spcPts val="24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Niveauer</a:t>
              </a:r>
            </a:p>
            <a:p>
              <a:pPr algn="r" eaLnBrk="1" fontAlgn="auto" hangingPunct="1">
                <a:spcBef>
                  <a:spcPct val="0"/>
                </a:spcBef>
                <a:spcAft>
                  <a:spcPts val="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1. Niveau = Bullets 18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2. Niveau = Bullets 18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3. Niveau = Bullets 16 pkt</a:t>
              </a:r>
            </a:p>
            <a:p>
              <a:pPr algn="r" eaLnBrk="1" fontAlgn="auto" hangingPunct="1">
                <a:spcBef>
                  <a:spcPct val="0"/>
                </a:spcBef>
                <a:spcAft>
                  <a:spcPts val="24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4. Niveau = Bullets 14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5. Niveau = Bullets 12 pkt</a:t>
              </a: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Bef>
                  <a:spcPts val="0"/>
                </a:spcBef>
                <a:spcAft>
                  <a:spcPts val="240"/>
                </a:spcAft>
                <a:buFontTx/>
                <a:buNone/>
                <a:defRPr/>
              </a:pP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 at få punktopstillet teksten (flere niveauer findes) brug </a:t>
              </a: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Forøg listeniveau</a:t>
              </a: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Bef>
                  <a:spcPts val="0"/>
                </a:spcBef>
                <a:spcAft>
                  <a:spcPts val="240"/>
                </a:spcAft>
                <a:buFontTx/>
                <a:buNone/>
                <a:defRPr/>
              </a:pP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 at få venstrestillet teksten </a:t>
              </a:r>
              <a:b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uden punktopstilling, brug </a:t>
              </a: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Formindsk listeniveau</a:t>
              </a: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p:txBody>
        </p:sp>
        <p:grpSp>
          <p:nvGrpSpPr>
            <p:cNvPr id="10" name="Gruppe 9"/>
            <p:cNvGrpSpPr/>
            <p:nvPr userDrawn="1"/>
          </p:nvGrpSpPr>
          <p:grpSpPr>
            <a:xfrm>
              <a:off x="-604365" y="3126445"/>
              <a:ext cx="457200" cy="209550"/>
              <a:chOff x="10615613" y="1808820"/>
              <a:chExt cx="457200" cy="209550"/>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5613" y="1808820"/>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ounded Rectangle 47"/>
              <p:cNvSpPr/>
              <p:nvPr/>
            </p:nvSpPr>
            <p:spPr>
              <a:xfrm>
                <a:off x="10844213" y="1808820"/>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da-DK" sz="2400" dirty="0">
                  <a:solidFill>
                    <a:srgbClr val="FFFFFF"/>
                  </a:solidFill>
                </a:endParaRPr>
              </a:p>
            </p:txBody>
          </p:sp>
        </p:grpSp>
        <p:grpSp>
          <p:nvGrpSpPr>
            <p:cNvPr id="13" name="Gruppe 12"/>
            <p:cNvGrpSpPr/>
            <p:nvPr userDrawn="1"/>
          </p:nvGrpSpPr>
          <p:grpSpPr>
            <a:xfrm>
              <a:off x="-599603" y="3918533"/>
              <a:ext cx="438150" cy="209550"/>
              <a:chOff x="10620375" y="2651782"/>
              <a:chExt cx="438150" cy="209550"/>
            </a:xfrm>
          </p:grpSpPr>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0375" y="2651782"/>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52"/>
              <p:cNvSpPr/>
              <p:nvPr/>
            </p:nvSpPr>
            <p:spPr>
              <a:xfrm>
                <a:off x="10839450" y="2651782"/>
                <a:ext cx="219075" cy="201613"/>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da-DK" sz="2400" dirty="0">
                  <a:solidFill>
                    <a:srgbClr val="FFFFFF"/>
                  </a:solidFill>
                </a:endParaRPr>
              </a:p>
            </p:txBody>
          </p:sp>
          <p:sp>
            <p:nvSpPr>
              <p:cNvPr id="16" name="Rounded Rectangle 53"/>
              <p:cNvSpPr/>
              <p:nvPr/>
            </p:nvSpPr>
            <p:spPr>
              <a:xfrm>
                <a:off x="10625138" y="2654957"/>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da-DK" sz="2400" dirty="0">
                  <a:solidFill>
                    <a:srgbClr val="FFFFFF"/>
                  </a:solidFill>
                </a:endParaRPr>
              </a:p>
            </p:txBody>
          </p:sp>
        </p:grpSp>
      </p:grpSp>
      <p:sp>
        <p:nvSpPr>
          <p:cNvPr id="7" name="Pladsholder til indhold 6"/>
          <p:cNvSpPr>
            <a:spLocks noGrp="1"/>
          </p:cNvSpPr>
          <p:nvPr>
            <p:ph sz="quarter" idx="13" hasCustomPrompt="1"/>
          </p:nvPr>
        </p:nvSpPr>
        <p:spPr>
          <a:xfrm>
            <a:off x="1368000" y="1745456"/>
            <a:ext cx="3429000" cy="2370535"/>
          </a:xfrm>
        </p:spPr>
        <p:txBody>
          <a:bodyPr/>
          <a:lstStyle>
            <a:lvl1pPr marL="125967" indent="-125967">
              <a:defRPr sz="1800"/>
            </a:lvl1pPr>
            <a:lvl2pPr marL="449879" indent="-107967">
              <a:defRPr sz="1600"/>
            </a:lvl2pPr>
            <a:lvl3pPr marL="809780" indent="-107967">
              <a:defRPr sz="1400"/>
            </a:lvl3pPr>
            <a:lvl4pPr marL="1151687" indent="-89978">
              <a:defRPr sz="1200"/>
            </a:lvl4pPr>
            <a:lvl5pPr marL="1511588" indent="-89978">
              <a:defRPr sz="1000"/>
            </a:lvl5pPr>
            <a:lvl6pPr marL="1871489">
              <a:defRPr sz="1000"/>
            </a:lvl6pPr>
            <a:lvl7pPr marL="2231390">
              <a:defRPr sz="1000"/>
            </a:lvl7pPr>
            <a:lvl8pPr marL="2591291">
              <a:defRPr/>
            </a:lvl8pPr>
            <a:lvl9pPr marL="2951192">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19" name="Pladsholder til indhold 6"/>
          <p:cNvSpPr>
            <a:spLocks noGrp="1"/>
          </p:cNvSpPr>
          <p:nvPr>
            <p:ph sz="quarter" idx="14" hasCustomPrompt="1"/>
          </p:nvPr>
        </p:nvSpPr>
        <p:spPr>
          <a:xfrm>
            <a:off x="5021798" y="1746911"/>
            <a:ext cx="3429000" cy="2370535"/>
          </a:xfrm>
        </p:spPr>
        <p:txBody>
          <a:bodyPr/>
          <a:lstStyle>
            <a:lvl1pPr marL="125967" indent="-125967">
              <a:defRPr sz="1800"/>
            </a:lvl1pPr>
            <a:lvl2pPr marL="449879" indent="-107967">
              <a:defRPr sz="1600"/>
            </a:lvl2pPr>
            <a:lvl3pPr marL="809780" indent="-107967">
              <a:defRPr sz="1400"/>
            </a:lvl3pPr>
            <a:lvl4pPr marL="1151687" indent="-89978">
              <a:defRPr sz="1200"/>
            </a:lvl4pPr>
            <a:lvl5pPr marL="1511588" indent="-89978">
              <a:defRPr sz="1000"/>
            </a:lvl5pPr>
            <a:lvl6pPr marL="1871489">
              <a:defRPr sz="1000"/>
            </a:lvl6pPr>
            <a:lvl7pPr marL="2231390">
              <a:defRPr sz="1000"/>
            </a:lvl7pPr>
            <a:lvl8pPr marL="2591291">
              <a:defRPr/>
            </a:lvl8pPr>
            <a:lvl9pPr marL="2951192">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20" name="Pladsholder til tekst 3"/>
          <p:cNvSpPr>
            <a:spLocks noGrp="1"/>
          </p:cNvSpPr>
          <p:nvPr>
            <p:ph type="body" sz="quarter" idx="15"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22" name="Tekstfelt 4"/>
          <p:cNvSpPr txBox="1"/>
          <p:nvPr userDrawn="1"/>
        </p:nvSpPr>
        <p:spPr>
          <a:xfrm>
            <a:off x="1371601" y="155324"/>
            <a:ext cx="2340260" cy="161583"/>
          </a:xfrm>
          <a:prstGeom prst="rect">
            <a:avLst/>
          </a:prstGeom>
          <a:noFill/>
        </p:spPr>
        <p:txBody>
          <a:bodyPr wrap="square" lIns="0" tIns="0" rIns="0" bIns="0" rtlCol="0">
            <a:noAutofit/>
          </a:bodyPr>
          <a:lstStyle/>
          <a:p>
            <a:pPr fontAlgn="auto">
              <a:spcBef>
                <a:spcPts val="0"/>
              </a:spcBef>
              <a:spcAft>
                <a:spcPts val="0"/>
              </a:spcAft>
            </a:pPr>
            <a:r>
              <a:rPr lang="da-DK" sz="1200" b="1" dirty="0">
                <a:solidFill>
                  <a:srgbClr val="565656"/>
                </a:solidFill>
                <a:latin typeface="Arial"/>
              </a:rPr>
              <a:t>Region Hovedstaden</a:t>
            </a:r>
          </a:p>
        </p:txBody>
      </p:sp>
      <p:pic>
        <p:nvPicPr>
          <p:cNvPr id="23" name="Picture 2" descr="C:\Users\afly0002\AppData\Local\Microsoft\Windows\Temporary Internet Files\Content.Outlook\ID7M1C4Y\Logo_SDCC_brev (2).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25325" y="4285687"/>
            <a:ext cx="3730787" cy="585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44817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Et felt billede">
    <p:spTree>
      <p:nvGrpSpPr>
        <p:cNvPr id="1" name=""/>
        <p:cNvGrpSpPr/>
        <p:nvPr/>
      </p:nvGrpSpPr>
      <p:grpSpPr>
        <a:xfrm>
          <a:off x="0" y="0"/>
          <a:ext cx="0" cy="0"/>
          <a:chOff x="0" y="0"/>
          <a:chExt cx="0" cy="0"/>
        </a:xfrm>
      </p:grpSpPr>
      <p:sp>
        <p:nvSpPr>
          <p:cNvPr id="11" name="Pladsholder til tekst 1"/>
          <p:cNvSpPr>
            <a:spLocks noGrp="1"/>
          </p:cNvSpPr>
          <p:nvPr>
            <p:ph type="body" sz="quarter" idx="15" hasCustomPrompt="1"/>
          </p:nvPr>
        </p:nvSpPr>
        <p:spPr>
          <a:xfrm>
            <a:off x="1368000" y="3628624"/>
            <a:ext cx="7086600" cy="490940"/>
          </a:xfrm>
        </p:spPr>
        <p:txBody>
          <a:bodyPr/>
          <a:lstStyle>
            <a:lvl1pPr marL="0" indent="0">
              <a:lnSpc>
                <a:spcPct val="85000"/>
              </a:lnSpc>
              <a:buNone/>
              <a:defRPr sz="1600" baseline="0"/>
            </a:lvl1pPr>
            <a:lvl2pPr>
              <a:defRPr sz="1800"/>
            </a:lvl2pPr>
            <a:lvl3pPr marL="323912">
              <a:defRPr sz="1600"/>
            </a:lvl3pPr>
            <a:lvl4pPr marL="539852">
              <a:defRPr lang="da-DK" sz="1400" kern="1200" dirty="0" smtClean="0">
                <a:solidFill>
                  <a:schemeClr val="tx1"/>
                </a:solidFill>
                <a:latin typeface="+mn-lt"/>
                <a:ea typeface="+mn-ea"/>
                <a:cs typeface="+mn-cs"/>
              </a:defRPr>
            </a:lvl4pPr>
            <a:lvl5pPr marL="719802" indent="-89978">
              <a:defRPr sz="1200"/>
            </a:lvl5pPr>
          </a:lstStyle>
          <a:p>
            <a:pPr lvl="0"/>
            <a:r>
              <a:rPr lang="da-DK" dirty="0"/>
              <a:t>Billedtekst 16pt i to eller max tre linjer</a:t>
            </a:r>
          </a:p>
        </p:txBody>
      </p:sp>
      <p:sp>
        <p:nvSpPr>
          <p:cNvPr id="8" name="Pladsholder til billede 2"/>
          <p:cNvSpPr>
            <a:spLocks noGrp="1"/>
          </p:cNvSpPr>
          <p:nvPr>
            <p:ph type="pic" sz="quarter" idx="16" hasCustomPrompt="1"/>
          </p:nvPr>
        </p:nvSpPr>
        <p:spPr>
          <a:xfrm>
            <a:off x="1368000" y="1021702"/>
            <a:ext cx="7086600" cy="2505270"/>
          </a:xfrm>
        </p:spPr>
        <p:txBody>
          <a:bodyPr tIns="611835" anchor="ctr" anchorCtr="0"/>
          <a:lstStyle>
            <a:lvl1pPr marL="0" indent="0" algn="ctr">
              <a:buNone/>
              <a:defRPr sz="1400" baseline="0">
                <a:solidFill>
                  <a:schemeClr val="accent6"/>
                </a:solidFill>
              </a:defRPr>
            </a:lvl1pPr>
          </a:lstStyle>
          <a:p>
            <a:r>
              <a:rPr lang="da-DK" dirty="0"/>
              <a:t>Klik på ikon for at indsætte billede</a:t>
            </a:r>
          </a:p>
        </p:txBody>
      </p:sp>
      <p:sp>
        <p:nvSpPr>
          <p:cNvPr id="5" name="Pladsholder til sidefod 4"/>
          <p:cNvSpPr>
            <a:spLocks noGrp="1"/>
          </p:cNvSpPr>
          <p:nvPr>
            <p:ph type="ftr" sz="quarter" idx="11"/>
          </p:nvPr>
        </p:nvSpPr>
        <p:spPr/>
        <p:txBody>
          <a:bodyPr/>
          <a:lstStyle/>
          <a:p>
            <a:r>
              <a:rPr>
                <a:solidFill>
                  <a:srgbClr val="FFFFFF"/>
                </a:solidFill>
              </a:rPr>
              <a:t>Titel/beskrivelse (Sidehoved/fod)</a:t>
            </a: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grpSp>
        <p:nvGrpSpPr>
          <p:cNvPr id="13" name="Gruppe 12"/>
          <p:cNvGrpSpPr>
            <a:grpSpLocks/>
          </p:cNvGrpSpPr>
          <p:nvPr userDrawn="1"/>
        </p:nvGrpSpPr>
        <p:grpSpPr bwMode="auto">
          <a:xfrm>
            <a:off x="-2186217" y="1021704"/>
            <a:ext cx="2032000" cy="1841530"/>
            <a:chOff x="6573838" y="3603625"/>
            <a:chExt cx="2032000" cy="2455243"/>
          </a:xfrm>
        </p:grpSpPr>
        <p:sp>
          <p:nvSpPr>
            <p:cNvPr id="14" name="TextBox 12"/>
            <p:cNvSpPr txBox="1">
              <a:spLocks noChangeArrowheads="1"/>
            </p:cNvSpPr>
            <p:nvPr/>
          </p:nvSpPr>
          <p:spPr bwMode="auto">
            <a:xfrm>
              <a:off x="6573838" y="3603625"/>
              <a:ext cx="2032000" cy="245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auto" hangingPunct="1">
                <a:spcBef>
                  <a:spcPts val="0"/>
                </a:spcBef>
                <a:spcAft>
                  <a:spcPts val="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Indsæt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1.</a:t>
              </a:r>
              <a:r>
                <a:rPr lang="da-DK" sz="900" noProof="1">
                  <a:solidFill>
                    <a:srgbClr val="FFFFFF">
                      <a:lumMod val="50000"/>
                    </a:srgbClr>
                  </a:solidFill>
                  <a:ea typeface="Verdana" panose="020B0604030504040204" pitchFamily="34" charset="0"/>
                  <a:cs typeface="Arial" panose="020B0604020202020204" pitchFamily="34" charset="0"/>
                </a:rPr>
                <a:t> Klik på det lille billede-indsættelsesikon i midten</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af pladsholderen</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2. </a:t>
              </a:r>
              <a:r>
                <a:rPr lang="da-DK" sz="900" noProof="1">
                  <a:solidFill>
                    <a:srgbClr val="FFFFFF">
                      <a:lumMod val="50000"/>
                    </a:srgbClr>
                  </a:solidFill>
                  <a:ea typeface="Verdana" panose="020B0604030504040204" pitchFamily="34" charset="0"/>
                  <a:cs typeface="Arial" panose="020B0604020202020204" pitchFamily="34" charset="0"/>
                </a:rPr>
                <a:t>Indsæt det ønskede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3. </a:t>
              </a:r>
              <a:r>
                <a:rPr lang="da-DK" sz="900" noProof="1">
                  <a:solidFill>
                    <a:srgbClr val="FFFFFF">
                      <a:lumMod val="50000"/>
                    </a:srgbClr>
                  </a:solidFill>
                  <a:ea typeface="Verdana" panose="020B0604030504040204" pitchFamily="34" charset="0"/>
                  <a:cs typeface="Arial" panose="020B0604020202020204" pitchFamily="34" charset="0"/>
                </a:rPr>
                <a:t>Klik </a:t>
              </a:r>
              <a:r>
                <a:rPr lang="da-DK" sz="900" b="1" noProof="1">
                  <a:solidFill>
                    <a:srgbClr val="FFFFFF">
                      <a:lumMod val="50000"/>
                    </a:srgbClr>
                  </a:solidFill>
                  <a:ea typeface="Verdana" panose="020B0604030504040204" pitchFamily="34" charset="0"/>
                  <a:cs typeface="Arial" panose="020B0604020202020204" pitchFamily="34" charset="0"/>
                </a:rPr>
                <a:t>Beskær </a:t>
              </a:r>
              <a:r>
                <a:rPr lang="da-DK" sz="900" noProof="1">
                  <a:solidFill>
                    <a:srgbClr val="FFFFFF">
                      <a:lumMod val="50000"/>
                    </a:srgbClr>
                  </a:solidFill>
                  <a:ea typeface="Verdana" panose="020B0604030504040204" pitchFamily="34" charset="0"/>
                  <a:cs typeface="Arial" panose="020B0604020202020204" pitchFamily="34" charset="0"/>
                </a:rPr>
                <a:t>for at ændre</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billedets fokus/størrelse</a:t>
              </a: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r>
                <a:rPr lang="da-DK" altLang="da-DK" sz="900" b="1" noProof="1">
                  <a:solidFill>
                    <a:srgbClr val="FFFFFF">
                      <a:lumMod val="50000"/>
                    </a:srgbClr>
                  </a:solidFill>
                  <a:ea typeface="Verdana" panose="020B0604030504040204" pitchFamily="34" charset="0"/>
                  <a:cs typeface="Arial" panose="020B0604020202020204" pitchFamily="34" charset="0"/>
                </a:rPr>
                <a:t>4. </a:t>
              </a:r>
              <a:r>
                <a:rPr lang="da-DK" altLang="da-DK" sz="900" noProof="1">
                  <a:solidFill>
                    <a:srgbClr val="FFFFFF">
                      <a:lumMod val="50000"/>
                    </a:srgbClr>
                  </a:solidFill>
                  <a:ea typeface="Verdana" panose="020B0604030504040204" pitchFamily="34" charset="0"/>
                  <a:cs typeface="Arial" panose="020B0604020202020204" pitchFamily="34" charset="0"/>
                </a:rPr>
                <a:t>Ønsker du at skalere billedet, så hold </a:t>
              </a:r>
              <a:r>
                <a:rPr lang="da-DK" altLang="da-DK" sz="900" b="1" noProof="1">
                  <a:solidFill>
                    <a:srgbClr val="FFFFFF">
                      <a:lumMod val="50000"/>
                    </a:srgbClr>
                  </a:solidFill>
                  <a:ea typeface="Verdana" panose="020B0604030504040204" pitchFamily="34" charset="0"/>
                  <a:cs typeface="Arial" panose="020B0604020202020204" pitchFamily="34" charset="0"/>
                </a:rPr>
                <a:t>SHIFT</a:t>
              </a:r>
              <a:r>
                <a:rPr lang="da-DK" altLang="da-DK" sz="900" noProof="1">
                  <a:solidFill>
                    <a:srgbClr val="FFFFFF">
                      <a:lumMod val="50000"/>
                    </a:srgbClr>
                  </a:solidFill>
                  <a:ea typeface="Verdana" panose="020B0604030504040204" pitchFamily="34" charset="0"/>
                  <a:cs typeface="Arial" panose="020B0604020202020204" pitchFamily="34" charset="0"/>
                </a:rPr>
                <a:t>-knappen nede, mens der trækkes i billedets hjørner</a:t>
              </a:r>
            </a:p>
          </p:txBody>
        </p:sp>
        <p:grpSp>
          <p:nvGrpSpPr>
            <p:cNvPr id="15" name="Gruppe 1"/>
            <p:cNvGrpSpPr>
              <a:grpSpLocks/>
            </p:cNvGrpSpPr>
            <p:nvPr/>
          </p:nvGrpSpPr>
          <p:grpSpPr bwMode="auto">
            <a:xfrm>
              <a:off x="8227557" y="5472327"/>
              <a:ext cx="331787" cy="343015"/>
              <a:chOff x="8227737" y="5472259"/>
              <a:chExt cx="331631" cy="343667"/>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1265" y="5472375"/>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ounded Rectangle 25"/>
              <p:cNvSpPr/>
              <p:nvPr/>
            </p:nvSpPr>
            <p:spPr>
              <a:xfrm>
                <a:off x="8227737" y="5472259"/>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dirty="0">
                  <a:solidFill>
                    <a:srgbClr val="FFFFFF"/>
                  </a:solidFill>
                </a:endParaRPr>
              </a:p>
            </p:txBody>
          </p:sp>
        </p:gr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6263" y="468802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9" name="Pladsholder til tekst 3"/>
          <p:cNvSpPr>
            <a:spLocks noGrp="1"/>
          </p:cNvSpPr>
          <p:nvPr>
            <p:ph type="body" sz="quarter" idx="13"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21" name="Tekstfelt 4"/>
          <p:cNvSpPr txBox="1"/>
          <p:nvPr userDrawn="1"/>
        </p:nvSpPr>
        <p:spPr>
          <a:xfrm>
            <a:off x="1371601" y="155324"/>
            <a:ext cx="2340260" cy="161583"/>
          </a:xfrm>
          <a:prstGeom prst="rect">
            <a:avLst/>
          </a:prstGeom>
          <a:noFill/>
        </p:spPr>
        <p:txBody>
          <a:bodyPr wrap="square" lIns="0" tIns="0" rIns="0" bIns="0" rtlCol="0">
            <a:noAutofit/>
          </a:bodyPr>
          <a:lstStyle/>
          <a:p>
            <a:pPr fontAlgn="auto">
              <a:spcBef>
                <a:spcPts val="0"/>
              </a:spcBef>
              <a:spcAft>
                <a:spcPts val="0"/>
              </a:spcAft>
            </a:pPr>
            <a:r>
              <a:rPr lang="da-DK" sz="1200" b="1" dirty="0">
                <a:solidFill>
                  <a:srgbClr val="565656"/>
                </a:solidFill>
                <a:latin typeface="Arial"/>
              </a:rPr>
              <a:t>Region Hovedstaden</a:t>
            </a:r>
          </a:p>
        </p:txBody>
      </p:sp>
      <p:pic>
        <p:nvPicPr>
          <p:cNvPr id="20" name="Picture 2" descr="C:\Users\afly0002\AppData\Local\Microsoft\Windows\Temporary Internet Files\Content.Outlook\ID7M1C4Y\Logo_SDCC_brev (2).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50966" y="4285687"/>
            <a:ext cx="3730787" cy="585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27777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Et felt ">
    <p:spTree>
      <p:nvGrpSpPr>
        <p:cNvPr id="1" name=""/>
        <p:cNvGrpSpPr/>
        <p:nvPr/>
      </p:nvGrpSpPr>
      <p:grpSpPr>
        <a:xfrm>
          <a:off x="0" y="0"/>
          <a:ext cx="0" cy="0"/>
          <a:chOff x="0" y="0"/>
          <a:chExt cx="0" cy="0"/>
        </a:xfrm>
      </p:grpSpPr>
      <p:sp>
        <p:nvSpPr>
          <p:cNvPr id="11" name="Pladsholder til tekst 1"/>
          <p:cNvSpPr>
            <a:spLocks noGrp="1"/>
          </p:cNvSpPr>
          <p:nvPr>
            <p:ph type="body" sz="quarter" idx="15" hasCustomPrompt="1"/>
          </p:nvPr>
        </p:nvSpPr>
        <p:spPr>
          <a:xfrm>
            <a:off x="1368000" y="3628624"/>
            <a:ext cx="7086600" cy="490940"/>
          </a:xfrm>
        </p:spPr>
        <p:txBody>
          <a:bodyPr/>
          <a:lstStyle>
            <a:lvl1pPr marL="0" indent="0">
              <a:lnSpc>
                <a:spcPct val="85000"/>
              </a:lnSpc>
              <a:buNone/>
              <a:defRPr sz="1600" baseline="0"/>
            </a:lvl1pPr>
            <a:lvl2pPr>
              <a:defRPr sz="1800"/>
            </a:lvl2pPr>
            <a:lvl3pPr marL="323912">
              <a:defRPr sz="1600"/>
            </a:lvl3pPr>
            <a:lvl4pPr marL="539852">
              <a:defRPr lang="da-DK" sz="1400" kern="1200" dirty="0" smtClean="0">
                <a:solidFill>
                  <a:schemeClr val="tx1"/>
                </a:solidFill>
                <a:latin typeface="+mn-lt"/>
                <a:ea typeface="+mn-ea"/>
                <a:cs typeface="+mn-cs"/>
              </a:defRPr>
            </a:lvl4pPr>
            <a:lvl5pPr marL="719802" indent="-89978">
              <a:defRPr sz="1200"/>
            </a:lvl5pPr>
          </a:lstStyle>
          <a:p>
            <a:pPr lvl="0"/>
            <a:r>
              <a:rPr lang="da-DK" dirty="0"/>
              <a:t>Billedtekst 16pt i to eller max tre linjer</a:t>
            </a:r>
          </a:p>
        </p:txBody>
      </p:sp>
      <p:sp>
        <p:nvSpPr>
          <p:cNvPr id="5" name="Pladsholder til sidefod 4"/>
          <p:cNvSpPr>
            <a:spLocks noGrp="1"/>
          </p:cNvSpPr>
          <p:nvPr>
            <p:ph type="ftr" sz="quarter" idx="11"/>
          </p:nvPr>
        </p:nvSpPr>
        <p:spPr/>
        <p:txBody>
          <a:bodyPr/>
          <a:lstStyle/>
          <a:p>
            <a:r>
              <a:rPr>
                <a:solidFill>
                  <a:srgbClr val="FFFFFF"/>
                </a:solidFill>
              </a:rPr>
              <a:t>Titel/beskrivelse (Sidehoved/fod)</a:t>
            </a: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grpSp>
        <p:nvGrpSpPr>
          <p:cNvPr id="13" name="Gruppe 12"/>
          <p:cNvGrpSpPr>
            <a:grpSpLocks/>
          </p:cNvGrpSpPr>
          <p:nvPr userDrawn="1"/>
        </p:nvGrpSpPr>
        <p:grpSpPr bwMode="auto">
          <a:xfrm>
            <a:off x="-2186217" y="1021704"/>
            <a:ext cx="2032000" cy="1841530"/>
            <a:chOff x="6573838" y="3603625"/>
            <a:chExt cx="2032000" cy="2455243"/>
          </a:xfrm>
        </p:grpSpPr>
        <p:sp>
          <p:nvSpPr>
            <p:cNvPr id="14" name="TextBox 12"/>
            <p:cNvSpPr txBox="1">
              <a:spLocks noChangeArrowheads="1"/>
            </p:cNvSpPr>
            <p:nvPr/>
          </p:nvSpPr>
          <p:spPr bwMode="auto">
            <a:xfrm>
              <a:off x="6573838" y="3603625"/>
              <a:ext cx="2032000" cy="245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auto" hangingPunct="1">
                <a:spcBef>
                  <a:spcPts val="0"/>
                </a:spcBef>
                <a:spcAft>
                  <a:spcPts val="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Indsæt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1.</a:t>
              </a:r>
              <a:r>
                <a:rPr lang="da-DK" sz="900" noProof="1">
                  <a:solidFill>
                    <a:srgbClr val="FFFFFF">
                      <a:lumMod val="50000"/>
                    </a:srgbClr>
                  </a:solidFill>
                  <a:ea typeface="Verdana" panose="020B0604030504040204" pitchFamily="34" charset="0"/>
                  <a:cs typeface="Arial" panose="020B0604020202020204" pitchFamily="34" charset="0"/>
                </a:rPr>
                <a:t> Klik på det lille billede-indsættelsesikon i midten</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af pladsholderen</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2. </a:t>
              </a:r>
              <a:r>
                <a:rPr lang="da-DK" sz="900" noProof="1">
                  <a:solidFill>
                    <a:srgbClr val="FFFFFF">
                      <a:lumMod val="50000"/>
                    </a:srgbClr>
                  </a:solidFill>
                  <a:ea typeface="Verdana" panose="020B0604030504040204" pitchFamily="34" charset="0"/>
                  <a:cs typeface="Arial" panose="020B0604020202020204" pitchFamily="34" charset="0"/>
                </a:rPr>
                <a:t>Indsæt det ønskede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3. </a:t>
              </a:r>
              <a:r>
                <a:rPr lang="da-DK" sz="900" noProof="1">
                  <a:solidFill>
                    <a:srgbClr val="FFFFFF">
                      <a:lumMod val="50000"/>
                    </a:srgbClr>
                  </a:solidFill>
                  <a:ea typeface="Verdana" panose="020B0604030504040204" pitchFamily="34" charset="0"/>
                  <a:cs typeface="Arial" panose="020B0604020202020204" pitchFamily="34" charset="0"/>
                </a:rPr>
                <a:t>Klik </a:t>
              </a:r>
              <a:r>
                <a:rPr lang="da-DK" sz="900" b="1" noProof="1">
                  <a:solidFill>
                    <a:srgbClr val="FFFFFF">
                      <a:lumMod val="50000"/>
                    </a:srgbClr>
                  </a:solidFill>
                  <a:ea typeface="Verdana" panose="020B0604030504040204" pitchFamily="34" charset="0"/>
                  <a:cs typeface="Arial" panose="020B0604020202020204" pitchFamily="34" charset="0"/>
                </a:rPr>
                <a:t>Beskær </a:t>
              </a:r>
              <a:r>
                <a:rPr lang="da-DK" sz="900" noProof="1">
                  <a:solidFill>
                    <a:srgbClr val="FFFFFF">
                      <a:lumMod val="50000"/>
                    </a:srgbClr>
                  </a:solidFill>
                  <a:ea typeface="Verdana" panose="020B0604030504040204" pitchFamily="34" charset="0"/>
                  <a:cs typeface="Arial" panose="020B0604020202020204" pitchFamily="34" charset="0"/>
                </a:rPr>
                <a:t>for at ændre</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billedets fokus/størrelse</a:t>
              </a: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r>
                <a:rPr lang="da-DK" altLang="da-DK" sz="900" b="1" noProof="1">
                  <a:solidFill>
                    <a:srgbClr val="FFFFFF">
                      <a:lumMod val="50000"/>
                    </a:srgbClr>
                  </a:solidFill>
                  <a:ea typeface="Verdana" panose="020B0604030504040204" pitchFamily="34" charset="0"/>
                  <a:cs typeface="Arial" panose="020B0604020202020204" pitchFamily="34" charset="0"/>
                </a:rPr>
                <a:t>4. </a:t>
              </a:r>
              <a:r>
                <a:rPr lang="da-DK" altLang="da-DK" sz="900" noProof="1">
                  <a:solidFill>
                    <a:srgbClr val="FFFFFF">
                      <a:lumMod val="50000"/>
                    </a:srgbClr>
                  </a:solidFill>
                  <a:ea typeface="Verdana" panose="020B0604030504040204" pitchFamily="34" charset="0"/>
                  <a:cs typeface="Arial" panose="020B0604020202020204" pitchFamily="34" charset="0"/>
                </a:rPr>
                <a:t>Ønsker du at skalere billedet, så hold </a:t>
              </a:r>
              <a:r>
                <a:rPr lang="da-DK" altLang="da-DK" sz="900" b="1" noProof="1">
                  <a:solidFill>
                    <a:srgbClr val="FFFFFF">
                      <a:lumMod val="50000"/>
                    </a:srgbClr>
                  </a:solidFill>
                  <a:ea typeface="Verdana" panose="020B0604030504040204" pitchFamily="34" charset="0"/>
                  <a:cs typeface="Arial" panose="020B0604020202020204" pitchFamily="34" charset="0"/>
                </a:rPr>
                <a:t>SHIFT</a:t>
              </a:r>
              <a:r>
                <a:rPr lang="da-DK" altLang="da-DK" sz="900" noProof="1">
                  <a:solidFill>
                    <a:srgbClr val="FFFFFF">
                      <a:lumMod val="50000"/>
                    </a:srgbClr>
                  </a:solidFill>
                  <a:ea typeface="Verdana" panose="020B0604030504040204" pitchFamily="34" charset="0"/>
                  <a:cs typeface="Arial" panose="020B0604020202020204" pitchFamily="34" charset="0"/>
                </a:rPr>
                <a:t>-knappen nede, mens der trækkes i billedets hjørner</a:t>
              </a:r>
            </a:p>
          </p:txBody>
        </p:sp>
        <p:grpSp>
          <p:nvGrpSpPr>
            <p:cNvPr id="15" name="Gruppe 1"/>
            <p:cNvGrpSpPr>
              <a:grpSpLocks/>
            </p:cNvGrpSpPr>
            <p:nvPr/>
          </p:nvGrpSpPr>
          <p:grpSpPr bwMode="auto">
            <a:xfrm>
              <a:off x="8227557" y="5472327"/>
              <a:ext cx="331787" cy="343015"/>
              <a:chOff x="8227737" y="5472259"/>
              <a:chExt cx="331631" cy="343667"/>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1265" y="5472375"/>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ounded Rectangle 25"/>
              <p:cNvSpPr/>
              <p:nvPr/>
            </p:nvSpPr>
            <p:spPr>
              <a:xfrm>
                <a:off x="8227737" y="5472259"/>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dirty="0">
                  <a:solidFill>
                    <a:srgbClr val="FFFFFF"/>
                  </a:solidFill>
                </a:endParaRPr>
              </a:p>
            </p:txBody>
          </p:sp>
        </p:gr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6263" y="468802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9" name="Pladsholder til indhold 2"/>
          <p:cNvSpPr>
            <a:spLocks noGrp="1"/>
          </p:cNvSpPr>
          <p:nvPr>
            <p:ph sz="quarter" idx="17" hasCustomPrompt="1"/>
          </p:nvPr>
        </p:nvSpPr>
        <p:spPr>
          <a:xfrm>
            <a:off x="1368425" y="1021556"/>
            <a:ext cx="7088400" cy="2505600"/>
          </a:xfrm>
        </p:spPr>
        <p:txBody>
          <a:bodyPr/>
          <a:lstStyle>
            <a:lvl1pPr>
              <a:defRPr baseline="0"/>
            </a:lvl1pPr>
          </a:lstStyle>
          <a:p>
            <a:pPr lvl="0"/>
            <a:r>
              <a:rPr lang="da-DK" dirty="0"/>
              <a:t>Brødtekst 22pt skrives her, eller tabel og diagram indsættes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0" name="Pladsholder til tekst 3"/>
          <p:cNvSpPr>
            <a:spLocks noGrp="1"/>
          </p:cNvSpPr>
          <p:nvPr>
            <p:ph type="body" sz="quarter" idx="13"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22" name="Tekstfelt 4"/>
          <p:cNvSpPr txBox="1"/>
          <p:nvPr userDrawn="1"/>
        </p:nvSpPr>
        <p:spPr>
          <a:xfrm>
            <a:off x="1371601" y="155324"/>
            <a:ext cx="2340260" cy="161583"/>
          </a:xfrm>
          <a:prstGeom prst="rect">
            <a:avLst/>
          </a:prstGeom>
          <a:noFill/>
        </p:spPr>
        <p:txBody>
          <a:bodyPr wrap="square" lIns="0" tIns="0" rIns="0" bIns="0" rtlCol="0">
            <a:noAutofit/>
          </a:bodyPr>
          <a:lstStyle/>
          <a:p>
            <a:pPr fontAlgn="auto">
              <a:spcBef>
                <a:spcPts val="0"/>
              </a:spcBef>
              <a:spcAft>
                <a:spcPts val="0"/>
              </a:spcAft>
            </a:pPr>
            <a:r>
              <a:rPr lang="da-DK" sz="1200" b="1" dirty="0">
                <a:solidFill>
                  <a:srgbClr val="565656"/>
                </a:solidFill>
                <a:latin typeface="Arial"/>
              </a:rPr>
              <a:t>Region Hovedstaden</a:t>
            </a:r>
          </a:p>
        </p:txBody>
      </p:sp>
    </p:spTree>
    <p:extLst>
      <p:ext uri="{BB962C8B-B14F-4D97-AF65-F5344CB8AC3E}">
        <p14:creationId xmlns:p14="http://schemas.microsoft.com/office/powerpoint/2010/main" val="186403398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o felter">
    <p:spTree>
      <p:nvGrpSpPr>
        <p:cNvPr id="1" name=""/>
        <p:cNvGrpSpPr/>
        <p:nvPr/>
      </p:nvGrpSpPr>
      <p:grpSpPr>
        <a:xfrm>
          <a:off x="0" y="0"/>
          <a:ext cx="0" cy="0"/>
          <a:chOff x="0" y="0"/>
          <a:chExt cx="0" cy="0"/>
        </a:xfrm>
      </p:grpSpPr>
      <p:sp>
        <p:nvSpPr>
          <p:cNvPr id="11" name="Pladsholder til tekst 1"/>
          <p:cNvSpPr>
            <a:spLocks noGrp="1"/>
          </p:cNvSpPr>
          <p:nvPr>
            <p:ph type="body" sz="quarter" idx="15" hasCustomPrompt="1"/>
          </p:nvPr>
        </p:nvSpPr>
        <p:spPr>
          <a:xfrm>
            <a:off x="1368000" y="3739119"/>
            <a:ext cx="3317874" cy="418500"/>
          </a:xfrm>
        </p:spPr>
        <p:txBody>
          <a:bodyPr/>
          <a:lstStyle>
            <a:lvl1pPr marL="0" indent="0">
              <a:lnSpc>
                <a:spcPct val="85000"/>
              </a:lnSpc>
              <a:buNone/>
              <a:defRPr sz="1400" baseline="0"/>
            </a:lvl1pPr>
            <a:lvl2pPr>
              <a:defRPr sz="1800"/>
            </a:lvl2pPr>
            <a:lvl3pPr marL="323912">
              <a:defRPr sz="1600"/>
            </a:lvl3pPr>
            <a:lvl4pPr marL="539852">
              <a:defRPr lang="da-DK" sz="1400" kern="1200" dirty="0" smtClean="0">
                <a:solidFill>
                  <a:schemeClr val="tx1"/>
                </a:solidFill>
                <a:latin typeface="+mn-lt"/>
                <a:ea typeface="+mn-ea"/>
                <a:cs typeface="+mn-cs"/>
              </a:defRPr>
            </a:lvl4pPr>
            <a:lvl5pPr marL="719802" indent="-89978">
              <a:defRPr sz="1200"/>
            </a:lvl5pPr>
          </a:lstStyle>
          <a:p>
            <a:pPr lvl="0"/>
            <a:r>
              <a:rPr lang="da-DK" dirty="0"/>
              <a:t>Billedtekst 14pt i to eller max tre linjer</a:t>
            </a:r>
          </a:p>
        </p:txBody>
      </p:sp>
      <p:sp>
        <p:nvSpPr>
          <p:cNvPr id="25" name="Pladsholder til billede 2"/>
          <p:cNvSpPr>
            <a:spLocks noGrp="1"/>
          </p:cNvSpPr>
          <p:nvPr>
            <p:ph type="pic" sz="quarter" idx="16" hasCustomPrompt="1"/>
          </p:nvPr>
        </p:nvSpPr>
        <p:spPr>
          <a:xfrm>
            <a:off x="1368005" y="1024643"/>
            <a:ext cx="3317875" cy="2617237"/>
          </a:xfrm>
        </p:spPr>
        <p:txBody>
          <a:bodyPr tIns="611835" anchor="ctr" anchorCtr="0"/>
          <a:lstStyle>
            <a:lvl1pPr marL="0" indent="0" algn="ctr">
              <a:buNone/>
              <a:defRPr sz="1400" baseline="0">
                <a:solidFill>
                  <a:schemeClr val="accent6"/>
                </a:solidFill>
              </a:defRPr>
            </a:lvl1pPr>
          </a:lstStyle>
          <a:p>
            <a:r>
              <a:rPr lang="da-DK" dirty="0"/>
              <a:t>Klik på ikon for at indsætte billede</a:t>
            </a:r>
          </a:p>
        </p:txBody>
      </p:sp>
      <p:sp>
        <p:nvSpPr>
          <p:cNvPr id="12" name="Pladsholder til tekst 3"/>
          <p:cNvSpPr>
            <a:spLocks noGrp="1"/>
          </p:cNvSpPr>
          <p:nvPr>
            <p:ph type="body" sz="quarter" idx="19" hasCustomPrompt="1"/>
          </p:nvPr>
        </p:nvSpPr>
        <p:spPr>
          <a:xfrm>
            <a:off x="4889500" y="3739119"/>
            <a:ext cx="3564000" cy="418500"/>
          </a:xfrm>
        </p:spPr>
        <p:txBody>
          <a:bodyPr/>
          <a:lstStyle>
            <a:lvl1pPr marL="0" indent="0">
              <a:lnSpc>
                <a:spcPct val="85000"/>
              </a:lnSpc>
              <a:buNone/>
              <a:defRPr sz="1400" baseline="0"/>
            </a:lvl1pPr>
            <a:lvl2pPr>
              <a:defRPr sz="1800"/>
            </a:lvl2pPr>
            <a:lvl3pPr marL="323912">
              <a:defRPr sz="1600"/>
            </a:lvl3pPr>
            <a:lvl4pPr marL="539852">
              <a:defRPr lang="da-DK" sz="1400" kern="1200" dirty="0" smtClean="0">
                <a:solidFill>
                  <a:schemeClr val="tx1"/>
                </a:solidFill>
                <a:latin typeface="+mn-lt"/>
                <a:ea typeface="+mn-ea"/>
                <a:cs typeface="+mn-cs"/>
              </a:defRPr>
            </a:lvl4pPr>
            <a:lvl5pPr marL="719802" indent="-89978">
              <a:defRPr sz="1200"/>
            </a:lvl5pPr>
          </a:lstStyle>
          <a:p>
            <a:pPr lvl="0"/>
            <a:r>
              <a:rPr lang="da-DK" dirty="0"/>
              <a:t>Billedtekst 14pt i to eller max tre linjer</a:t>
            </a:r>
          </a:p>
        </p:txBody>
      </p:sp>
      <p:sp>
        <p:nvSpPr>
          <p:cNvPr id="17" name="Pladsholder til indhold 4"/>
          <p:cNvSpPr>
            <a:spLocks noGrp="1"/>
          </p:cNvSpPr>
          <p:nvPr>
            <p:ph sz="quarter" idx="14" hasCustomPrompt="1"/>
          </p:nvPr>
        </p:nvSpPr>
        <p:spPr>
          <a:xfrm>
            <a:off x="4884807" y="1028642"/>
            <a:ext cx="3570988" cy="2616300"/>
          </a:xfrm>
        </p:spPr>
        <p:txBody>
          <a:bodyPr/>
          <a:lstStyle>
            <a:lvl1pPr marL="125967" indent="-125967">
              <a:defRPr sz="1800"/>
            </a:lvl1pPr>
            <a:lvl2pPr marL="449879" indent="-107967">
              <a:defRPr sz="1600"/>
            </a:lvl2pPr>
            <a:lvl3pPr marL="809780" indent="-107967">
              <a:defRPr sz="1400"/>
            </a:lvl3pPr>
            <a:lvl4pPr marL="1151687" indent="-89978">
              <a:defRPr sz="1200"/>
            </a:lvl4pPr>
            <a:lvl5pPr marL="1511588" indent="-89978">
              <a:defRPr sz="1000"/>
            </a:lvl5pPr>
            <a:lvl6pPr marL="1871489">
              <a:defRPr sz="1000"/>
            </a:lvl6pPr>
            <a:lvl7pPr marL="2231390">
              <a:defRPr sz="1000"/>
            </a:lvl7pPr>
            <a:lvl8pPr marL="2591291">
              <a:defRPr/>
            </a:lvl8pPr>
            <a:lvl9pPr marL="2951192">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15" name="Pladsholder til tekst 5"/>
          <p:cNvSpPr>
            <a:spLocks noGrp="1"/>
          </p:cNvSpPr>
          <p:nvPr>
            <p:ph type="body" sz="quarter" idx="20"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5" name="Pladsholder til sidefod 4"/>
          <p:cNvSpPr>
            <a:spLocks noGrp="1"/>
          </p:cNvSpPr>
          <p:nvPr>
            <p:ph type="ftr" sz="quarter" idx="11"/>
          </p:nvPr>
        </p:nvSpPr>
        <p:spPr/>
        <p:txBody>
          <a:bodyPr/>
          <a:lstStyle/>
          <a:p>
            <a:r>
              <a:rPr>
                <a:solidFill>
                  <a:srgbClr val="FFFFFF"/>
                </a:solidFill>
              </a:rPr>
              <a:t>Titel/beskrivelse (Sidehoved/fod)</a:t>
            </a: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grpSp>
        <p:nvGrpSpPr>
          <p:cNvPr id="18" name="Gruppe 17"/>
          <p:cNvGrpSpPr>
            <a:grpSpLocks/>
          </p:cNvGrpSpPr>
          <p:nvPr userDrawn="1"/>
        </p:nvGrpSpPr>
        <p:grpSpPr bwMode="auto">
          <a:xfrm>
            <a:off x="-2186217" y="1021704"/>
            <a:ext cx="2032000" cy="1841530"/>
            <a:chOff x="6573838" y="3603625"/>
            <a:chExt cx="2032000" cy="2455243"/>
          </a:xfrm>
        </p:grpSpPr>
        <p:sp>
          <p:nvSpPr>
            <p:cNvPr id="19" name="TextBox 12"/>
            <p:cNvSpPr txBox="1">
              <a:spLocks noChangeArrowheads="1"/>
            </p:cNvSpPr>
            <p:nvPr/>
          </p:nvSpPr>
          <p:spPr bwMode="auto">
            <a:xfrm>
              <a:off x="6573838" y="3603625"/>
              <a:ext cx="2032000" cy="245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auto" hangingPunct="1">
                <a:spcBef>
                  <a:spcPts val="0"/>
                </a:spcBef>
                <a:spcAft>
                  <a:spcPts val="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Indsæt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1.</a:t>
              </a:r>
              <a:r>
                <a:rPr lang="da-DK" sz="900" noProof="1">
                  <a:solidFill>
                    <a:srgbClr val="FFFFFF">
                      <a:lumMod val="50000"/>
                    </a:srgbClr>
                  </a:solidFill>
                  <a:ea typeface="Verdana" panose="020B0604030504040204" pitchFamily="34" charset="0"/>
                  <a:cs typeface="Arial" panose="020B0604020202020204" pitchFamily="34" charset="0"/>
                </a:rPr>
                <a:t> Klik på det lille billede-indsættelsesikon i midten</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af pladsholderen</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2. </a:t>
              </a:r>
              <a:r>
                <a:rPr lang="da-DK" sz="900" noProof="1">
                  <a:solidFill>
                    <a:srgbClr val="FFFFFF">
                      <a:lumMod val="50000"/>
                    </a:srgbClr>
                  </a:solidFill>
                  <a:ea typeface="Verdana" panose="020B0604030504040204" pitchFamily="34" charset="0"/>
                  <a:cs typeface="Arial" panose="020B0604020202020204" pitchFamily="34" charset="0"/>
                </a:rPr>
                <a:t>Indsæt det ønskede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3. </a:t>
              </a:r>
              <a:r>
                <a:rPr lang="da-DK" sz="900" noProof="1">
                  <a:solidFill>
                    <a:srgbClr val="FFFFFF">
                      <a:lumMod val="50000"/>
                    </a:srgbClr>
                  </a:solidFill>
                  <a:ea typeface="Verdana" panose="020B0604030504040204" pitchFamily="34" charset="0"/>
                  <a:cs typeface="Arial" panose="020B0604020202020204" pitchFamily="34" charset="0"/>
                </a:rPr>
                <a:t>Klik </a:t>
              </a:r>
              <a:r>
                <a:rPr lang="da-DK" sz="900" b="1" noProof="1">
                  <a:solidFill>
                    <a:srgbClr val="FFFFFF">
                      <a:lumMod val="50000"/>
                    </a:srgbClr>
                  </a:solidFill>
                  <a:ea typeface="Verdana" panose="020B0604030504040204" pitchFamily="34" charset="0"/>
                  <a:cs typeface="Arial" panose="020B0604020202020204" pitchFamily="34" charset="0"/>
                </a:rPr>
                <a:t>Beskær </a:t>
              </a:r>
              <a:r>
                <a:rPr lang="da-DK" sz="900" noProof="1">
                  <a:solidFill>
                    <a:srgbClr val="FFFFFF">
                      <a:lumMod val="50000"/>
                    </a:srgbClr>
                  </a:solidFill>
                  <a:ea typeface="Verdana" panose="020B0604030504040204" pitchFamily="34" charset="0"/>
                  <a:cs typeface="Arial" panose="020B0604020202020204" pitchFamily="34" charset="0"/>
                </a:rPr>
                <a:t>for at ændre</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billedets fokus/størrelse</a:t>
              </a: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r>
                <a:rPr lang="da-DK" altLang="da-DK" sz="900" b="1" noProof="1">
                  <a:solidFill>
                    <a:srgbClr val="FFFFFF">
                      <a:lumMod val="50000"/>
                    </a:srgbClr>
                  </a:solidFill>
                  <a:ea typeface="Verdana" panose="020B0604030504040204" pitchFamily="34" charset="0"/>
                  <a:cs typeface="Arial" panose="020B0604020202020204" pitchFamily="34" charset="0"/>
                </a:rPr>
                <a:t>4. </a:t>
              </a:r>
              <a:r>
                <a:rPr lang="da-DK" altLang="da-DK" sz="900" noProof="1">
                  <a:solidFill>
                    <a:srgbClr val="FFFFFF">
                      <a:lumMod val="50000"/>
                    </a:srgbClr>
                  </a:solidFill>
                  <a:ea typeface="Verdana" panose="020B0604030504040204" pitchFamily="34" charset="0"/>
                  <a:cs typeface="Arial" panose="020B0604020202020204" pitchFamily="34" charset="0"/>
                </a:rPr>
                <a:t>Ønsker du at skalere billedet, så hold </a:t>
              </a:r>
              <a:r>
                <a:rPr lang="da-DK" altLang="da-DK" sz="900" b="1" noProof="1">
                  <a:solidFill>
                    <a:srgbClr val="FFFFFF">
                      <a:lumMod val="50000"/>
                    </a:srgbClr>
                  </a:solidFill>
                  <a:ea typeface="Verdana" panose="020B0604030504040204" pitchFamily="34" charset="0"/>
                  <a:cs typeface="Arial" panose="020B0604020202020204" pitchFamily="34" charset="0"/>
                </a:rPr>
                <a:t>SHIFT</a:t>
              </a:r>
              <a:r>
                <a:rPr lang="da-DK" altLang="da-DK" sz="900" noProof="1">
                  <a:solidFill>
                    <a:srgbClr val="FFFFFF">
                      <a:lumMod val="50000"/>
                    </a:srgbClr>
                  </a:solidFill>
                  <a:ea typeface="Verdana" panose="020B0604030504040204" pitchFamily="34" charset="0"/>
                  <a:cs typeface="Arial" panose="020B0604020202020204" pitchFamily="34" charset="0"/>
                </a:rPr>
                <a:t>-knappen nede, mens der trækkes i billedets hjørner</a:t>
              </a:r>
            </a:p>
          </p:txBody>
        </p:sp>
        <p:grpSp>
          <p:nvGrpSpPr>
            <p:cNvPr id="20" name="Gruppe 1"/>
            <p:cNvGrpSpPr>
              <a:grpSpLocks/>
            </p:cNvGrpSpPr>
            <p:nvPr/>
          </p:nvGrpSpPr>
          <p:grpSpPr bwMode="auto">
            <a:xfrm>
              <a:off x="8227557" y="5472327"/>
              <a:ext cx="331787" cy="343015"/>
              <a:chOff x="8227737" y="5472259"/>
              <a:chExt cx="331631" cy="343667"/>
            </a:xfrm>
          </p:grpSpPr>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1265" y="5472375"/>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5"/>
              <p:cNvSpPr/>
              <p:nvPr/>
            </p:nvSpPr>
            <p:spPr>
              <a:xfrm>
                <a:off x="8227737" y="5472259"/>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dirty="0">
                  <a:solidFill>
                    <a:srgbClr val="FFFFFF"/>
                  </a:solidFill>
                </a:endParaRPr>
              </a:p>
            </p:txBody>
          </p:sp>
        </p:grpSp>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6263" y="468802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Tekstfelt 4"/>
          <p:cNvSpPr txBox="1"/>
          <p:nvPr userDrawn="1"/>
        </p:nvSpPr>
        <p:spPr>
          <a:xfrm>
            <a:off x="1371601" y="155324"/>
            <a:ext cx="2340260" cy="161583"/>
          </a:xfrm>
          <a:prstGeom prst="rect">
            <a:avLst/>
          </a:prstGeom>
          <a:noFill/>
        </p:spPr>
        <p:txBody>
          <a:bodyPr wrap="square" lIns="0" tIns="0" rIns="0" bIns="0" rtlCol="0">
            <a:noAutofit/>
          </a:bodyPr>
          <a:lstStyle/>
          <a:p>
            <a:pPr fontAlgn="auto">
              <a:spcBef>
                <a:spcPts val="0"/>
              </a:spcBef>
              <a:spcAft>
                <a:spcPts val="0"/>
              </a:spcAft>
            </a:pPr>
            <a:r>
              <a:rPr lang="da-DK" sz="1200" b="1" dirty="0">
                <a:solidFill>
                  <a:srgbClr val="565656"/>
                </a:solidFill>
                <a:latin typeface="Arial"/>
              </a:rPr>
              <a:t>Region Hovedstaden</a:t>
            </a:r>
          </a:p>
        </p:txBody>
      </p:sp>
    </p:spTree>
    <p:extLst>
      <p:ext uri="{BB962C8B-B14F-4D97-AF65-F5344CB8AC3E}">
        <p14:creationId xmlns:p14="http://schemas.microsoft.com/office/powerpoint/2010/main" val="41466169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Felt &amp; tekstsp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368000" y="681543"/>
            <a:ext cx="7091788" cy="844457"/>
          </a:xfrm>
        </p:spPr>
        <p:txBody>
          <a:bodyPr/>
          <a:lstStyle/>
          <a:p>
            <a:r>
              <a:rPr lang="da-DK" dirty="0"/>
              <a:t>Overskrift 27pt i to eller flere linjer </a:t>
            </a:r>
            <a:br>
              <a:rPr lang="da-DK" dirty="0"/>
            </a:br>
            <a:r>
              <a:rPr lang="da-DK" dirty="0"/>
              <a:t>teksten vokser opad</a:t>
            </a:r>
          </a:p>
        </p:txBody>
      </p:sp>
      <p:sp>
        <p:nvSpPr>
          <p:cNvPr id="5" name="Pladsholder til sidefod 4"/>
          <p:cNvSpPr>
            <a:spLocks noGrp="1"/>
          </p:cNvSpPr>
          <p:nvPr>
            <p:ph type="ftr" sz="quarter" idx="11"/>
          </p:nvPr>
        </p:nvSpPr>
        <p:spPr/>
        <p:txBody>
          <a:bodyPr/>
          <a:lstStyle/>
          <a:p>
            <a:r>
              <a:rPr>
                <a:solidFill>
                  <a:srgbClr val="FFFFFF"/>
                </a:solidFill>
              </a:rPr>
              <a:t>Titel/beskrivelse (Sidehoved/fod)</a:t>
            </a: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grpSp>
        <p:nvGrpSpPr>
          <p:cNvPr id="17" name="Gruppe 16"/>
          <p:cNvGrpSpPr>
            <a:grpSpLocks/>
          </p:cNvGrpSpPr>
          <p:nvPr userDrawn="1"/>
        </p:nvGrpSpPr>
        <p:grpSpPr bwMode="auto">
          <a:xfrm>
            <a:off x="-2186217" y="1746649"/>
            <a:ext cx="2032000" cy="1841530"/>
            <a:chOff x="6573838" y="3603625"/>
            <a:chExt cx="2032000" cy="2455243"/>
          </a:xfrm>
        </p:grpSpPr>
        <p:sp>
          <p:nvSpPr>
            <p:cNvPr id="18" name="TextBox 12"/>
            <p:cNvSpPr txBox="1">
              <a:spLocks noChangeArrowheads="1"/>
            </p:cNvSpPr>
            <p:nvPr/>
          </p:nvSpPr>
          <p:spPr bwMode="auto">
            <a:xfrm>
              <a:off x="6573838" y="3603625"/>
              <a:ext cx="2032000" cy="245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auto" hangingPunct="1">
                <a:spcBef>
                  <a:spcPts val="0"/>
                </a:spcBef>
                <a:spcAft>
                  <a:spcPts val="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Indsæt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1.</a:t>
              </a:r>
              <a:r>
                <a:rPr lang="da-DK" sz="900" noProof="1">
                  <a:solidFill>
                    <a:srgbClr val="FFFFFF">
                      <a:lumMod val="50000"/>
                    </a:srgbClr>
                  </a:solidFill>
                  <a:ea typeface="Verdana" panose="020B0604030504040204" pitchFamily="34" charset="0"/>
                  <a:cs typeface="Arial" panose="020B0604020202020204" pitchFamily="34" charset="0"/>
                </a:rPr>
                <a:t> Klik på det lille billede-indsættelsesikon i midten</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af pladsholderen</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2. </a:t>
              </a:r>
              <a:r>
                <a:rPr lang="da-DK" sz="900" noProof="1">
                  <a:solidFill>
                    <a:srgbClr val="FFFFFF">
                      <a:lumMod val="50000"/>
                    </a:srgbClr>
                  </a:solidFill>
                  <a:ea typeface="Verdana" panose="020B0604030504040204" pitchFamily="34" charset="0"/>
                  <a:cs typeface="Arial" panose="020B0604020202020204" pitchFamily="34" charset="0"/>
                </a:rPr>
                <a:t>Indsæt det ønskede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3. </a:t>
              </a:r>
              <a:r>
                <a:rPr lang="da-DK" sz="900" noProof="1">
                  <a:solidFill>
                    <a:srgbClr val="FFFFFF">
                      <a:lumMod val="50000"/>
                    </a:srgbClr>
                  </a:solidFill>
                  <a:ea typeface="Verdana" panose="020B0604030504040204" pitchFamily="34" charset="0"/>
                  <a:cs typeface="Arial" panose="020B0604020202020204" pitchFamily="34" charset="0"/>
                </a:rPr>
                <a:t>Klik </a:t>
              </a:r>
              <a:r>
                <a:rPr lang="da-DK" sz="900" b="1" noProof="1">
                  <a:solidFill>
                    <a:srgbClr val="FFFFFF">
                      <a:lumMod val="50000"/>
                    </a:srgbClr>
                  </a:solidFill>
                  <a:ea typeface="Verdana" panose="020B0604030504040204" pitchFamily="34" charset="0"/>
                  <a:cs typeface="Arial" panose="020B0604020202020204" pitchFamily="34" charset="0"/>
                </a:rPr>
                <a:t>Beskær </a:t>
              </a:r>
              <a:r>
                <a:rPr lang="da-DK" sz="900" noProof="1">
                  <a:solidFill>
                    <a:srgbClr val="FFFFFF">
                      <a:lumMod val="50000"/>
                    </a:srgbClr>
                  </a:solidFill>
                  <a:ea typeface="Verdana" panose="020B0604030504040204" pitchFamily="34" charset="0"/>
                  <a:cs typeface="Arial" panose="020B0604020202020204" pitchFamily="34" charset="0"/>
                </a:rPr>
                <a:t>for at ændre</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billedets fokus/størrelse</a:t>
              </a: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r>
                <a:rPr lang="da-DK" altLang="da-DK" sz="900" b="1" noProof="1">
                  <a:solidFill>
                    <a:srgbClr val="FFFFFF">
                      <a:lumMod val="50000"/>
                    </a:srgbClr>
                  </a:solidFill>
                  <a:ea typeface="Verdana" panose="020B0604030504040204" pitchFamily="34" charset="0"/>
                  <a:cs typeface="Arial" panose="020B0604020202020204" pitchFamily="34" charset="0"/>
                </a:rPr>
                <a:t>4. </a:t>
              </a:r>
              <a:r>
                <a:rPr lang="da-DK" altLang="da-DK" sz="900" noProof="1">
                  <a:solidFill>
                    <a:srgbClr val="FFFFFF">
                      <a:lumMod val="50000"/>
                    </a:srgbClr>
                  </a:solidFill>
                  <a:ea typeface="Verdana" panose="020B0604030504040204" pitchFamily="34" charset="0"/>
                  <a:cs typeface="Arial" panose="020B0604020202020204" pitchFamily="34" charset="0"/>
                </a:rPr>
                <a:t>Ønsker du at skalere billedet, så hold </a:t>
              </a:r>
              <a:r>
                <a:rPr lang="da-DK" altLang="da-DK" sz="900" b="1" noProof="1">
                  <a:solidFill>
                    <a:srgbClr val="FFFFFF">
                      <a:lumMod val="50000"/>
                    </a:srgbClr>
                  </a:solidFill>
                  <a:ea typeface="Verdana" panose="020B0604030504040204" pitchFamily="34" charset="0"/>
                  <a:cs typeface="Arial" panose="020B0604020202020204" pitchFamily="34" charset="0"/>
                </a:rPr>
                <a:t>SHIFT</a:t>
              </a:r>
              <a:r>
                <a:rPr lang="da-DK" altLang="da-DK" sz="900" noProof="1">
                  <a:solidFill>
                    <a:srgbClr val="FFFFFF">
                      <a:lumMod val="50000"/>
                    </a:srgbClr>
                  </a:solidFill>
                  <a:ea typeface="Verdana" panose="020B0604030504040204" pitchFamily="34" charset="0"/>
                  <a:cs typeface="Arial" panose="020B0604020202020204" pitchFamily="34" charset="0"/>
                </a:rPr>
                <a:t>-knappen nede, mens der trækkes i billedets hjørner</a:t>
              </a:r>
            </a:p>
          </p:txBody>
        </p:sp>
        <p:grpSp>
          <p:nvGrpSpPr>
            <p:cNvPr id="19" name="Gruppe 1"/>
            <p:cNvGrpSpPr>
              <a:grpSpLocks/>
            </p:cNvGrpSpPr>
            <p:nvPr/>
          </p:nvGrpSpPr>
          <p:grpSpPr bwMode="auto">
            <a:xfrm>
              <a:off x="8227557" y="5472327"/>
              <a:ext cx="331787" cy="343015"/>
              <a:chOff x="8227737" y="5472259"/>
              <a:chExt cx="331631" cy="343667"/>
            </a:xfrm>
          </p:grpSpPr>
          <p:pic>
            <p:nvPicPr>
              <p:cNvPr id="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1265" y="5472375"/>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ounded Rectangle 25"/>
              <p:cNvSpPr/>
              <p:nvPr/>
            </p:nvSpPr>
            <p:spPr>
              <a:xfrm>
                <a:off x="8227737" y="5472259"/>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dirty="0">
                  <a:solidFill>
                    <a:srgbClr val="FFFFFF"/>
                  </a:solidFill>
                </a:endParaRPr>
              </a:p>
            </p:txBody>
          </p:sp>
        </p:gr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6263" y="468802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7" name="Pladsholder til tekst 1"/>
          <p:cNvSpPr>
            <a:spLocks noGrp="1"/>
          </p:cNvSpPr>
          <p:nvPr>
            <p:ph type="body" sz="quarter" idx="15" hasCustomPrompt="1"/>
          </p:nvPr>
        </p:nvSpPr>
        <p:spPr>
          <a:xfrm>
            <a:off x="1371600" y="3698521"/>
            <a:ext cx="3317874" cy="417470"/>
          </a:xfrm>
        </p:spPr>
        <p:txBody>
          <a:bodyPr/>
          <a:lstStyle>
            <a:lvl1pPr marL="0" indent="0">
              <a:lnSpc>
                <a:spcPct val="85000"/>
              </a:lnSpc>
              <a:buNone/>
              <a:defRPr sz="1400" baseline="0"/>
            </a:lvl1pPr>
            <a:lvl2pPr>
              <a:defRPr sz="1800"/>
            </a:lvl2pPr>
            <a:lvl3pPr marL="323912">
              <a:defRPr sz="1600"/>
            </a:lvl3pPr>
            <a:lvl4pPr marL="539852">
              <a:defRPr lang="da-DK" sz="1400" kern="1200" dirty="0" smtClean="0">
                <a:solidFill>
                  <a:schemeClr val="tx1"/>
                </a:solidFill>
                <a:latin typeface="+mn-lt"/>
                <a:ea typeface="+mn-ea"/>
                <a:cs typeface="+mn-cs"/>
              </a:defRPr>
            </a:lvl4pPr>
            <a:lvl5pPr marL="719802" indent="-89978">
              <a:defRPr sz="1200"/>
            </a:lvl5pPr>
          </a:lstStyle>
          <a:p>
            <a:pPr lvl="0"/>
            <a:r>
              <a:rPr lang="da-DK" dirty="0"/>
              <a:t>Billedtekst 14pt i to eller max tre linjer</a:t>
            </a:r>
          </a:p>
        </p:txBody>
      </p:sp>
      <p:sp>
        <p:nvSpPr>
          <p:cNvPr id="28" name="Pladsholder til billede 2"/>
          <p:cNvSpPr>
            <a:spLocks noGrp="1"/>
          </p:cNvSpPr>
          <p:nvPr>
            <p:ph type="pic" sz="quarter" idx="17" hasCustomPrompt="1"/>
          </p:nvPr>
        </p:nvSpPr>
        <p:spPr>
          <a:xfrm>
            <a:off x="1368000" y="1746659"/>
            <a:ext cx="3319200" cy="1857421"/>
          </a:xfrm>
        </p:spPr>
        <p:txBody>
          <a:bodyPr tIns="611835" anchor="ctr" anchorCtr="0"/>
          <a:lstStyle>
            <a:lvl1pPr marL="0" indent="0" algn="ctr">
              <a:buNone/>
              <a:defRPr sz="1400" baseline="0">
                <a:solidFill>
                  <a:schemeClr val="accent6"/>
                </a:solidFill>
              </a:defRPr>
            </a:lvl1pPr>
          </a:lstStyle>
          <a:p>
            <a:r>
              <a:rPr lang="da-DK" dirty="0"/>
              <a:t>Klik på ikon for at indsætte billede</a:t>
            </a:r>
          </a:p>
        </p:txBody>
      </p:sp>
      <p:sp>
        <p:nvSpPr>
          <p:cNvPr id="24" name="Pladsholder til indhold 3"/>
          <p:cNvSpPr>
            <a:spLocks noGrp="1"/>
          </p:cNvSpPr>
          <p:nvPr>
            <p:ph sz="quarter" idx="14" hasCustomPrompt="1"/>
          </p:nvPr>
        </p:nvSpPr>
        <p:spPr>
          <a:xfrm>
            <a:off x="4888800" y="1745456"/>
            <a:ext cx="3570988" cy="2370535"/>
          </a:xfrm>
        </p:spPr>
        <p:txBody>
          <a:bodyPr/>
          <a:lstStyle>
            <a:lvl1pPr marL="125967" indent="-125967">
              <a:defRPr sz="1800"/>
            </a:lvl1pPr>
            <a:lvl2pPr marL="449879" indent="-107967">
              <a:defRPr sz="1600"/>
            </a:lvl2pPr>
            <a:lvl3pPr marL="809780" indent="-107967">
              <a:defRPr sz="1400"/>
            </a:lvl3pPr>
            <a:lvl4pPr marL="1151687" indent="-89978">
              <a:defRPr sz="1200"/>
            </a:lvl4pPr>
            <a:lvl5pPr marL="1511588" indent="-89978">
              <a:defRPr sz="1000"/>
            </a:lvl5pPr>
            <a:lvl6pPr marL="1871489">
              <a:defRPr sz="1000"/>
            </a:lvl6pPr>
            <a:lvl7pPr marL="2231390">
              <a:defRPr sz="1000"/>
            </a:lvl7pPr>
            <a:lvl8pPr marL="2591291">
              <a:defRPr/>
            </a:lvl8pPr>
            <a:lvl9pPr marL="2951192">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15" name="Pladsholder til tekst 3"/>
          <p:cNvSpPr>
            <a:spLocks noGrp="1"/>
          </p:cNvSpPr>
          <p:nvPr>
            <p:ph type="body" sz="quarter" idx="18"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16" name="Tekstfelt 4"/>
          <p:cNvSpPr txBox="1"/>
          <p:nvPr userDrawn="1"/>
        </p:nvSpPr>
        <p:spPr>
          <a:xfrm>
            <a:off x="1371601" y="155324"/>
            <a:ext cx="2340260" cy="161583"/>
          </a:xfrm>
          <a:prstGeom prst="rect">
            <a:avLst/>
          </a:prstGeom>
          <a:noFill/>
        </p:spPr>
        <p:txBody>
          <a:bodyPr wrap="square" lIns="0" tIns="0" rIns="0" bIns="0" rtlCol="0">
            <a:noAutofit/>
          </a:bodyPr>
          <a:lstStyle/>
          <a:p>
            <a:pPr fontAlgn="auto">
              <a:spcBef>
                <a:spcPts val="0"/>
              </a:spcBef>
              <a:spcAft>
                <a:spcPts val="0"/>
              </a:spcAft>
            </a:pPr>
            <a:r>
              <a:rPr lang="da-DK" sz="1200" b="1" dirty="0">
                <a:solidFill>
                  <a:srgbClr val="575757"/>
                </a:solidFill>
                <a:latin typeface="Arial"/>
              </a:rPr>
              <a:t>Region Hovedstaden</a:t>
            </a:r>
          </a:p>
        </p:txBody>
      </p:sp>
    </p:spTree>
    <p:extLst>
      <p:ext uri="{BB962C8B-B14F-4D97-AF65-F5344CB8AC3E}">
        <p14:creationId xmlns:p14="http://schemas.microsoft.com/office/powerpoint/2010/main" val="363350350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Afsnit start">
    <p:spTree>
      <p:nvGrpSpPr>
        <p:cNvPr id="1" name=""/>
        <p:cNvGrpSpPr/>
        <p:nvPr/>
      </p:nvGrpSpPr>
      <p:grpSpPr>
        <a:xfrm>
          <a:off x="0" y="0"/>
          <a:ext cx="0" cy="0"/>
          <a:chOff x="0" y="0"/>
          <a:chExt cx="0" cy="0"/>
        </a:xfrm>
      </p:grpSpPr>
      <p:sp>
        <p:nvSpPr>
          <p:cNvPr id="21" name="Hvid dæk boks"/>
          <p:cNvSpPr/>
          <p:nvPr userDrawn="1"/>
        </p:nvSpPr>
        <p:spPr>
          <a:xfrm>
            <a:off x="0" y="0"/>
            <a:ext cx="9144000" cy="51435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auto">
              <a:spcBef>
                <a:spcPts val="0"/>
              </a:spcBef>
              <a:spcAft>
                <a:spcPts val="0"/>
              </a:spcAft>
            </a:pPr>
            <a:endParaRPr lang="da-DK" sz="1800" dirty="0">
              <a:solidFill>
                <a:srgbClr val="FFFFFF"/>
              </a:solidFill>
            </a:endParaRPr>
          </a:p>
        </p:txBody>
      </p:sp>
      <p:sp>
        <p:nvSpPr>
          <p:cNvPr id="12" name="Rektangel 11"/>
          <p:cNvSpPr/>
          <p:nvPr userDrawn="1"/>
        </p:nvSpPr>
        <p:spPr>
          <a:xfrm>
            <a:off x="0" y="2"/>
            <a:ext cx="683568" cy="15286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13" name="Rektangel 12"/>
          <p:cNvSpPr/>
          <p:nvPr userDrawn="1"/>
        </p:nvSpPr>
        <p:spPr>
          <a:xfrm>
            <a:off x="0" y="1528767"/>
            <a:ext cx="683568" cy="3614885"/>
          </a:xfrm>
          <a:prstGeom prst="rect">
            <a:avLst/>
          </a:prstGeom>
          <a:solidFill>
            <a:srgbClr val="1F293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8" name="Titel 1"/>
          <p:cNvSpPr>
            <a:spLocks noGrp="1"/>
          </p:cNvSpPr>
          <p:nvPr>
            <p:ph type="title" hasCustomPrompt="1"/>
          </p:nvPr>
        </p:nvSpPr>
        <p:spPr>
          <a:xfrm>
            <a:off x="1371600" y="2031690"/>
            <a:ext cx="7086600" cy="2081920"/>
          </a:xfrm>
        </p:spPr>
        <p:txBody>
          <a:bodyPr anchor="t" anchorCtr="0"/>
          <a:lstStyle>
            <a:lvl1pPr>
              <a:defRPr sz="3700">
                <a:solidFill>
                  <a:schemeClr val="tx2"/>
                </a:solidFill>
              </a:defRPr>
            </a:lvl1pPr>
          </a:lstStyle>
          <a:p>
            <a:r>
              <a:rPr lang="da-DK" dirty="0"/>
              <a:t>Overskrift 37pt skrives her</a:t>
            </a:r>
            <a:br>
              <a:rPr lang="da-DK" dirty="0"/>
            </a:br>
            <a:r>
              <a:rPr lang="da-DK" dirty="0"/>
              <a:t>i to eller flere linjer</a:t>
            </a:r>
          </a:p>
        </p:txBody>
      </p:sp>
      <p:sp>
        <p:nvSpPr>
          <p:cNvPr id="5" name="Pladsholder til sidefod 4"/>
          <p:cNvSpPr>
            <a:spLocks noGrp="1"/>
          </p:cNvSpPr>
          <p:nvPr>
            <p:ph type="ftr" sz="quarter" idx="11"/>
          </p:nvPr>
        </p:nvSpPr>
        <p:spPr/>
        <p:txBody>
          <a:bodyPr/>
          <a:lstStyle>
            <a:lvl1pPr>
              <a:defRPr>
                <a:solidFill>
                  <a:schemeClr val="tx1"/>
                </a:solidFill>
              </a:defRPr>
            </a:lvl1pPr>
          </a:lstStyle>
          <a:p>
            <a:r>
              <a:rPr>
                <a:solidFill>
                  <a:srgbClr val="333333"/>
                </a:solidFill>
              </a:rPr>
              <a:t>Titel/beskrivelse (Sidehoved/fod)</a:t>
            </a:r>
            <a:endParaRPr dirty="0">
              <a:solidFill>
                <a:srgbClr val="333333"/>
              </a:solidFill>
            </a:endParaRPr>
          </a:p>
        </p:txBody>
      </p:sp>
      <p:sp>
        <p:nvSpPr>
          <p:cNvPr id="6" name="Pladsholder til diasnummer 5"/>
          <p:cNvSpPr>
            <a:spLocks noGrp="1"/>
          </p:cNvSpPr>
          <p:nvPr>
            <p:ph type="sldNum" sz="quarter" idx="12"/>
          </p:nvPr>
        </p:nvSpPr>
        <p:spPr/>
        <p:txBody>
          <a:bodyPr/>
          <a:lstStyle>
            <a:lvl1pPr>
              <a:defRPr>
                <a:solidFill>
                  <a:schemeClr val="tx1"/>
                </a:solidFill>
              </a:defRPr>
            </a:lvl1pPr>
          </a:lstStyle>
          <a:p>
            <a:fld id="{667EC89C-17A0-4E64-A6D2-B825673CEEDF}" type="slidenum">
              <a:rPr smtClean="0">
                <a:solidFill>
                  <a:srgbClr val="333333"/>
                </a:solidFill>
              </a:rPr>
              <a:pPr/>
              <a:t>‹#›</a:t>
            </a:fld>
            <a:endParaRPr dirty="0">
              <a:solidFill>
                <a:srgbClr val="333333"/>
              </a:solidFill>
            </a:endParaRPr>
          </a:p>
        </p:txBody>
      </p:sp>
      <p:grpSp>
        <p:nvGrpSpPr>
          <p:cNvPr id="14" name="Logo"/>
          <p:cNvGrpSpPr/>
          <p:nvPr userDrawn="1"/>
        </p:nvGrpSpPr>
        <p:grpSpPr>
          <a:xfrm>
            <a:off x="457212" y="1188006"/>
            <a:ext cx="685775" cy="514331"/>
            <a:chOff x="5871397" y="3561347"/>
            <a:chExt cx="2057324" cy="2057324"/>
          </a:xfrm>
        </p:grpSpPr>
        <p:pic>
          <p:nvPicPr>
            <p:cNvPr id="15" name="Billed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71397" y="3561347"/>
              <a:ext cx="2057324" cy="2057324"/>
            </a:xfrm>
            <a:prstGeom prst="rect">
              <a:avLst/>
            </a:prstGeom>
          </p:spPr>
        </p:pic>
        <p:pic>
          <p:nvPicPr>
            <p:cNvPr id="16" name="Billed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40992" y="3692094"/>
              <a:ext cx="349250" cy="1784350"/>
            </a:xfrm>
            <a:prstGeom prst="rect">
              <a:avLst/>
            </a:prstGeom>
          </p:spPr>
        </p:pic>
      </p:grpSp>
      <p:sp>
        <p:nvSpPr>
          <p:cNvPr id="17" name="Pladsholder til tekst 3"/>
          <p:cNvSpPr>
            <a:spLocks noGrp="1"/>
          </p:cNvSpPr>
          <p:nvPr>
            <p:ph type="body" sz="quarter" idx="13"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18" name="Tekstfelt 4"/>
          <p:cNvSpPr txBox="1"/>
          <p:nvPr userDrawn="1"/>
        </p:nvSpPr>
        <p:spPr>
          <a:xfrm>
            <a:off x="1371601" y="155324"/>
            <a:ext cx="2340260" cy="161583"/>
          </a:xfrm>
          <a:prstGeom prst="rect">
            <a:avLst/>
          </a:prstGeom>
          <a:noFill/>
        </p:spPr>
        <p:txBody>
          <a:bodyPr wrap="square" lIns="0" tIns="0" rIns="0" bIns="0" rtlCol="0">
            <a:noAutofit/>
          </a:bodyPr>
          <a:lstStyle/>
          <a:p>
            <a:pPr fontAlgn="auto">
              <a:spcBef>
                <a:spcPts val="0"/>
              </a:spcBef>
              <a:spcAft>
                <a:spcPts val="0"/>
              </a:spcAft>
            </a:pPr>
            <a:r>
              <a:rPr lang="da-DK" sz="1200" b="1" dirty="0">
                <a:solidFill>
                  <a:srgbClr val="565656"/>
                </a:solidFill>
                <a:latin typeface="Arial"/>
              </a:rPr>
              <a:t>Region Hovedstaden</a:t>
            </a:r>
          </a:p>
        </p:txBody>
      </p:sp>
      <p:pic>
        <p:nvPicPr>
          <p:cNvPr id="20" name="Billed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65164" y="4524966"/>
            <a:ext cx="2038984" cy="621000"/>
          </a:xfrm>
          <a:prstGeom prst="rect">
            <a:avLst/>
          </a:prstGeom>
        </p:spPr>
      </p:pic>
    </p:spTree>
    <p:extLst>
      <p:ext uri="{BB962C8B-B14F-4D97-AF65-F5344CB8AC3E}">
        <p14:creationId xmlns:p14="http://schemas.microsoft.com/office/powerpoint/2010/main" val="335049746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p:txBody>
          <a:bodyPr/>
          <a:lstStyle/>
          <a:p>
            <a:r>
              <a:rPr>
                <a:solidFill>
                  <a:srgbClr val="FFFFFF"/>
                </a:solidFill>
              </a:rPr>
              <a:t>Titel/beskrivelse (Sidehoved/fod)</a:t>
            </a:r>
          </a:p>
        </p:txBody>
      </p:sp>
      <p:sp>
        <p:nvSpPr>
          <p:cNvPr id="4" name="Pladsholder til diasnummer 3"/>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sp>
        <p:nvSpPr>
          <p:cNvPr id="5" name="Pladsholder til tekst 3"/>
          <p:cNvSpPr>
            <a:spLocks noGrp="1"/>
          </p:cNvSpPr>
          <p:nvPr>
            <p:ph type="body" sz="quarter" idx="13"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6" name="Tekstfelt 4"/>
          <p:cNvSpPr txBox="1"/>
          <p:nvPr userDrawn="1"/>
        </p:nvSpPr>
        <p:spPr>
          <a:xfrm>
            <a:off x="1371601" y="155324"/>
            <a:ext cx="2340260" cy="161583"/>
          </a:xfrm>
          <a:prstGeom prst="rect">
            <a:avLst/>
          </a:prstGeom>
          <a:noFill/>
        </p:spPr>
        <p:txBody>
          <a:bodyPr wrap="square" lIns="0" tIns="0" rIns="0" bIns="0" rtlCol="0">
            <a:noAutofit/>
          </a:bodyPr>
          <a:lstStyle/>
          <a:p>
            <a:pPr fontAlgn="auto">
              <a:spcBef>
                <a:spcPts val="0"/>
              </a:spcBef>
              <a:spcAft>
                <a:spcPts val="0"/>
              </a:spcAft>
            </a:pPr>
            <a:r>
              <a:rPr lang="da-DK" sz="1200" b="1" dirty="0">
                <a:solidFill>
                  <a:srgbClr val="565656"/>
                </a:solidFill>
                <a:latin typeface="Arial"/>
              </a:rPr>
              <a:t>Region Hovedstaden</a:t>
            </a:r>
          </a:p>
        </p:txBody>
      </p:sp>
    </p:spTree>
    <p:extLst>
      <p:ext uri="{BB962C8B-B14F-4D97-AF65-F5344CB8AC3E}">
        <p14:creationId xmlns:p14="http://schemas.microsoft.com/office/powerpoint/2010/main" val="32769093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lut ">
    <p:spTree>
      <p:nvGrpSpPr>
        <p:cNvPr id="1" name=""/>
        <p:cNvGrpSpPr/>
        <p:nvPr/>
      </p:nvGrpSpPr>
      <p:grpSpPr>
        <a:xfrm>
          <a:off x="0" y="0"/>
          <a:ext cx="0" cy="0"/>
          <a:chOff x="0" y="0"/>
          <a:chExt cx="0" cy="0"/>
        </a:xfrm>
      </p:grpSpPr>
      <p:sp>
        <p:nvSpPr>
          <p:cNvPr id="8" name="Rektangel 7"/>
          <p:cNvSpPr/>
          <p:nvPr userDrawn="1"/>
        </p:nvSpPr>
        <p:spPr>
          <a:xfrm>
            <a:off x="611567" y="0"/>
            <a:ext cx="8532007"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9" name="Rektangel 8"/>
          <p:cNvSpPr/>
          <p:nvPr userDrawn="1"/>
        </p:nvSpPr>
        <p:spPr>
          <a:xfrm>
            <a:off x="8460000" y="1"/>
            <a:ext cx="68356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10" name="Rektangel 9"/>
          <p:cNvSpPr/>
          <p:nvPr userDrawn="1"/>
        </p:nvSpPr>
        <p:spPr>
          <a:xfrm>
            <a:off x="0" y="0"/>
            <a:ext cx="683568" cy="5143648"/>
          </a:xfrm>
          <a:prstGeom prst="rect">
            <a:avLst/>
          </a:prstGeom>
          <a:solidFill>
            <a:srgbClr val="1F293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2" name="Titel 1"/>
          <p:cNvSpPr>
            <a:spLocks noGrp="1"/>
          </p:cNvSpPr>
          <p:nvPr>
            <p:ph type="title" hasCustomPrompt="1"/>
          </p:nvPr>
        </p:nvSpPr>
        <p:spPr>
          <a:xfrm>
            <a:off x="1371600" y="762550"/>
            <a:ext cx="7086600" cy="984098"/>
          </a:xfrm>
        </p:spPr>
        <p:txBody>
          <a:bodyPr/>
          <a:lstStyle>
            <a:lvl1pPr>
              <a:lnSpc>
                <a:spcPct val="85000"/>
              </a:lnSpc>
              <a:defRPr>
                <a:solidFill>
                  <a:schemeClr val="bg1"/>
                </a:solidFill>
              </a:defRPr>
            </a:lvl1pPr>
          </a:lstStyle>
          <a:p>
            <a:r>
              <a:rPr lang="da-DK" dirty="0"/>
              <a:t>Overskrift 27pt i to eller flere linjer </a:t>
            </a:r>
            <a:br>
              <a:rPr lang="da-DK" dirty="0"/>
            </a:br>
            <a:r>
              <a:rPr lang="da-DK" dirty="0"/>
              <a:t>teksten vokser opad</a:t>
            </a:r>
          </a:p>
        </p:txBody>
      </p:sp>
      <p:sp>
        <p:nvSpPr>
          <p:cNvPr id="11" name="Pladsholder til tekst 2"/>
          <p:cNvSpPr>
            <a:spLocks noGrp="1"/>
          </p:cNvSpPr>
          <p:nvPr>
            <p:ph type="body" sz="quarter" idx="15" hasCustomPrompt="1"/>
          </p:nvPr>
        </p:nvSpPr>
        <p:spPr>
          <a:xfrm>
            <a:off x="1368001" y="1939208"/>
            <a:ext cx="2995611" cy="486000"/>
          </a:xfrm>
        </p:spPr>
        <p:txBody>
          <a:bodyPr/>
          <a:lstStyle>
            <a:lvl1pPr marL="0" indent="0">
              <a:lnSpc>
                <a:spcPct val="85000"/>
              </a:lnSpc>
              <a:buNone/>
              <a:defRPr sz="1600" baseline="0">
                <a:solidFill>
                  <a:schemeClr val="bg1"/>
                </a:solidFill>
              </a:defRPr>
            </a:lvl1pPr>
            <a:lvl2pPr>
              <a:defRPr sz="1800">
                <a:solidFill>
                  <a:schemeClr val="bg1"/>
                </a:solidFill>
              </a:defRPr>
            </a:lvl2pPr>
            <a:lvl3pPr marL="323912">
              <a:defRPr sz="1600">
                <a:solidFill>
                  <a:schemeClr val="bg1"/>
                </a:solidFill>
              </a:defRPr>
            </a:lvl3pPr>
            <a:lvl4pPr marL="539852">
              <a:defRPr lang="da-DK" sz="1400" kern="1200" dirty="0" smtClean="0">
                <a:solidFill>
                  <a:schemeClr val="bg1"/>
                </a:solidFill>
                <a:latin typeface="+mn-lt"/>
                <a:ea typeface="+mn-ea"/>
                <a:cs typeface="+mn-cs"/>
              </a:defRPr>
            </a:lvl4pPr>
            <a:lvl5pPr marL="719802" indent="-89978">
              <a:defRPr sz="1200">
                <a:solidFill>
                  <a:schemeClr val="bg1"/>
                </a:solidFill>
              </a:defRPr>
            </a:lvl5pPr>
          </a:lstStyle>
          <a:p>
            <a:pPr lvl="0"/>
            <a:r>
              <a:rPr lang="da-DK" dirty="0"/>
              <a:t>Tak tekst 16pt i to eller max 3 linjer</a:t>
            </a:r>
          </a:p>
        </p:txBody>
      </p:sp>
      <p:sp>
        <p:nvSpPr>
          <p:cNvPr id="17" name="Pladsholder til tekst 3"/>
          <p:cNvSpPr>
            <a:spLocks noGrp="1"/>
          </p:cNvSpPr>
          <p:nvPr>
            <p:ph type="body" sz="quarter" idx="16" hasCustomPrompt="1"/>
          </p:nvPr>
        </p:nvSpPr>
        <p:spPr>
          <a:xfrm>
            <a:off x="1368001" y="2618192"/>
            <a:ext cx="2995611" cy="486000"/>
          </a:xfrm>
        </p:spPr>
        <p:txBody>
          <a:bodyPr/>
          <a:lstStyle>
            <a:lvl1pPr marL="0" indent="0">
              <a:lnSpc>
                <a:spcPct val="85000"/>
              </a:lnSpc>
              <a:buNone/>
              <a:defRPr sz="1600">
                <a:solidFill>
                  <a:schemeClr val="bg1"/>
                </a:solidFill>
              </a:defRPr>
            </a:lvl1pPr>
            <a:lvl2pPr>
              <a:defRPr sz="1800">
                <a:solidFill>
                  <a:schemeClr val="bg1"/>
                </a:solidFill>
              </a:defRPr>
            </a:lvl2pPr>
            <a:lvl3pPr marL="323912">
              <a:defRPr sz="1600">
                <a:solidFill>
                  <a:schemeClr val="bg1"/>
                </a:solidFill>
              </a:defRPr>
            </a:lvl3pPr>
            <a:lvl4pPr marL="539852">
              <a:defRPr lang="da-DK" sz="1400" kern="1200" dirty="0" smtClean="0">
                <a:solidFill>
                  <a:schemeClr val="bg1"/>
                </a:solidFill>
                <a:latin typeface="+mn-lt"/>
                <a:ea typeface="+mn-ea"/>
                <a:cs typeface="+mn-cs"/>
              </a:defRPr>
            </a:lvl4pPr>
            <a:lvl5pPr marL="719802" indent="-89978">
              <a:defRPr sz="1200">
                <a:solidFill>
                  <a:schemeClr val="bg1"/>
                </a:solidFill>
              </a:defRPr>
            </a:lvl5pPr>
          </a:lstStyle>
          <a:p>
            <a:pPr lvl="0"/>
            <a:r>
              <a:rPr lang="da-DK" dirty="0"/>
              <a:t>Tak tekst 16pt i to eller max 3 linjer</a:t>
            </a:r>
          </a:p>
        </p:txBody>
      </p:sp>
      <p:sp>
        <p:nvSpPr>
          <p:cNvPr id="18" name="Pladsholder til tekst 4"/>
          <p:cNvSpPr>
            <a:spLocks noGrp="1"/>
          </p:cNvSpPr>
          <p:nvPr>
            <p:ph type="body" sz="quarter" idx="17" hasCustomPrompt="1"/>
          </p:nvPr>
        </p:nvSpPr>
        <p:spPr>
          <a:xfrm>
            <a:off x="4654766" y="1938600"/>
            <a:ext cx="2995611" cy="486000"/>
          </a:xfrm>
        </p:spPr>
        <p:txBody>
          <a:bodyPr/>
          <a:lstStyle>
            <a:lvl1pPr marL="0" indent="0">
              <a:lnSpc>
                <a:spcPct val="85000"/>
              </a:lnSpc>
              <a:buNone/>
              <a:defRPr sz="1600">
                <a:solidFill>
                  <a:schemeClr val="bg1"/>
                </a:solidFill>
              </a:defRPr>
            </a:lvl1pPr>
            <a:lvl2pPr>
              <a:defRPr sz="1800">
                <a:solidFill>
                  <a:schemeClr val="bg1"/>
                </a:solidFill>
              </a:defRPr>
            </a:lvl2pPr>
            <a:lvl3pPr marL="323912">
              <a:defRPr sz="1600">
                <a:solidFill>
                  <a:schemeClr val="bg1"/>
                </a:solidFill>
              </a:defRPr>
            </a:lvl3pPr>
            <a:lvl4pPr marL="539852">
              <a:defRPr lang="da-DK" sz="1400" kern="1200" dirty="0" smtClean="0">
                <a:solidFill>
                  <a:schemeClr val="bg1"/>
                </a:solidFill>
                <a:latin typeface="+mn-lt"/>
                <a:ea typeface="+mn-ea"/>
                <a:cs typeface="+mn-cs"/>
              </a:defRPr>
            </a:lvl4pPr>
            <a:lvl5pPr marL="719802" indent="-89978">
              <a:defRPr sz="1200">
                <a:solidFill>
                  <a:schemeClr val="bg1"/>
                </a:solidFill>
              </a:defRPr>
            </a:lvl5pPr>
          </a:lstStyle>
          <a:p>
            <a:pPr lvl="0"/>
            <a:r>
              <a:rPr lang="da-DK" dirty="0"/>
              <a:t>Tak tekst 16pt i to eller max 3 linjer</a:t>
            </a:r>
          </a:p>
        </p:txBody>
      </p:sp>
      <p:sp>
        <p:nvSpPr>
          <p:cNvPr id="19" name="Pladsholder til tekst5"/>
          <p:cNvSpPr>
            <a:spLocks noGrp="1"/>
          </p:cNvSpPr>
          <p:nvPr>
            <p:ph type="body" sz="quarter" idx="18" hasCustomPrompt="1"/>
          </p:nvPr>
        </p:nvSpPr>
        <p:spPr>
          <a:xfrm>
            <a:off x="4654766" y="2619000"/>
            <a:ext cx="2995611" cy="486000"/>
          </a:xfrm>
        </p:spPr>
        <p:txBody>
          <a:bodyPr/>
          <a:lstStyle>
            <a:lvl1pPr marL="0" indent="0">
              <a:lnSpc>
                <a:spcPct val="85000"/>
              </a:lnSpc>
              <a:buNone/>
              <a:defRPr sz="1600">
                <a:solidFill>
                  <a:schemeClr val="bg1"/>
                </a:solidFill>
              </a:defRPr>
            </a:lvl1pPr>
            <a:lvl2pPr>
              <a:defRPr sz="1800">
                <a:solidFill>
                  <a:schemeClr val="bg1"/>
                </a:solidFill>
              </a:defRPr>
            </a:lvl2pPr>
            <a:lvl3pPr marL="323912">
              <a:defRPr sz="1600">
                <a:solidFill>
                  <a:schemeClr val="bg1"/>
                </a:solidFill>
              </a:defRPr>
            </a:lvl3pPr>
            <a:lvl4pPr marL="539852">
              <a:defRPr lang="da-DK" sz="1400" kern="1200" dirty="0" smtClean="0">
                <a:solidFill>
                  <a:schemeClr val="bg1"/>
                </a:solidFill>
                <a:latin typeface="+mn-lt"/>
                <a:ea typeface="+mn-ea"/>
                <a:cs typeface="+mn-cs"/>
              </a:defRPr>
            </a:lvl4pPr>
            <a:lvl5pPr marL="719802" indent="-89978">
              <a:defRPr sz="1200">
                <a:solidFill>
                  <a:schemeClr val="bg1"/>
                </a:solidFill>
              </a:defRPr>
            </a:lvl5pPr>
          </a:lstStyle>
          <a:p>
            <a:pPr lvl="0"/>
            <a:r>
              <a:rPr lang="da-DK" dirty="0"/>
              <a:t>Tak tekst 16pt i to eller max 3 linjer</a:t>
            </a:r>
          </a:p>
        </p:txBody>
      </p:sp>
      <p:sp>
        <p:nvSpPr>
          <p:cNvPr id="5" name="Pladsholder til sidefod 4"/>
          <p:cNvSpPr>
            <a:spLocks noGrp="1"/>
          </p:cNvSpPr>
          <p:nvPr>
            <p:ph type="ftr" sz="quarter" idx="11"/>
          </p:nvPr>
        </p:nvSpPr>
        <p:spPr/>
        <p:txBody>
          <a:bodyPr/>
          <a:lstStyle/>
          <a:p>
            <a:r>
              <a:rPr>
                <a:solidFill>
                  <a:srgbClr val="FFFFFF"/>
                </a:solidFill>
              </a:rPr>
              <a:t>Titel/beskrivelse (Sidehoved/fod)</a:t>
            </a: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grpSp>
        <p:nvGrpSpPr>
          <p:cNvPr id="14" name="Logo"/>
          <p:cNvGrpSpPr/>
          <p:nvPr userDrawn="1"/>
        </p:nvGrpSpPr>
        <p:grpSpPr>
          <a:xfrm>
            <a:off x="457212" y="3605257"/>
            <a:ext cx="685775" cy="514331"/>
            <a:chOff x="5871397" y="3561347"/>
            <a:chExt cx="2057324" cy="2057324"/>
          </a:xfrm>
        </p:grpSpPr>
        <p:pic>
          <p:nvPicPr>
            <p:cNvPr id="15" name="Billed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71397" y="3561347"/>
              <a:ext cx="2057324" cy="2057324"/>
            </a:xfrm>
            <a:prstGeom prst="rect">
              <a:avLst/>
            </a:prstGeom>
          </p:spPr>
        </p:pic>
        <p:pic>
          <p:nvPicPr>
            <p:cNvPr id="16" name="Billed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40992" y="3692094"/>
              <a:ext cx="349250" cy="1784350"/>
            </a:xfrm>
            <a:prstGeom prst="rect">
              <a:avLst/>
            </a:prstGeom>
          </p:spPr>
        </p:pic>
      </p:grpSp>
      <p:sp>
        <p:nvSpPr>
          <p:cNvPr id="20" name="Pladsholder til tekst 3"/>
          <p:cNvSpPr>
            <a:spLocks noGrp="1"/>
          </p:cNvSpPr>
          <p:nvPr>
            <p:ph type="body" sz="quarter" idx="13"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21" name="Tekstfelt 4"/>
          <p:cNvSpPr txBox="1"/>
          <p:nvPr userDrawn="1"/>
        </p:nvSpPr>
        <p:spPr>
          <a:xfrm>
            <a:off x="1371601" y="155324"/>
            <a:ext cx="2340260" cy="161583"/>
          </a:xfrm>
          <a:prstGeom prst="rect">
            <a:avLst/>
          </a:prstGeom>
          <a:noFill/>
        </p:spPr>
        <p:txBody>
          <a:bodyPr wrap="square" lIns="0" tIns="0" rIns="0" bIns="0" rtlCol="0">
            <a:noAutofit/>
          </a:bodyPr>
          <a:lstStyle/>
          <a:p>
            <a:pPr fontAlgn="auto">
              <a:spcBef>
                <a:spcPts val="0"/>
              </a:spcBef>
              <a:spcAft>
                <a:spcPts val="0"/>
              </a:spcAft>
            </a:pPr>
            <a:r>
              <a:rPr lang="da-DK" sz="1200" b="1" dirty="0">
                <a:solidFill>
                  <a:srgbClr val="FFFFFF"/>
                </a:solidFill>
                <a:latin typeface="Arial"/>
              </a:rPr>
              <a:t>Region Hovedstaden</a:t>
            </a:r>
          </a:p>
        </p:txBody>
      </p:sp>
      <p:pic>
        <p:nvPicPr>
          <p:cNvPr id="23" name="Billed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65164" y="4524966"/>
            <a:ext cx="2038985" cy="621000"/>
          </a:xfrm>
          <a:prstGeom prst="rect">
            <a:avLst/>
          </a:prstGeom>
        </p:spPr>
      </p:pic>
    </p:spTree>
    <p:extLst>
      <p:ext uri="{BB962C8B-B14F-4D97-AF65-F5344CB8AC3E}">
        <p14:creationId xmlns:p14="http://schemas.microsoft.com/office/powerpoint/2010/main" val="4903056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33468"/>
            <a:ext cx="8229600" cy="857250"/>
          </a:xfrm>
        </p:spPr>
        <p:txBody>
          <a:bodyPr/>
          <a:lstStyle/>
          <a:p>
            <a:r>
              <a:rPr lang="de-DE"/>
              <a:t>Titelmasterformat durch Klicken bearbeiten</a:t>
            </a:r>
          </a:p>
        </p:txBody>
      </p:sp>
      <p:sp>
        <p:nvSpPr>
          <p:cNvPr id="3" name="Inhaltsplatzhalter 2"/>
          <p:cNvSpPr>
            <a:spLocks noGrp="1"/>
          </p:cNvSpPr>
          <p:nvPr>
            <p:ph idx="1"/>
          </p:nvPr>
        </p:nvSpPr>
        <p:spPr>
          <a:xfrm>
            <a:off x="457200" y="1167595"/>
            <a:ext cx="8229600" cy="3531803"/>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Inhaltsplatzhalter 9"/>
          <p:cNvSpPr>
            <a:spLocks noGrp="1"/>
          </p:cNvSpPr>
          <p:nvPr>
            <p:ph sz="quarter" idx="10"/>
          </p:nvPr>
        </p:nvSpPr>
        <p:spPr>
          <a:xfrm>
            <a:off x="900312" y="4623978"/>
            <a:ext cx="7488113" cy="270048"/>
          </a:xfrm>
        </p:spPr>
        <p:txBody>
          <a:bodyPr/>
          <a:lstStyle>
            <a:lvl1pPr marL="0" indent="0" eaLnBrk="1" hangingPunct="1">
              <a:spcBef>
                <a:spcPct val="0"/>
              </a:spcBef>
              <a:buFontTx/>
              <a:buNone/>
              <a:defRPr sz="1350"/>
            </a:lvl1pPr>
            <a:lvl5pPr marL="1371600" indent="0">
              <a:buNone/>
              <a:defRPr/>
            </a:lvl5pPr>
          </a:lstStyle>
          <a:p>
            <a:pPr lvl="0"/>
            <a:r>
              <a:rPr lang="de-DE" altLang="de-DE"/>
              <a:t>Textmasterformat bearbeiten</a:t>
            </a:r>
          </a:p>
        </p:txBody>
      </p:sp>
    </p:spTree>
    <p:extLst>
      <p:ext uri="{BB962C8B-B14F-4D97-AF65-F5344CB8AC3E}">
        <p14:creationId xmlns:p14="http://schemas.microsoft.com/office/powerpoint/2010/main" val="1524288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placeholder - header 2">
    <p:spTree>
      <p:nvGrpSpPr>
        <p:cNvPr id="1" name=""/>
        <p:cNvGrpSpPr/>
        <p:nvPr/>
      </p:nvGrpSpPr>
      <p:grpSpPr>
        <a:xfrm>
          <a:off x="0" y="0"/>
          <a:ext cx="0" cy="0"/>
          <a:chOff x="0" y="0"/>
          <a:chExt cx="0" cy="0"/>
        </a:xfrm>
      </p:grpSpPr>
      <p:sp>
        <p:nvSpPr>
          <p:cNvPr id="9" name="Pladsholder til indhold 23"/>
          <p:cNvSpPr>
            <a:spLocks noGrp="1"/>
          </p:cNvSpPr>
          <p:nvPr>
            <p:ph sz="quarter" idx="13"/>
          </p:nvPr>
        </p:nvSpPr>
        <p:spPr>
          <a:xfrm>
            <a:off x="414433" y="1203377"/>
            <a:ext cx="7992119" cy="3240633"/>
          </a:xfrm>
        </p:spPr>
        <p:txBody>
          <a:bodyPr/>
          <a:lstStyle>
            <a:lvl1pPr>
              <a:buClr>
                <a:srgbClr val="009FDA"/>
              </a:buClr>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0" name="Rectangle 2"/>
          <p:cNvSpPr>
            <a:spLocks noGrp="1" noChangeArrowheads="1"/>
          </p:cNvSpPr>
          <p:nvPr>
            <p:ph type="title"/>
          </p:nvPr>
        </p:nvSpPr>
        <p:spPr bwMode="auto">
          <a:xfrm>
            <a:off x="414412" y="339502"/>
            <a:ext cx="7974012"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0000"/>
              </a:lnSpc>
              <a:defRPr baseline="0">
                <a:solidFill>
                  <a:srgbClr val="009FDA"/>
                </a:solidFill>
              </a:defRPr>
            </a:lvl1pPr>
          </a:lstStyle>
          <a:p>
            <a:pPr lvl="0"/>
            <a:r>
              <a:rPr lang="en-US"/>
              <a:t>Click to edit Master title style</a:t>
            </a:r>
            <a:endParaRPr lang="en-GB" dirty="0"/>
          </a:p>
        </p:txBody>
      </p:sp>
      <p:sp>
        <p:nvSpPr>
          <p:cNvPr id="4" name="Pladsholder til sidefod 11"/>
          <p:cNvSpPr>
            <a:spLocks noGrp="1"/>
          </p:cNvSpPr>
          <p:nvPr>
            <p:ph type="ftr" sz="quarter" idx="14"/>
          </p:nvPr>
        </p:nvSpPr>
        <p:spPr/>
        <p:txBody>
          <a:bodyPr/>
          <a:lstStyle>
            <a:lvl1pPr>
              <a:defRPr/>
            </a:lvl1pPr>
          </a:lstStyle>
          <a:p>
            <a:pPr>
              <a:defRPr/>
            </a:pPr>
            <a:r>
              <a:rPr lang="en-US">
                <a:solidFill>
                  <a:srgbClr val="001965"/>
                </a:solidFill>
              </a:rPr>
              <a:t>_____________________________________________________________________________References</a:t>
            </a:r>
            <a:endParaRPr lang="en-GB">
              <a:solidFill>
                <a:srgbClr val="001965"/>
              </a:solidFill>
            </a:endParaRPr>
          </a:p>
        </p:txBody>
      </p:sp>
      <p:sp>
        <p:nvSpPr>
          <p:cNvPr id="5" name="Pladsholder til dato 9"/>
          <p:cNvSpPr>
            <a:spLocks noGrp="1"/>
          </p:cNvSpPr>
          <p:nvPr>
            <p:ph type="dt" sz="half" idx="15"/>
          </p:nvPr>
        </p:nvSpPr>
        <p:spPr/>
        <p:txBody>
          <a:bodyPr/>
          <a:lstStyle>
            <a:lvl1pPr>
              <a:defRPr/>
            </a:lvl1pPr>
          </a:lstStyle>
          <a:p>
            <a:pPr>
              <a:defRPr/>
            </a:pPr>
            <a:endParaRPr lang="en-GB">
              <a:solidFill>
                <a:srgbClr val="82786F"/>
              </a:solidFill>
            </a:endParaRPr>
          </a:p>
        </p:txBody>
      </p:sp>
      <p:sp>
        <p:nvSpPr>
          <p:cNvPr id="6" name="Pladsholder til diasnummer 12"/>
          <p:cNvSpPr>
            <a:spLocks noGrp="1"/>
          </p:cNvSpPr>
          <p:nvPr>
            <p:ph type="sldNum" sz="quarter" idx="16"/>
          </p:nvPr>
        </p:nvSpPr>
        <p:spPr/>
        <p:txBody>
          <a:bodyPr/>
          <a:lstStyle>
            <a:lvl1pPr>
              <a:defRPr/>
            </a:lvl1pPr>
          </a:lstStyle>
          <a:p>
            <a:pPr>
              <a:defRPr/>
            </a:pPr>
            <a:fld id="{747D754F-44DC-44E3-AA72-02D1A94EF0BB}" type="slidenum">
              <a:rPr lang="en-GB"/>
              <a:pPr>
                <a:defRPr/>
              </a:pPr>
              <a:t>‹#›</a:t>
            </a:fld>
            <a:endParaRPr lang="en-GB" dirty="0"/>
          </a:p>
        </p:txBody>
      </p:sp>
    </p:spTree>
    <p:extLst>
      <p:ext uri="{BB962C8B-B14F-4D97-AF65-F5344CB8AC3E}">
        <p14:creationId xmlns:p14="http://schemas.microsoft.com/office/powerpoint/2010/main" val="3842689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placeholder - header 3">
    <p:spTree>
      <p:nvGrpSpPr>
        <p:cNvPr id="1" name=""/>
        <p:cNvGrpSpPr/>
        <p:nvPr/>
      </p:nvGrpSpPr>
      <p:grpSpPr>
        <a:xfrm>
          <a:off x="0" y="0"/>
          <a:ext cx="0" cy="0"/>
          <a:chOff x="0" y="0"/>
          <a:chExt cx="0" cy="0"/>
        </a:xfrm>
      </p:grpSpPr>
      <p:sp>
        <p:nvSpPr>
          <p:cNvPr id="9" name="Pladsholder til indhold 23"/>
          <p:cNvSpPr>
            <a:spLocks noGrp="1"/>
          </p:cNvSpPr>
          <p:nvPr>
            <p:ph sz="quarter" idx="13"/>
          </p:nvPr>
        </p:nvSpPr>
        <p:spPr>
          <a:xfrm>
            <a:off x="414433" y="1203377"/>
            <a:ext cx="7992119" cy="3240633"/>
          </a:xfrm>
        </p:spPr>
        <p:txBody>
          <a:bodyPr/>
          <a:lstStyle>
            <a:lvl1pPr>
              <a:buClr>
                <a:srgbClr val="009FDA"/>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2" name="Rectangle 2"/>
          <p:cNvSpPr>
            <a:spLocks noGrp="1" noChangeArrowheads="1"/>
          </p:cNvSpPr>
          <p:nvPr>
            <p:ph type="title"/>
          </p:nvPr>
        </p:nvSpPr>
        <p:spPr bwMode="auto">
          <a:xfrm>
            <a:off x="414412" y="339502"/>
            <a:ext cx="7974012"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0000"/>
              </a:lnSpc>
              <a:defRPr baseline="0">
                <a:solidFill>
                  <a:schemeClr val="tx1"/>
                </a:solidFill>
              </a:defRPr>
            </a:lvl1pPr>
          </a:lstStyle>
          <a:p>
            <a:pPr lvl="0"/>
            <a:r>
              <a:rPr lang="en-US"/>
              <a:t>Click to edit Master title style</a:t>
            </a:r>
            <a:endParaRPr lang="en-GB" dirty="0"/>
          </a:p>
        </p:txBody>
      </p:sp>
      <p:sp>
        <p:nvSpPr>
          <p:cNvPr id="4" name="Pladsholder til sidefod 11"/>
          <p:cNvSpPr>
            <a:spLocks noGrp="1"/>
          </p:cNvSpPr>
          <p:nvPr>
            <p:ph type="ftr" sz="quarter" idx="14"/>
          </p:nvPr>
        </p:nvSpPr>
        <p:spPr/>
        <p:txBody>
          <a:bodyPr/>
          <a:lstStyle>
            <a:lvl1pPr>
              <a:defRPr/>
            </a:lvl1pPr>
          </a:lstStyle>
          <a:p>
            <a:pPr>
              <a:defRPr/>
            </a:pPr>
            <a:r>
              <a:rPr lang="en-US">
                <a:solidFill>
                  <a:srgbClr val="001965"/>
                </a:solidFill>
              </a:rPr>
              <a:t>_____________________________________________________________________________References</a:t>
            </a:r>
            <a:endParaRPr lang="en-GB">
              <a:solidFill>
                <a:srgbClr val="001965"/>
              </a:solidFill>
            </a:endParaRPr>
          </a:p>
        </p:txBody>
      </p:sp>
      <p:sp>
        <p:nvSpPr>
          <p:cNvPr id="5" name="Pladsholder til dato 9"/>
          <p:cNvSpPr>
            <a:spLocks noGrp="1"/>
          </p:cNvSpPr>
          <p:nvPr>
            <p:ph type="dt" sz="half" idx="15"/>
          </p:nvPr>
        </p:nvSpPr>
        <p:spPr/>
        <p:txBody>
          <a:bodyPr/>
          <a:lstStyle>
            <a:lvl1pPr>
              <a:defRPr/>
            </a:lvl1pPr>
          </a:lstStyle>
          <a:p>
            <a:pPr>
              <a:defRPr/>
            </a:pPr>
            <a:endParaRPr lang="en-GB">
              <a:solidFill>
                <a:srgbClr val="82786F"/>
              </a:solidFill>
            </a:endParaRPr>
          </a:p>
        </p:txBody>
      </p:sp>
      <p:sp>
        <p:nvSpPr>
          <p:cNvPr id="6" name="Pladsholder til diasnummer 12"/>
          <p:cNvSpPr>
            <a:spLocks noGrp="1"/>
          </p:cNvSpPr>
          <p:nvPr>
            <p:ph type="sldNum" sz="quarter" idx="16"/>
          </p:nvPr>
        </p:nvSpPr>
        <p:spPr/>
        <p:txBody>
          <a:bodyPr/>
          <a:lstStyle>
            <a:lvl1pPr>
              <a:defRPr/>
            </a:lvl1pPr>
          </a:lstStyle>
          <a:p>
            <a:pPr>
              <a:defRPr/>
            </a:pPr>
            <a:fld id="{FC29451F-F02E-481E-96DA-C27D50F3A27E}" type="slidenum">
              <a:rPr lang="en-GB"/>
              <a:pPr>
                <a:defRPr/>
              </a:pPr>
              <a:t>‹#›</a:t>
            </a:fld>
            <a:endParaRPr lang="en-GB" dirty="0"/>
          </a:p>
        </p:txBody>
      </p:sp>
    </p:spTree>
    <p:extLst>
      <p:ext uri="{BB962C8B-B14F-4D97-AF65-F5344CB8AC3E}">
        <p14:creationId xmlns:p14="http://schemas.microsoft.com/office/powerpoint/2010/main" val="4115320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placeholders">
    <p:spTree>
      <p:nvGrpSpPr>
        <p:cNvPr id="1" name=""/>
        <p:cNvGrpSpPr/>
        <p:nvPr/>
      </p:nvGrpSpPr>
      <p:grpSpPr>
        <a:xfrm>
          <a:off x="0" y="0"/>
          <a:ext cx="0" cy="0"/>
          <a:chOff x="0" y="0"/>
          <a:chExt cx="0" cy="0"/>
        </a:xfrm>
      </p:grpSpPr>
      <p:sp>
        <p:nvSpPr>
          <p:cNvPr id="20" name="Pladsholder til indhold 23"/>
          <p:cNvSpPr>
            <a:spLocks noGrp="1"/>
          </p:cNvSpPr>
          <p:nvPr>
            <p:ph sz="quarter" idx="13"/>
          </p:nvPr>
        </p:nvSpPr>
        <p:spPr>
          <a:xfrm>
            <a:off x="414466" y="1203377"/>
            <a:ext cx="3869555" cy="3240633"/>
          </a:xfrm>
        </p:spPr>
        <p:txBody>
          <a:bodyPr/>
          <a:lstStyle>
            <a:lvl1pPr>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0" name="Pladsholder til indhold 23"/>
          <p:cNvSpPr>
            <a:spLocks noGrp="1"/>
          </p:cNvSpPr>
          <p:nvPr>
            <p:ph sz="quarter" idx="14"/>
          </p:nvPr>
        </p:nvSpPr>
        <p:spPr>
          <a:xfrm>
            <a:off x="4518973" y="1203377"/>
            <a:ext cx="3869555" cy="3240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3" name="Rectangle 2"/>
          <p:cNvSpPr>
            <a:spLocks noGrp="1" noChangeArrowheads="1"/>
          </p:cNvSpPr>
          <p:nvPr>
            <p:ph type="title"/>
          </p:nvPr>
        </p:nvSpPr>
        <p:spPr bwMode="auto">
          <a:xfrm>
            <a:off x="414469" y="339502"/>
            <a:ext cx="7420427"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0000"/>
              </a:lnSpc>
              <a:defRPr baseline="0">
                <a:solidFill>
                  <a:schemeClr val="tx1"/>
                </a:solidFill>
              </a:defRPr>
            </a:lvl1pPr>
          </a:lstStyle>
          <a:p>
            <a:pPr lvl="0"/>
            <a:r>
              <a:rPr lang="en-US"/>
              <a:t>Click to edit Master title style</a:t>
            </a:r>
            <a:endParaRPr lang="en-GB" dirty="0"/>
          </a:p>
        </p:txBody>
      </p:sp>
      <p:sp>
        <p:nvSpPr>
          <p:cNvPr id="5" name="Pladsholder til sidefod 11"/>
          <p:cNvSpPr>
            <a:spLocks noGrp="1"/>
          </p:cNvSpPr>
          <p:nvPr>
            <p:ph type="ftr" sz="quarter" idx="15"/>
          </p:nvPr>
        </p:nvSpPr>
        <p:spPr/>
        <p:txBody>
          <a:bodyPr/>
          <a:lstStyle>
            <a:lvl1pPr>
              <a:defRPr/>
            </a:lvl1pPr>
          </a:lstStyle>
          <a:p>
            <a:pPr>
              <a:defRPr/>
            </a:pPr>
            <a:r>
              <a:rPr lang="en-US">
                <a:solidFill>
                  <a:srgbClr val="001965"/>
                </a:solidFill>
              </a:rPr>
              <a:t>_____________________________________________________________________________References</a:t>
            </a:r>
            <a:endParaRPr lang="en-GB">
              <a:solidFill>
                <a:srgbClr val="001965"/>
              </a:solidFill>
            </a:endParaRPr>
          </a:p>
        </p:txBody>
      </p:sp>
      <p:sp>
        <p:nvSpPr>
          <p:cNvPr id="6" name="Pladsholder til dato 9"/>
          <p:cNvSpPr>
            <a:spLocks noGrp="1"/>
          </p:cNvSpPr>
          <p:nvPr>
            <p:ph type="dt" sz="half" idx="16"/>
          </p:nvPr>
        </p:nvSpPr>
        <p:spPr/>
        <p:txBody>
          <a:bodyPr/>
          <a:lstStyle>
            <a:lvl1pPr>
              <a:defRPr/>
            </a:lvl1pPr>
          </a:lstStyle>
          <a:p>
            <a:pPr>
              <a:defRPr/>
            </a:pPr>
            <a:endParaRPr lang="en-GB">
              <a:solidFill>
                <a:srgbClr val="82786F"/>
              </a:solidFill>
            </a:endParaRPr>
          </a:p>
        </p:txBody>
      </p:sp>
      <p:sp>
        <p:nvSpPr>
          <p:cNvPr id="7" name="Pladsholder til diasnummer 12"/>
          <p:cNvSpPr>
            <a:spLocks noGrp="1"/>
          </p:cNvSpPr>
          <p:nvPr>
            <p:ph type="sldNum" sz="quarter" idx="17"/>
          </p:nvPr>
        </p:nvSpPr>
        <p:spPr/>
        <p:txBody>
          <a:bodyPr/>
          <a:lstStyle>
            <a:lvl1pPr>
              <a:defRPr/>
            </a:lvl1pPr>
          </a:lstStyle>
          <a:p>
            <a:pPr>
              <a:defRPr/>
            </a:pPr>
            <a:fld id="{2A9F19C2-78DE-49E9-8AD0-66FB24FE86A3}" type="slidenum">
              <a:rPr lang="en-GB"/>
              <a:pPr>
                <a:defRPr/>
              </a:pPr>
              <a:t>‹#›</a:t>
            </a:fld>
            <a:endParaRPr lang="en-GB" dirty="0"/>
          </a:p>
        </p:txBody>
      </p:sp>
    </p:spTree>
    <p:extLst>
      <p:ext uri="{BB962C8B-B14F-4D97-AF65-F5344CB8AC3E}">
        <p14:creationId xmlns:p14="http://schemas.microsoft.com/office/powerpoint/2010/main" val="657920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Èn tekstspalte">
    <p:spTree>
      <p:nvGrpSpPr>
        <p:cNvPr id="1" name=""/>
        <p:cNvGrpSpPr/>
        <p:nvPr/>
      </p:nvGrpSpPr>
      <p:grpSpPr>
        <a:xfrm>
          <a:off x="0" y="0"/>
          <a:ext cx="0" cy="0"/>
          <a:chOff x="0" y="0"/>
          <a:chExt cx="0" cy="0"/>
        </a:xfrm>
      </p:grpSpPr>
      <p:sp>
        <p:nvSpPr>
          <p:cNvPr id="11" name="Titel 1"/>
          <p:cNvSpPr>
            <a:spLocks noGrp="1"/>
          </p:cNvSpPr>
          <p:nvPr>
            <p:ph type="title" hasCustomPrompt="1"/>
          </p:nvPr>
        </p:nvSpPr>
        <p:spPr>
          <a:xfrm>
            <a:off x="1025543" y="654537"/>
            <a:ext cx="7603143" cy="621000"/>
          </a:xfrm>
        </p:spPr>
        <p:txBody>
          <a:bodyPr/>
          <a:lstStyle>
            <a:lvl1pPr>
              <a:defRPr/>
            </a:lvl1pPr>
          </a:lstStyle>
          <a:p>
            <a:r>
              <a:rPr lang="en-GB" dirty="0"/>
              <a:t>Overskrift 28pt i max. to linjer </a:t>
            </a:r>
            <a:br>
              <a:rPr lang="da-DK" dirty="0"/>
            </a:br>
            <a:r>
              <a:rPr lang="en-GB" dirty="0"/>
              <a:t>teksten vokser opad</a:t>
            </a:r>
            <a:endParaRPr lang="en-GB"/>
          </a:p>
        </p:txBody>
      </p:sp>
      <p:sp>
        <p:nvSpPr>
          <p:cNvPr id="6" name="Pladsholder til diasnummer 5"/>
          <p:cNvSpPr>
            <a:spLocks noGrp="1"/>
          </p:cNvSpPr>
          <p:nvPr>
            <p:ph type="sldNum" sz="quarter" idx="12"/>
          </p:nvPr>
        </p:nvSpPr>
        <p:spPr/>
        <p:txBody>
          <a:bodyPr/>
          <a:lstStyle/>
          <a:p>
            <a:fld id="{667EC89C-17A0-4E64-A6D2-B825673CEEDF}" type="slidenum">
              <a:rPr lang="en-GB">
                <a:solidFill>
                  <a:srgbClr val="FFFFFF"/>
                </a:solidFill>
              </a:rPr>
              <a:pPr/>
              <a:t>‹#›</a:t>
            </a:fld>
            <a:endParaRPr lang="en-GB" dirty="0">
              <a:solidFill>
                <a:srgbClr val="FFFFFF"/>
              </a:solidFill>
            </a:endParaRPr>
          </a:p>
        </p:txBody>
      </p:sp>
      <p:sp>
        <p:nvSpPr>
          <p:cNvPr id="3" name="Pladsholder til indhold 2"/>
          <p:cNvSpPr>
            <a:spLocks noGrp="1"/>
          </p:cNvSpPr>
          <p:nvPr>
            <p:ph sz="quarter" idx="13" hasCustomPrompt="1"/>
          </p:nvPr>
        </p:nvSpPr>
        <p:spPr>
          <a:xfrm>
            <a:off x="1026000" y="1491855"/>
            <a:ext cx="7602461" cy="2624138"/>
          </a:xfrm>
        </p:spPr>
        <p:txBody>
          <a:bodyPr/>
          <a:lstStyle>
            <a:lvl1pPr marL="202495" indent="-202495">
              <a:defRPr/>
            </a:lvl1pPr>
            <a:lvl2pPr marL="472488" indent="-202495">
              <a:defRPr/>
            </a:lvl2pPr>
            <a:lvl3pPr marL="701983" indent="-175496">
              <a:defRPr/>
            </a:lvl3pPr>
            <a:lvl4pPr marL="971976" indent="-161996">
              <a:defRPr/>
            </a:lvl4pPr>
            <a:lvl5pPr marL="1241969" indent="-161996">
              <a:defRPr/>
            </a:lvl5pPr>
            <a:lvl6pPr marL="1498463" indent="-134997">
              <a:defRPr/>
            </a:lvl6pPr>
            <a:lvl7pPr marL="1768456" indent="-134997">
              <a:defRPr/>
            </a:lvl7pPr>
            <a:lvl8pPr marL="2038449" indent="-134997">
              <a:defRPr/>
            </a:lvl8pPr>
            <a:lvl9pPr marL="2038449" indent="-134997">
              <a:defRPr sz="750"/>
            </a:lvl9pPr>
          </a:lstStyle>
          <a:p>
            <a:pPr lvl="0"/>
            <a:r>
              <a:rPr lang="en-GB" dirty="0"/>
              <a:t>Brødtekst 22pt skrives her</a:t>
            </a:r>
            <a:endParaRPr lang="en-GB"/>
          </a:p>
          <a:p>
            <a:pPr lvl="1"/>
            <a:r>
              <a:rPr lang="en-GB" dirty="0"/>
              <a:t>Andet niveau</a:t>
            </a:r>
            <a:endParaRPr lang="en-GB"/>
          </a:p>
          <a:p>
            <a:pPr lvl="2"/>
            <a:r>
              <a:rPr lang="en-GB" dirty="0"/>
              <a:t>Tredje niveau</a:t>
            </a:r>
            <a:endParaRPr lang="en-GB"/>
          </a:p>
          <a:p>
            <a:pPr lvl="3"/>
            <a:r>
              <a:rPr lang="en-GB" dirty="0"/>
              <a:t>Fjerde niveau </a:t>
            </a:r>
            <a:endParaRPr lang="en-GB"/>
          </a:p>
          <a:p>
            <a:pPr lvl="4"/>
            <a:r>
              <a:rPr lang="en-GB" dirty="0"/>
              <a:t>Femte niveau</a:t>
            </a:r>
            <a:endParaRPr lang="en-GB"/>
          </a:p>
          <a:p>
            <a:pPr lvl="5"/>
            <a:r>
              <a:rPr lang="en-GB" dirty="0"/>
              <a:t>6</a:t>
            </a:r>
            <a:endParaRPr lang="en-GB"/>
          </a:p>
          <a:p>
            <a:pPr lvl="6"/>
            <a:r>
              <a:rPr lang="en-GB" dirty="0"/>
              <a:t>7</a:t>
            </a:r>
            <a:endParaRPr lang="en-GB"/>
          </a:p>
          <a:p>
            <a:pPr lvl="7"/>
            <a:r>
              <a:rPr lang="en-GB" dirty="0"/>
              <a:t>8</a:t>
            </a:r>
            <a:endParaRPr lang="en-GB"/>
          </a:p>
          <a:p>
            <a:pPr lvl="8"/>
            <a:r>
              <a:rPr lang="en-GB" dirty="0"/>
              <a:t>9</a:t>
            </a:r>
            <a:endParaRPr lang="en-GB"/>
          </a:p>
        </p:txBody>
      </p:sp>
      <p:sp>
        <p:nvSpPr>
          <p:cNvPr id="4" name="USR_Name"/>
          <p:cNvSpPr>
            <a:spLocks noGrp="1"/>
          </p:cNvSpPr>
          <p:nvPr>
            <p:ph type="dt" sz="half" idx="10"/>
          </p:nvPr>
        </p:nvSpPr>
        <p:spPr/>
        <p:txBody>
          <a:bodyPr/>
          <a:lstStyle/>
          <a:p>
            <a:r>
              <a:rPr lang="en-GB" dirty="0">
                <a:solidFill>
                  <a:srgbClr val="FFFFFF"/>
                </a:solidFill>
              </a:rPr>
              <a:t>Peter Rossing</a:t>
            </a:r>
          </a:p>
        </p:txBody>
      </p:sp>
      <p:sp>
        <p:nvSpPr>
          <p:cNvPr id="5" name="FLD_PresentationTitle"/>
          <p:cNvSpPr>
            <a:spLocks noGrp="1"/>
          </p:cNvSpPr>
          <p:nvPr>
            <p:ph type="ftr" sz="quarter" idx="11"/>
          </p:nvPr>
        </p:nvSpPr>
        <p:spPr/>
        <p:txBody>
          <a:bodyPr/>
          <a:lstStyle/>
          <a:p>
            <a:endParaRPr lang="en-GB">
              <a:solidFill>
                <a:srgbClr val="FFFFFF"/>
              </a:solidFill>
            </a:endParaRPr>
          </a:p>
        </p:txBody>
      </p:sp>
    </p:spTree>
    <p:extLst>
      <p:ext uri="{BB962C8B-B14F-4D97-AF65-F5344CB8AC3E}">
        <p14:creationId xmlns:p14="http://schemas.microsoft.com/office/powerpoint/2010/main" val="3093660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placeholders">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bwMode="auto">
          <a:xfrm>
            <a:off x="414469" y="339502"/>
            <a:ext cx="7420427"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0000"/>
              </a:lnSpc>
              <a:defRPr baseline="0">
                <a:solidFill>
                  <a:schemeClr val="tx1"/>
                </a:solidFill>
              </a:defRPr>
            </a:lvl1pPr>
          </a:lstStyle>
          <a:p>
            <a:pPr lvl="0"/>
            <a:r>
              <a:rPr lang="en-US"/>
              <a:t>Click to edit Master title style</a:t>
            </a:r>
            <a:endParaRPr lang="en-GB" dirty="0"/>
          </a:p>
        </p:txBody>
      </p:sp>
      <p:sp>
        <p:nvSpPr>
          <p:cNvPr id="12" name="Pladsholder til indhold 23"/>
          <p:cNvSpPr>
            <a:spLocks noGrp="1"/>
          </p:cNvSpPr>
          <p:nvPr>
            <p:ph sz="quarter" idx="15"/>
          </p:nvPr>
        </p:nvSpPr>
        <p:spPr>
          <a:xfrm>
            <a:off x="5868144" y="1203377"/>
            <a:ext cx="2520280" cy="3240633"/>
          </a:xfrm>
        </p:spPr>
        <p:txBody>
          <a:bodyPr/>
          <a:lstStyle>
            <a:lvl1pPr>
              <a:defRPr sz="1800" baseline="0"/>
            </a:lvl1pPr>
          </a:lstStyle>
          <a:p>
            <a:pPr lvl="0"/>
            <a:r>
              <a:rPr lang="en-US"/>
              <a:t>Click to edit Master text styles</a:t>
            </a:r>
          </a:p>
        </p:txBody>
      </p:sp>
      <p:sp>
        <p:nvSpPr>
          <p:cNvPr id="15" name="Pladsholder til indhold 23"/>
          <p:cNvSpPr>
            <a:spLocks noGrp="1"/>
          </p:cNvSpPr>
          <p:nvPr>
            <p:ph sz="quarter" idx="16"/>
          </p:nvPr>
        </p:nvSpPr>
        <p:spPr>
          <a:xfrm>
            <a:off x="3141279" y="1203377"/>
            <a:ext cx="2520280" cy="3240633"/>
          </a:xfrm>
        </p:spPr>
        <p:txBody>
          <a:bodyPr/>
          <a:lstStyle>
            <a:lvl1pPr>
              <a:defRPr sz="1800" baseline="0"/>
            </a:lvl1pPr>
          </a:lstStyle>
          <a:p>
            <a:pPr lvl="0"/>
            <a:r>
              <a:rPr lang="en-US"/>
              <a:t>Click to edit Master text styles</a:t>
            </a:r>
          </a:p>
        </p:txBody>
      </p:sp>
      <p:sp>
        <p:nvSpPr>
          <p:cNvPr id="16" name="Pladsholder til indhold 23"/>
          <p:cNvSpPr>
            <a:spLocks noGrp="1"/>
          </p:cNvSpPr>
          <p:nvPr>
            <p:ph sz="quarter" idx="17"/>
          </p:nvPr>
        </p:nvSpPr>
        <p:spPr>
          <a:xfrm>
            <a:off x="414413" y="1203377"/>
            <a:ext cx="2520280" cy="3240633"/>
          </a:xfrm>
        </p:spPr>
        <p:txBody>
          <a:bodyPr/>
          <a:lstStyle>
            <a:lvl1pPr>
              <a:defRPr sz="1800" baseline="0"/>
            </a:lvl1pPr>
          </a:lstStyle>
          <a:p>
            <a:pPr lvl="0"/>
            <a:r>
              <a:rPr lang="en-US"/>
              <a:t>Click to edit Master text styles</a:t>
            </a:r>
          </a:p>
        </p:txBody>
      </p:sp>
      <p:sp>
        <p:nvSpPr>
          <p:cNvPr id="6" name="Pladsholder til sidefod 11"/>
          <p:cNvSpPr>
            <a:spLocks noGrp="1"/>
          </p:cNvSpPr>
          <p:nvPr>
            <p:ph type="ftr" sz="quarter" idx="18"/>
          </p:nvPr>
        </p:nvSpPr>
        <p:spPr/>
        <p:txBody>
          <a:bodyPr/>
          <a:lstStyle>
            <a:lvl1pPr>
              <a:defRPr/>
            </a:lvl1pPr>
          </a:lstStyle>
          <a:p>
            <a:pPr>
              <a:defRPr/>
            </a:pPr>
            <a:r>
              <a:rPr lang="en-US">
                <a:solidFill>
                  <a:srgbClr val="001965"/>
                </a:solidFill>
              </a:rPr>
              <a:t>_____________________________________________________________________________References</a:t>
            </a:r>
            <a:endParaRPr lang="en-GB">
              <a:solidFill>
                <a:srgbClr val="001965"/>
              </a:solidFill>
            </a:endParaRPr>
          </a:p>
        </p:txBody>
      </p:sp>
      <p:sp>
        <p:nvSpPr>
          <p:cNvPr id="7" name="Pladsholder til dato 9"/>
          <p:cNvSpPr>
            <a:spLocks noGrp="1"/>
          </p:cNvSpPr>
          <p:nvPr>
            <p:ph type="dt" sz="half" idx="19"/>
          </p:nvPr>
        </p:nvSpPr>
        <p:spPr/>
        <p:txBody>
          <a:bodyPr/>
          <a:lstStyle>
            <a:lvl1pPr>
              <a:defRPr/>
            </a:lvl1pPr>
          </a:lstStyle>
          <a:p>
            <a:pPr>
              <a:defRPr/>
            </a:pPr>
            <a:endParaRPr lang="en-GB">
              <a:solidFill>
                <a:srgbClr val="82786F"/>
              </a:solidFill>
            </a:endParaRPr>
          </a:p>
        </p:txBody>
      </p:sp>
      <p:sp>
        <p:nvSpPr>
          <p:cNvPr id="8" name="Pladsholder til diasnummer 12"/>
          <p:cNvSpPr>
            <a:spLocks noGrp="1"/>
          </p:cNvSpPr>
          <p:nvPr>
            <p:ph type="sldNum" sz="quarter" idx="20"/>
          </p:nvPr>
        </p:nvSpPr>
        <p:spPr/>
        <p:txBody>
          <a:bodyPr/>
          <a:lstStyle>
            <a:lvl1pPr>
              <a:defRPr/>
            </a:lvl1pPr>
          </a:lstStyle>
          <a:p>
            <a:pPr>
              <a:defRPr/>
            </a:pPr>
            <a:fld id="{324897A5-73D0-4B08-833B-FBB793EC4943}" type="slidenum">
              <a:rPr lang="en-GB"/>
              <a:pPr>
                <a:defRPr/>
              </a:pPr>
              <a:t>‹#›</a:t>
            </a:fld>
            <a:endParaRPr lang="en-GB" dirty="0"/>
          </a:p>
        </p:txBody>
      </p:sp>
    </p:spTree>
    <p:extLst>
      <p:ext uri="{BB962C8B-B14F-4D97-AF65-F5344CB8AC3E}">
        <p14:creationId xmlns:p14="http://schemas.microsoft.com/office/powerpoint/2010/main" val="3876844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reaker">
    <p:bg>
      <p:bgPr>
        <a:solidFill>
          <a:schemeClr val="bg1"/>
        </a:solidFill>
        <a:effectLst/>
      </p:bgPr>
    </p:bg>
    <p:spTree>
      <p:nvGrpSpPr>
        <p:cNvPr id="1" name=""/>
        <p:cNvGrpSpPr/>
        <p:nvPr/>
      </p:nvGrpSpPr>
      <p:grpSpPr>
        <a:xfrm>
          <a:off x="0" y="0"/>
          <a:ext cx="0" cy="0"/>
          <a:chOff x="0" y="0"/>
          <a:chExt cx="0" cy="0"/>
        </a:xfrm>
      </p:grpSpPr>
      <p:sp>
        <p:nvSpPr>
          <p:cNvPr id="3" name="Rektangel 10"/>
          <p:cNvSpPr>
            <a:spLocks noChangeArrowheads="1"/>
          </p:cNvSpPr>
          <p:nvPr userDrawn="1"/>
        </p:nvSpPr>
        <p:spPr bwMode="auto">
          <a:xfrm>
            <a:off x="0" y="0"/>
            <a:ext cx="9144000" cy="51435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699" tIns="45350" rIns="90699" bIns="45350"/>
          <a:lstStyle/>
          <a:p>
            <a:endParaRPr lang="da-DK" sz="1500">
              <a:solidFill>
                <a:srgbClr val="001965"/>
              </a:solidFill>
              <a:latin typeface="Verdana" pitchFamily="34" charset="0"/>
              <a:ea typeface="ＭＳ Ｐゴシック" pitchFamily="34" charset="-128"/>
            </a:endParaRPr>
          </a:p>
        </p:txBody>
      </p:sp>
      <p:sp>
        <p:nvSpPr>
          <p:cNvPr id="12" name="Rectangle 2"/>
          <p:cNvSpPr>
            <a:spLocks noGrp="1" noChangeArrowheads="1"/>
          </p:cNvSpPr>
          <p:nvPr>
            <p:ph type="ctrTitle"/>
          </p:nvPr>
        </p:nvSpPr>
        <p:spPr>
          <a:xfrm>
            <a:off x="414412" y="771552"/>
            <a:ext cx="7992000" cy="3600400"/>
          </a:xfrm>
        </p:spPr>
        <p:txBody>
          <a:bodyPr>
            <a:normAutofit/>
          </a:bodyPr>
          <a:lstStyle>
            <a:lvl1pPr>
              <a:defRPr sz="6000" baseline="0">
                <a:solidFill>
                  <a:srgbClr val="FFFFFF"/>
                </a:solidFill>
              </a:defRPr>
            </a:lvl1pPr>
          </a:lstStyle>
          <a:p>
            <a:pPr lvl="0"/>
            <a:r>
              <a:rPr lang="en-US" noProof="0"/>
              <a:t>Click to edit Master title style</a:t>
            </a:r>
            <a:endParaRPr lang="en-GB" noProof="0" dirty="0"/>
          </a:p>
        </p:txBody>
      </p:sp>
    </p:spTree>
    <p:extLst>
      <p:ext uri="{BB962C8B-B14F-4D97-AF65-F5344CB8AC3E}">
        <p14:creationId xmlns:p14="http://schemas.microsoft.com/office/powerpoint/2010/main" val="30373605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bg1"/>
        </a:solidFill>
        <a:effectLst/>
      </p:bgPr>
    </p:bg>
    <p:spTree>
      <p:nvGrpSpPr>
        <p:cNvPr id="1" name=""/>
        <p:cNvGrpSpPr/>
        <p:nvPr/>
      </p:nvGrpSpPr>
      <p:grpSpPr>
        <a:xfrm>
          <a:off x="0" y="0"/>
          <a:ext cx="0" cy="0"/>
          <a:chOff x="0" y="0"/>
          <a:chExt cx="0" cy="0"/>
        </a:xfrm>
      </p:grpSpPr>
      <p:sp>
        <p:nvSpPr>
          <p:cNvPr id="4" name="Rektangel 10"/>
          <p:cNvSpPr>
            <a:spLocks noChangeArrowheads="1"/>
          </p:cNvSpPr>
          <p:nvPr userDrawn="1"/>
        </p:nvSpPr>
        <p:spPr bwMode="auto">
          <a:xfrm>
            <a:off x="0" y="0"/>
            <a:ext cx="9144000" cy="51435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699" tIns="45350" rIns="90699" bIns="45350"/>
          <a:lstStyle/>
          <a:p>
            <a:endParaRPr lang="da-DK" sz="1500">
              <a:solidFill>
                <a:srgbClr val="001965"/>
              </a:solidFill>
              <a:latin typeface="Verdana" pitchFamily="34" charset="0"/>
              <a:ea typeface="ＭＳ Ｐゴシック" pitchFamily="34" charset="-128"/>
            </a:endParaRPr>
          </a:p>
        </p:txBody>
      </p:sp>
      <p:sp>
        <p:nvSpPr>
          <p:cNvPr id="3" name="Pladsholder til billede 2"/>
          <p:cNvSpPr>
            <a:spLocks noGrp="1"/>
          </p:cNvSpPr>
          <p:nvPr>
            <p:ph type="pic" sz="quarter" idx="10"/>
          </p:nvPr>
        </p:nvSpPr>
        <p:spPr>
          <a:xfrm>
            <a:off x="0" y="0"/>
            <a:ext cx="9144000" cy="5143500"/>
          </a:xfrm>
        </p:spPr>
        <p:txBody>
          <a:bodyPr/>
          <a:lstStyle>
            <a:lvl1pPr marL="0" indent="0">
              <a:buNone/>
              <a:defRPr/>
            </a:lvl1pPr>
          </a:lstStyle>
          <a:p>
            <a:pPr lvl="0"/>
            <a:r>
              <a:rPr lang="en-US" noProof="0"/>
              <a:t>Click icon to add picture</a:t>
            </a:r>
            <a:endParaRPr lang="da-DK" noProof="0" dirty="0"/>
          </a:p>
        </p:txBody>
      </p:sp>
    </p:spTree>
    <p:extLst>
      <p:ext uri="{BB962C8B-B14F-4D97-AF65-F5344CB8AC3E}">
        <p14:creationId xmlns:p14="http://schemas.microsoft.com/office/powerpoint/2010/main" val="1110655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60388" y="269082"/>
            <a:ext cx="7974012" cy="741760"/>
          </a:xfrm>
        </p:spPr>
        <p:txBody>
          <a:bodyPr/>
          <a:lstStyle/>
          <a:p>
            <a:r>
              <a:rPr lang="en-US"/>
              <a:t>Click to edit Master title style</a:t>
            </a:r>
            <a:endParaRPr lang="en-GB"/>
          </a:p>
        </p:txBody>
      </p:sp>
      <p:sp>
        <p:nvSpPr>
          <p:cNvPr id="3" name="Chart Placeholder 2"/>
          <p:cNvSpPr>
            <a:spLocks noGrp="1"/>
          </p:cNvSpPr>
          <p:nvPr>
            <p:ph type="chart" idx="1"/>
          </p:nvPr>
        </p:nvSpPr>
        <p:spPr>
          <a:xfrm>
            <a:off x="560389" y="1214512"/>
            <a:ext cx="7540625" cy="3031331"/>
          </a:xfrm>
        </p:spPr>
        <p:txBody>
          <a:bodyPr/>
          <a:lstStyle/>
          <a:p>
            <a:pPr lvl="0"/>
            <a:endParaRPr lang="en-GB" noProof="0"/>
          </a:p>
        </p:txBody>
      </p:sp>
    </p:spTree>
    <p:extLst>
      <p:ext uri="{BB962C8B-B14F-4D97-AF65-F5344CB8AC3E}">
        <p14:creationId xmlns:p14="http://schemas.microsoft.com/office/powerpoint/2010/main" val="2539022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10" name="Rektangel 9"/>
          <p:cNvSpPr/>
          <p:nvPr userDrawn="1"/>
        </p:nvSpPr>
        <p:spPr>
          <a:xfrm>
            <a:off x="611561" y="1528617"/>
            <a:ext cx="8532007" cy="36168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a-DK" sz="1800" dirty="0">
              <a:solidFill>
                <a:srgbClr val="FFFFFF"/>
              </a:solidFill>
            </a:endParaRPr>
          </a:p>
        </p:txBody>
      </p:sp>
      <p:sp>
        <p:nvSpPr>
          <p:cNvPr id="11" name="Rektangel 10"/>
          <p:cNvSpPr/>
          <p:nvPr userDrawn="1"/>
        </p:nvSpPr>
        <p:spPr>
          <a:xfrm>
            <a:off x="8460000" y="1530694"/>
            <a:ext cx="683568" cy="36148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a-DK" sz="1800" dirty="0">
              <a:solidFill>
                <a:srgbClr val="FFFFFF"/>
              </a:solidFill>
            </a:endParaRPr>
          </a:p>
        </p:txBody>
      </p:sp>
      <p:sp>
        <p:nvSpPr>
          <p:cNvPr id="12" name="Rektangel 11"/>
          <p:cNvSpPr/>
          <p:nvPr userDrawn="1"/>
        </p:nvSpPr>
        <p:spPr>
          <a:xfrm>
            <a:off x="0" y="2"/>
            <a:ext cx="683568" cy="15286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a-DK" sz="1800" dirty="0">
              <a:solidFill>
                <a:srgbClr val="FFFFFF"/>
              </a:solidFill>
            </a:endParaRPr>
          </a:p>
        </p:txBody>
      </p:sp>
      <p:sp>
        <p:nvSpPr>
          <p:cNvPr id="13" name="Rektangel 12"/>
          <p:cNvSpPr/>
          <p:nvPr userDrawn="1"/>
        </p:nvSpPr>
        <p:spPr>
          <a:xfrm>
            <a:off x="0" y="1530694"/>
            <a:ext cx="683568" cy="3614885"/>
          </a:xfrm>
          <a:prstGeom prst="rect">
            <a:avLst/>
          </a:prstGeom>
          <a:solidFill>
            <a:srgbClr val="1F4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a-DK" sz="1800" dirty="0">
              <a:solidFill>
                <a:srgbClr val="FFFFFF"/>
              </a:solidFill>
            </a:endParaRPr>
          </a:p>
        </p:txBody>
      </p:sp>
      <p:sp>
        <p:nvSpPr>
          <p:cNvPr id="8" name="Titel 1"/>
          <p:cNvSpPr>
            <a:spLocks noGrp="1"/>
          </p:cNvSpPr>
          <p:nvPr>
            <p:ph type="title" hasCustomPrompt="1"/>
          </p:nvPr>
        </p:nvSpPr>
        <p:spPr>
          <a:xfrm>
            <a:off x="1371603" y="2040668"/>
            <a:ext cx="6402625" cy="1486304"/>
          </a:xfrm>
        </p:spPr>
        <p:txBody>
          <a:bodyPr anchor="t" anchorCtr="0"/>
          <a:lstStyle>
            <a:lvl1pPr>
              <a:defRPr sz="3700">
                <a:solidFill>
                  <a:schemeClr val="bg1"/>
                </a:solidFill>
              </a:defRPr>
            </a:lvl1pPr>
          </a:lstStyle>
          <a:p>
            <a:r>
              <a:rPr lang="da-DK" dirty="0"/>
              <a:t>Overskrift 37pt skrives her</a:t>
            </a:r>
            <a:br>
              <a:rPr lang="da-DK" dirty="0"/>
            </a:br>
            <a:r>
              <a:rPr lang="da-DK" dirty="0"/>
              <a:t>i to eller flere linjer</a:t>
            </a:r>
          </a:p>
        </p:txBody>
      </p:sp>
      <p:sp>
        <p:nvSpPr>
          <p:cNvPr id="3" name="Undertitel 2"/>
          <p:cNvSpPr>
            <a:spLocks noGrp="1"/>
          </p:cNvSpPr>
          <p:nvPr>
            <p:ph type="subTitle" idx="1" hasCustomPrompt="1"/>
          </p:nvPr>
        </p:nvSpPr>
        <p:spPr>
          <a:xfrm>
            <a:off x="1371600" y="3826074"/>
            <a:ext cx="6400800" cy="666378"/>
          </a:xfrm>
        </p:spPr>
        <p:txBody>
          <a:bodyPr/>
          <a:lstStyle>
            <a:lvl1pPr marL="0" indent="0" algn="l">
              <a:lnSpc>
                <a:spcPct val="89000"/>
              </a:lnSpc>
              <a:buNone/>
              <a:defRPr sz="2000" baseline="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a-DK" dirty="0"/>
              <a:t>Underoverskrift 20pt skrives her i to linjer eller max tre linjer</a:t>
            </a:r>
          </a:p>
        </p:txBody>
      </p:sp>
      <p:sp>
        <p:nvSpPr>
          <p:cNvPr id="19" name="Pladsholder til tekst 3"/>
          <p:cNvSpPr>
            <a:spLocks noGrp="1"/>
          </p:cNvSpPr>
          <p:nvPr>
            <p:ph type="body" sz="quarter" idx="13"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17" name="Tekstfelt 4"/>
          <p:cNvSpPr txBox="1"/>
          <p:nvPr userDrawn="1"/>
        </p:nvSpPr>
        <p:spPr>
          <a:xfrm>
            <a:off x="1371603" y="155324"/>
            <a:ext cx="3432175" cy="161583"/>
          </a:xfrm>
          <a:prstGeom prst="rect">
            <a:avLst/>
          </a:prstGeom>
          <a:noFill/>
        </p:spPr>
        <p:txBody>
          <a:bodyPr wrap="square" lIns="0" tIns="0" rIns="0" bIns="0" rtlCol="0">
            <a:noAutofit/>
          </a:bodyPr>
          <a:lstStyle/>
          <a:p>
            <a:pPr fontAlgn="auto">
              <a:spcBef>
                <a:spcPts val="0"/>
              </a:spcBef>
              <a:spcAft>
                <a:spcPts val="0"/>
              </a:spcAft>
            </a:pPr>
            <a:r>
              <a:rPr lang="da-DK" sz="1200" b="1" dirty="0">
                <a:solidFill>
                  <a:srgbClr val="565656"/>
                </a:solidFill>
                <a:latin typeface="Arial"/>
                <a:cs typeface="Arial" panose="020B0604020202020204" pitchFamily="34" charset="0"/>
              </a:rPr>
              <a:t>Steno Diabetes Center Copenhagen</a:t>
            </a:r>
          </a:p>
        </p:txBody>
      </p:sp>
      <p:sp>
        <p:nvSpPr>
          <p:cNvPr id="4" name="Pladsholder til dato 3"/>
          <p:cNvSpPr>
            <a:spLocks noGrp="1"/>
          </p:cNvSpPr>
          <p:nvPr>
            <p:ph type="dt" sz="half" idx="10"/>
          </p:nvPr>
        </p:nvSpPr>
        <p:spPr/>
        <p:txBody>
          <a:bodyPr/>
          <a:lstStyle>
            <a:lvl1pPr>
              <a:defRPr>
                <a:solidFill>
                  <a:schemeClr val="bg1"/>
                </a:solidFill>
              </a:defRPr>
            </a:lvl1pPr>
          </a:lstStyle>
          <a:p>
            <a:r>
              <a:rPr lang="da-DK">
                <a:solidFill>
                  <a:srgbClr val="FFFFFF"/>
                </a:solidFill>
              </a:rPr>
              <a:t>Signe Abitz Winther</a:t>
            </a:r>
            <a:endParaRPr lang="da-DK" dirty="0">
              <a:solidFill>
                <a:srgbClr val="FFFFFF"/>
              </a:solidFill>
            </a:endParaRPr>
          </a:p>
        </p:txBody>
      </p:sp>
      <p:sp>
        <p:nvSpPr>
          <p:cNvPr id="5" name="Pladsholder til sidefod 4"/>
          <p:cNvSpPr>
            <a:spLocks noGrp="1"/>
          </p:cNvSpPr>
          <p:nvPr>
            <p:ph type="ftr" sz="quarter" idx="11"/>
          </p:nvPr>
        </p:nvSpPr>
        <p:spPr/>
        <p:txBody>
          <a:bodyPr/>
          <a:lstStyle>
            <a:lvl1pPr>
              <a:defRPr>
                <a:solidFill>
                  <a:schemeClr val="bg1"/>
                </a:solidFill>
              </a:defRPr>
            </a:lvl1pPr>
          </a:lstStyle>
          <a:p>
            <a:endParaRPr dirty="0">
              <a:solidFill>
                <a:srgbClr val="FFFFFF"/>
              </a:solidFill>
            </a:endParaRP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sp>
        <p:nvSpPr>
          <p:cNvPr id="22" name="AutoShape 4"/>
          <p:cNvSpPr>
            <a:spLocks/>
          </p:cNvSpPr>
          <p:nvPr userDrawn="1"/>
        </p:nvSpPr>
        <p:spPr bwMode="gray">
          <a:xfrm>
            <a:off x="9291218" y="7643"/>
            <a:ext cx="1742691" cy="109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eaLnBrk="1" fontAlgn="auto" hangingPunct="1">
              <a:spcBef>
                <a:spcPct val="0"/>
              </a:spcBef>
              <a:spcAft>
                <a:spcPts val="600"/>
              </a:spcAft>
              <a:buFontTx/>
              <a:buNone/>
              <a:defRPr/>
            </a:pP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Indsæt hjælpelinjer til placering af objekter</a:t>
            </a:r>
          </a:p>
          <a:p>
            <a:pPr eaLnBrk="1" fontAlgn="auto" hangingPunct="1">
              <a:spcBef>
                <a:spcPct val="0"/>
              </a:spcBef>
              <a:spcAft>
                <a:spcPts val="240"/>
              </a:spcAft>
              <a:buFontTx/>
              <a:buNone/>
              <a:defRPr/>
            </a:pP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1. </a:t>
            </a:r>
            <a:r>
              <a:rPr lang="da-DK" altLang="da-DK" sz="900"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Højreklik uden for slidet og vælg </a:t>
            </a: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Gitter og hjælpelinjer</a:t>
            </a:r>
          </a:p>
          <a:p>
            <a:pPr eaLnBrk="1" fontAlgn="auto" hangingPunct="1">
              <a:spcBef>
                <a:spcPct val="0"/>
              </a:spcBef>
              <a:spcAft>
                <a:spcPts val="240"/>
              </a:spcAft>
              <a:buFontTx/>
              <a:buNone/>
              <a:defRPr/>
            </a:pP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2. </a:t>
            </a:r>
            <a:r>
              <a:rPr lang="da-DK" altLang="da-DK" sz="900"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Sæt kryds ved </a:t>
            </a: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Vis tegnehjælpelinjer på skærmen</a:t>
            </a:r>
          </a:p>
          <a:p>
            <a:pPr eaLnBrk="1" fontAlgn="auto" hangingPunct="1">
              <a:spcBef>
                <a:spcPct val="0"/>
              </a:spcBef>
              <a:spcAft>
                <a:spcPts val="240"/>
              </a:spcAft>
              <a:buFontTx/>
              <a:buNone/>
              <a:defRPr/>
            </a:pP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3.</a:t>
            </a:r>
            <a:r>
              <a:rPr lang="da-DK" altLang="da-DK" sz="900"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 Vælg </a:t>
            </a: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OK</a:t>
            </a:r>
          </a:p>
        </p:txBody>
      </p:sp>
      <p:grpSp>
        <p:nvGrpSpPr>
          <p:cNvPr id="18" name="Group 17"/>
          <p:cNvGrpSpPr/>
          <p:nvPr userDrawn="1"/>
        </p:nvGrpSpPr>
        <p:grpSpPr>
          <a:xfrm>
            <a:off x="-2196751" y="2964367"/>
            <a:ext cx="2046559" cy="2118662"/>
            <a:chOff x="-2196752" y="3952489"/>
            <a:chExt cx="2046559" cy="2824883"/>
          </a:xfrm>
        </p:grpSpPr>
        <p:grpSp>
          <p:nvGrpSpPr>
            <p:cNvPr id="25" name="Gruppe 24"/>
            <p:cNvGrpSpPr/>
            <p:nvPr userDrawn="1"/>
          </p:nvGrpSpPr>
          <p:grpSpPr>
            <a:xfrm>
              <a:off x="-2196752" y="3952489"/>
              <a:ext cx="2046559" cy="2824883"/>
              <a:chOff x="-2167432" y="3952489"/>
              <a:chExt cx="2046559" cy="2824883"/>
            </a:xfrm>
          </p:grpSpPr>
          <p:sp>
            <p:nvSpPr>
              <p:cNvPr id="20" name="Text Box 48"/>
              <p:cNvSpPr txBox="1">
                <a:spLocks noChangeArrowheads="1"/>
              </p:cNvSpPr>
              <p:nvPr/>
            </p:nvSpPr>
            <p:spPr bwMode="auto">
              <a:xfrm>
                <a:off x="-2167432" y="3952489"/>
                <a:ext cx="2046559" cy="173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auto" hangingPunct="1">
                  <a:spcBef>
                    <a:spcPts val="0"/>
                  </a:spcBef>
                  <a:spcAft>
                    <a:spcPts val="250"/>
                  </a:spcAft>
                  <a:defRPr/>
                </a:pPr>
                <a:r>
                  <a:rPr lang="da-DK" sz="900" b="1" noProof="1">
                    <a:solidFill>
                      <a:srgbClr val="FFFFFF">
                        <a:lumMod val="50000"/>
                      </a:srgbClr>
                    </a:solidFill>
                    <a:latin typeface="Arial" panose="020B0604020202020204" pitchFamily="34" charset="0"/>
                    <a:cs typeface="Arial" panose="020B0604020202020204" pitchFamily="34" charset="0"/>
                  </a:rPr>
                  <a:t>Indsætte Titel/beskrivelse og Navn</a:t>
                </a:r>
              </a:p>
              <a:p>
                <a:pPr algn="r" eaLnBrk="1" fontAlgn="auto" hangingPunct="1">
                  <a:spcBef>
                    <a:spcPts val="0"/>
                  </a:spcBef>
                  <a:spcAft>
                    <a:spcPts val="250"/>
                  </a:spcAft>
                  <a:defRPr/>
                </a:pPr>
                <a:r>
                  <a:rPr lang="da-DK" altLang="da-DK" sz="900" b="1" noProof="1">
                    <a:solidFill>
                      <a:srgbClr val="FFFFFF">
                        <a:lumMod val="50000"/>
                      </a:srgbClr>
                    </a:solidFill>
                    <a:latin typeface="Arial" panose="020B0604020202020204" pitchFamily="34" charset="0"/>
                    <a:cs typeface="Arial" panose="020B0604020202020204" pitchFamily="34" charset="0"/>
                  </a:rPr>
                  <a:t>1. </a:t>
                </a:r>
                <a:r>
                  <a:rPr lang="da-DK" altLang="da-DK" sz="900" noProof="1">
                    <a:solidFill>
                      <a:srgbClr val="FFFFFF">
                        <a:lumMod val="50000"/>
                      </a:srgbClr>
                    </a:solidFill>
                    <a:latin typeface="Arial" panose="020B0604020202020204" pitchFamily="34" charset="0"/>
                    <a:cs typeface="Arial" panose="020B0604020202020204" pitchFamily="34" charset="0"/>
                  </a:rPr>
                  <a:t>Vælg </a:t>
                </a:r>
                <a:r>
                  <a:rPr lang="da-DK" altLang="da-DK" sz="900" b="1" noProof="1">
                    <a:solidFill>
                      <a:srgbClr val="FFFFFF">
                        <a:lumMod val="50000"/>
                      </a:srgbClr>
                    </a:solidFill>
                    <a:latin typeface="Arial" panose="020B0604020202020204" pitchFamily="34" charset="0"/>
                    <a:cs typeface="Arial" panose="020B0604020202020204" pitchFamily="34" charset="0"/>
                  </a:rPr>
                  <a:t>Indsæt</a:t>
                </a:r>
                <a:r>
                  <a:rPr lang="da-DK" altLang="da-DK" sz="900" noProof="1">
                    <a:solidFill>
                      <a:srgbClr val="FFFFFF">
                        <a:lumMod val="50000"/>
                      </a:srgbClr>
                    </a:solidFill>
                    <a:latin typeface="Arial" panose="020B0604020202020204" pitchFamily="34" charset="0"/>
                    <a:cs typeface="Arial" panose="020B0604020202020204" pitchFamily="34" charset="0"/>
                  </a:rPr>
                  <a:t> i topmenuen </a:t>
                </a:r>
              </a:p>
              <a:p>
                <a:pPr algn="r" eaLnBrk="1" fontAlgn="auto" hangingPunct="1">
                  <a:spcBef>
                    <a:spcPts val="0"/>
                  </a:spcBef>
                  <a:spcAft>
                    <a:spcPts val="250"/>
                  </a:spcAft>
                  <a:defRPr/>
                </a:pPr>
                <a:r>
                  <a:rPr lang="da-DK" altLang="da-DK" sz="900" b="1" noProof="1">
                    <a:solidFill>
                      <a:srgbClr val="FFFFFF">
                        <a:lumMod val="50000"/>
                      </a:srgbClr>
                    </a:solidFill>
                    <a:latin typeface="Arial" panose="020B0604020202020204" pitchFamily="34" charset="0"/>
                    <a:cs typeface="Arial" panose="020B0604020202020204" pitchFamily="34" charset="0"/>
                  </a:rPr>
                  <a:t>2. </a:t>
                </a:r>
                <a:r>
                  <a:rPr lang="da-DK" altLang="da-DK" sz="900" noProof="1">
                    <a:solidFill>
                      <a:srgbClr val="FFFFFF">
                        <a:lumMod val="50000"/>
                      </a:srgbClr>
                    </a:solidFill>
                    <a:latin typeface="Arial" panose="020B0604020202020204" pitchFamily="34" charset="0"/>
                    <a:cs typeface="Arial" panose="020B0604020202020204" pitchFamily="34" charset="0"/>
                  </a:rPr>
                  <a:t>Vælg </a:t>
                </a:r>
                <a:r>
                  <a:rPr lang="da-DK" altLang="da-DK" sz="900" b="1" noProof="1">
                    <a:solidFill>
                      <a:srgbClr val="FFFFFF">
                        <a:lumMod val="50000"/>
                      </a:srgbClr>
                    </a:solidFill>
                    <a:latin typeface="Arial" panose="020B0604020202020204" pitchFamily="34" charset="0"/>
                    <a:cs typeface="Arial" panose="020B0604020202020204" pitchFamily="34" charset="0"/>
                  </a:rPr>
                  <a:t>Sidehoved og Sidefod</a:t>
                </a:r>
              </a:p>
              <a:p>
                <a:pPr algn="r" eaLnBrk="1" fontAlgn="auto" hangingPunct="1">
                  <a:spcBef>
                    <a:spcPts val="0"/>
                  </a:spcBef>
                  <a:spcAft>
                    <a:spcPts val="250"/>
                  </a:spcAft>
                  <a:defRPr/>
                </a:pPr>
                <a:r>
                  <a:rPr lang="da-DK" sz="900" b="1" noProof="1">
                    <a:solidFill>
                      <a:srgbClr val="FFFFFF">
                        <a:lumMod val="50000"/>
                      </a:srgbClr>
                    </a:solidFill>
                    <a:latin typeface="Arial" panose="020B0604020202020204" pitchFamily="34" charset="0"/>
                    <a:cs typeface="Arial" panose="020B0604020202020204" pitchFamily="34" charset="0"/>
                  </a:rPr>
                  <a:t>3. </a:t>
                </a:r>
                <a:r>
                  <a:rPr lang="da-DK" sz="900" noProof="1">
                    <a:solidFill>
                      <a:srgbClr val="FFFFFF">
                        <a:lumMod val="50000"/>
                      </a:srgbClr>
                    </a:solidFill>
                    <a:latin typeface="Arial" panose="020B0604020202020204" pitchFamily="34" charset="0"/>
                    <a:cs typeface="Arial" panose="020B0604020202020204" pitchFamily="34" charset="0"/>
                  </a:rPr>
                  <a:t>Indtast dit navn, hvor der står </a:t>
                </a:r>
                <a:r>
                  <a:rPr lang="da-DK" sz="900" b="1" noProof="1">
                    <a:solidFill>
                      <a:srgbClr val="FFFFFF">
                        <a:lumMod val="50000"/>
                      </a:srgbClr>
                    </a:solidFill>
                    <a:latin typeface="Arial" panose="020B0604020202020204" pitchFamily="34" charset="0"/>
                    <a:cs typeface="Arial" panose="020B0604020202020204" pitchFamily="34" charset="0"/>
                  </a:rPr>
                  <a:t>Navn</a:t>
                </a:r>
              </a:p>
              <a:p>
                <a:pPr algn="r" eaLnBrk="1" fontAlgn="auto" hangingPunct="1">
                  <a:spcBef>
                    <a:spcPts val="0"/>
                  </a:spcBef>
                  <a:spcAft>
                    <a:spcPts val="250"/>
                  </a:spcAft>
                  <a:defRPr/>
                </a:pPr>
                <a:r>
                  <a:rPr lang="da-DK" sz="900" b="1" noProof="1">
                    <a:solidFill>
                      <a:srgbClr val="FFFFFF">
                        <a:lumMod val="50000"/>
                      </a:srgbClr>
                    </a:solidFill>
                    <a:latin typeface="Arial" panose="020B0604020202020204" pitchFamily="34" charset="0"/>
                    <a:cs typeface="Arial" panose="020B0604020202020204" pitchFamily="34" charset="0"/>
                  </a:rPr>
                  <a:t>4. </a:t>
                </a:r>
                <a:r>
                  <a:rPr lang="da-DK" sz="900" noProof="1">
                    <a:solidFill>
                      <a:srgbClr val="FFFFFF">
                        <a:lumMod val="50000"/>
                      </a:srgbClr>
                    </a:solidFill>
                    <a:latin typeface="Arial" panose="020B0604020202020204" pitchFamily="34" charset="0"/>
                    <a:cs typeface="Arial" panose="020B0604020202020204" pitchFamily="34" charset="0"/>
                  </a:rPr>
                  <a:t>Indsæt Titel/beskrivelse hvor der står </a:t>
                </a:r>
                <a:r>
                  <a:rPr lang="da-DK" sz="900" b="1" noProof="1">
                    <a:solidFill>
                      <a:srgbClr val="FFFFFF">
                        <a:lumMod val="50000"/>
                      </a:srgbClr>
                    </a:solidFill>
                    <a:latin typeface="Arial" panose="020B0604020202020204" pitchFamily="34" charset="0"/>
                    <a:cs typeface="Arial" panose="020B0604020202020204" pitchFamily="34" charset="0"/>
                  </a:rPr>
                  <a:t>Titel/beskrivelse</a:t>
                </a:r>
              </a:p>
              <a:p>
                <a:pPr algn="r" eaLnBrk="1" fontAlgn="auto" hangingPunct="1">
                  <a:spcBef>
                    <a:spcPts val="0"/>
                  </a:spcBef>
                  <a:spcAft>
                    <a:spcPts val="250"/>
                  </a:spcAft>
                  <a:defRPr/>
                </a:pPr>
                <a:r>
                  <a:rPr lang="da-DK" sz="900" b="1" noProof="1">
                    <a:solidFill>
                      <a:srgbClr val="FFFFFF">
                        <a:lumMod val="50000"/>
                      </a:srgbClr>
                    </a:solidFill>
                    <a:latin typeface="Arial" panose="020B0604020202020204" pitchFamily="34" charset="0"/>
                    <a:cs typeface="Arial" panose="020B0604020202020204" pitchFamily="34" charset="0"/>
                  </a:rPr>
                  <a:t>5. </a:t>
                </a:r>
                <a:r>
                  <a:rPr lang="da-DK" sz="900" noProof="1">
                    <a:solidFill>
                      <a:srgbClr val="FFFFFF">
                        <a:lumMod val="50000"/>
                      </a:srgbClr>
                    </a:solidFill>
                    <a:latin typeface="Arial" panose="020B0604020202020204" pitchFamily="34" charset="0"/>
                    <a:cs typeface="Arial" panose="020B0604020202020204" pitchFamily="34" charset="0"/>
                  </a:rPr>
                  <a:t>Vælg </a:t>
                </a:r>
                <a:r>
                  <a:rPr lang="da-DK" sz="900" b="1" noProof="1">
                    <a:solidFill>
                      <a:srgbClr val="FFFFFF">
                        <a:lumMod val="50000"/>
                      </a:srgbClr>
                    </a:solidFill>
                    <a:latin typeface="Arial" panose="020B0604020202020204" pitchFamily="34" charset="0"/>
                    <a:cs typeface="Arial" panose="020B0604020202020204" pitchFamily="34" charset="0"/>
                  </a:rPr>
                  <a:t>Anvend på alle </a:t>
                </a:r>
                <a:r>
                  <a:rPr lang="da-DK" sz="900" noProof="1">
                    <a:solidFill>
                      <a:srgbClr val="FFFFFF">
                        <a:lumMod val="50000"/>
                      </a:srgbClr>
                    </a:solidFill>
                    <a:latin typeface="Arial" panose="020B0604020202020204" pitchFamily="34" charset="0"/>
                    <a:cs typeface="Arial" panose="020B0604020202020204" pitchFamily="34" charset="0"/>
                  </a:rPr>
                  <a:t>eller </a:t>
                </a:r>
                <a:r>
                  <a:rPr lang="da-DK" sz="900" b="1" noProof="1">
                    <a:solidFill>
                      <a:srgbClr val="FFFFFF">
                        <a:lumMod val="50000"/>
                      </a:srgbClr>
                    </a:solidFill>
                    <a:latin typeface="Arial" panose="020B0604020202020204" pitchFamily="34" charset="0"/>
                    <a:cs typeface="Arial" panose="020B0604020202020204" pitchFamily="34" charset="0"/>
                  </a:rPr>
                  <a:t>Anvend</a:t>
                </a:r>
                <a:r>
                  <a:rPr lang="da-DK" sz="900" noProof="1">
                    <a:solidFill>
                      <a:srgbClr val="FFFFFF">
                        <a:lumMod val="50000"/>
                      </a:srgbClr>
                    </a:solidFill>
                    <a:latin typeface="Arial" panose="020B0604020202020204" pitchFamily="34" charset="0"/>
                    <a:cs typeface="Arial" panose="020B0604020202020204" pitchFamily="34" charset="0"/>
                  </a:rPr>
                  <a:t> hvis det kun skal være på et enkel slide</a:t>
                </a:r>
              </a:p>
            </p:txBody>
          </p:sp>
          <p:grpSp>
            <p:nvGrpSpPr>
              <p:cNvPr id="9" name="Gruppe 8"/>
              <p:cNvGrpSpPr/>
              <p:nvPr userDrawn="1"/>
            </p:nvGrpSpPr>
            <p:grpSpPr>
              <a:xfrm>
                <a:off x="-2167432" y="5314312"/>
                <a:ext cx="2046559" cy="1463060"/>
                <a:chOff x="-2364901" y="4975472"/>
                <a:chExt cx="2046559" cy="1463060"/>
              </a:xfrm>
            </p:grpSpPr>
            <p:pic>
              <p:nvPicPr>
                <p:cNvPr id="2" name="Billede 1"/>
                <p:cNvPicPr>
                  <a:picLocks noChangeAspect="1"/>
                </p:cNvPicPr>
                <p:nvPr userDrawn="1"/>
              </p:nvPicPr>
              <p:blipFill>
                <a:blip r:embed="rId2"/>
                <a:stretch>
                  <a:fillRect/>
                </a:stretch>
              </p:blipFill>
              <p:spPr>
                <a:xfrm>
                  <a:off x="-2364901" y="4975472"/>
                  <a:ext cx="2046559" cy="1463060"/>
                </a:xfrm>
                <a:prstGeom prst="rect">
                  <a:avLst/>
                </a:prstGeom>
              </p:spPr>
            </p:pic>
            <p:sp>
              <p:nvSpPr>
                <p:cNvPr id="7" name="Rektangel 6"/>
                <p:cNvSpPr/>
                <p:nvPr userDrawn="1"/>
              </p:nvSpPr>
              <p:spPr>
                <a:xfrm>
                  <a:off x="-2157169" y="5721682"/>
                  <a:ext cx="1364573" cy="10810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da-DK" sz="1800" dirty="0">
                    <a:solidFill>
                      <a:srgbClr val="FFFFFF"/>
                    </a:solidFill>
                  </a:endParaRPr>
                </a:p>
              </p:txBody>
            </p:sp>
            <p:sp>
              <p:nvSpPr>
                <p:cNvPr id="23" name="Rektangel 22"/>
                <p:cNvSpPr/>
                <p:nvPr userDrawn="1"/>
              </p:nvSpPr>
              <p:spPr>
                <a:xfrm>
                  <a:off x="-2202172" y="5952717"/>
                  <a:ext cx="1409576" cy="104575"/>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da-DK" sz="1800" dirty="0">
                    <a:solidFill>
                      <a:srgbClr val="FFFFFF"/>
                    </a:solidFill>
                  </a:endParaRPr>
                </a:p>
              </p:txBody>
            </p:sp>
          </p:grpSp>
        </p:grpSp>
        <p:pic>
          <p:nvPicPr>
            <p:cNvPr id="24" name="Billede 1"/>
            <p:cNvPicPr>
              <a:picLocks noChangeAspect="1"/>
            </p:cNvPicPr>
            <p:nvPr userDrawn="1"/>
          </p:nvPicPr>
          <p:blipFill rotWithShape="1">
            <a:blip r:embed="rId2"/>
            <a:srcRect l="6362" t="63226" r="91404" b="33649"/>
            <a:stretch/>
          </p:blipFill>
          <p:spPr>
            <a:xfrm>
              <a:off x="-2072073" y="6166241"/>
              <a:ext cx="45719" cy="45719"/>
            </a:xfrm>
            <a:prstGeom prst="rect">
              <a:avLst/>
            </a:prstGeom>
          </p:spPr>
        </p:pic>
      </p:grpSp>
      <p:grpSp>
        <p:nvGrpSpPr>
          <p:cNvPr id="26" name="Logo"/>
          <p:cNvGrpSpPr/>
          <p:nvPr userDrawn="1"/>
        </p:nvGrpSpPr>
        <p:grpSpPr>
          <a:xfrm>
            <a:off x="457200" y="1188000"/>
            <a:ext cx="687600" cy="515700"/>
            <a:chOff x="457200" y="5718575"/>
            <a:chExt cx="687600" cy="687600"/>
          </a:xfrm>
        </p:grpSpPr>
        <p:pic>
          <p:nvPicPr>
            <p:cNvPr id="27" name="Logo H"/>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18575"/>
              <a:ext cx="687600" cy="687600"/>
            </a:xfrm>
            <a:prstGeom prst="rect">
              <a:avLst/>
            </a:prstGeom>
          </p:spPr>
        </p:pic>
        <p:pic>
          <p:nvPicPr>
            <p:cNvPr id="28" name="Region"/>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grpSp>
    </p:spTree>
    <p:extLst>
      <p:ext uri="{BB962C8B-B14F-4D97-AF65-F5344CB8AC3E}">
        <p14:creationId xmlns:p14="http://schemas.microsoft.com/office/powerpoint/2010/main" val="943123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Èn tekstspalte">
    <p:spTree>
      <p:nvGrpSpPr>
        <p:cNvPr id="1" name=""/>
        <p:cNvGrpSpPr/>
        <p:nvPr/>
      </p:nvGrpSpPr>
      <p:grpSpPr>
        <a:xfrm>
          <a:off x="0" y="0"/>
          <a:ext cx="0" cy="0"/>
          <a:chOff x="0" y="0"/>
          <a:chExt cx="0" cy="0"/>
        </a:xfrm>
      </p:grpSpPr>
      <p:sp>
        <p:nvSpPr>
          <p:cNvPr id="11" name="Titel 1"/>
          <p:cNvSpPr>
            <a:spLocks noGrp="1"/>
          </p:cNvSpPr>
          <p:nvPr>
            <p:ph type="title" hasCustomPrompt="1"/>
          </p:nvPr>
        </p:nvSpPr>
        <p:spPr>
          <a:xfrm>
            <a:off x="1368000" y="654538"/>
            <a:ext cx="7092000" cy="871460"/>
          </a:xfrm>
        </p:spPr>
        <p:txBody>
          <a:bodyPr/>
          <a:lstStyle/>
          <a:p>
            <a:r>
              <a:rPr lang="da-DK" dirty="0"/>
              <a:t>Overskrift 27pt i to eller flere linjer </a:t>
            </a:r>
            <a:br>
              <a:rPr lang="da-DK" dirty="0"/>
            </a:br>
            <a:r>
              <a:rPr lang="da-DK" dirty="0"/>
              <a:t>teksten vokser opad</a:t>
            </a:r>
          </a:p>
        </p:txBody>
      </p:sp>
      <p:sp>
        <p:nvSpPr>
          <p:cNvPr id="4" name="Pladsholder til dato 3"/>
          <p:cNvSpPr>
            <a:spLocks noGrp="1"/>
          </p:cNvSpPr>
          <p:nvPr>
            <p:ph type="dt" sz="half" idx="10"/>
          </p:nvPr>
        </p:nvSpPr>
        <p:spPr/>
        <p:txBody>
          <a:bodyPr/>
          <a:lstStyle/>
          <a:p>
            <a:r>
              <a:rPr lang="da-DK">
                <a:solidFill>
                  <a:srgbClr val="FFFFFF"/>
                </a:solidFill>
              </a:rPr>
              <a:t>Signe Abitz Winther</a:t>
            </a:r>
            <a:endParaRPr lang="da-DK" dirty="0">
              <a:solidFill>
                <a:srgbClr val="FFFFFF"/>
              </a:solidFill>
            </a:endParaRPr>
          </a:p>
        </p:txBody>
      </p:sp>
      <p:sp>
        <p:nvSpPr>
          <p:cNvPr id="5" name="Pladsholder til sidefod 4"/>
          <p:cNvSpPr>
            <a:spLocks noGrp="1"/>
          </p:cNvSpPr>
          <p:nvPr>
            <p:ph type="ftr" sz="quarter" idx="11"/>
          </p:nvPr>
        </p:nvSpPr>
        <p:spPr/>
        <p:txBody>
          <a:bodyPr/>
          <a:lstStyle/>
          <a:p>
            <a:endParaRPr>
              <a:solidFill>
                <a:srgbClr val="FFFFFF"/>
              </a:solidFill>
            </a:endParaRP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grpSp>
        <p:nvGrpSpPr>
          <p:cNvPr id="12" name="Gruppe 11"/>
          <p:cNvGrpSpPr/>
          <p:nvPr userDrawn="1"/>
        </p:nvGrpSpPr>
        <p:grpSpPr>
          <a:xfrm>
            <a:off x="-1980727" y="1795342"/>
            <a:ext cx="1833563" cy="2894126"/>
            <a:chOff x="-1980728" y="1411288"/>
            <a:chExt cx="1833563" cy="3858831"/>
          </a:xfrm>
        </p:grpSpPr>
        <p:sp>
          <p:nvSpPr>
            <p:cNvPr id="13" name="AutoShape 4"/>
            <p:cNvSpPr>
              <a:spLocks/>
            </p:cNvSpPr>
            <p:nvPr userDrawn="1"/>
          </p:nvSpPr>
          <p:spPr bwMode="gray">
            <a:xfrm>
              <a:off x="-1980728" y="1411288"/>
              <a:ext cx="1830388" cy="3858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fontAlgn="auto" hangingPunct="1">
                <a:spcBef>
                  <a:spcPct val="0"/>
                </a:spcBef>
                <a:spcAft>
                  <a:spcPts val="600"/>
                </a:spcAft>
                <a:buFontTx/>
                <a:buNone/>
                <a:defRPr/>
              </a:pP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Opstil teksten i punkter</a:t>
              </a:r>
            </a:p>
            <a:p>
              <a:pPr algn="r" eaLnBrk="1" fontAlgn="auto" hangingPunct="1">
                <a:spcBef>
                  <a:spcPct val="0"/>
                </a:spcBef>
                <a:spcAft>
                  <a:spcPts val="24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Niveauer</a:t>
              </a:r>
            </a:p>
            <a:p>
              <a:pPr algn="r" eaLnBrk="1" fontAlgn="auto" hangingPunct="1">
                <a:spcBef>
                  <a:spcPct val="0"/>
                </a:spcBef>
                <a:spcAft>
                  <a:spcPts val="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1. Niveau = Bullets 22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2. Niveau = Bullets 22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3. Niveau = Bullets 20 pkt</a:t>
              </a:r>
            </a:p>
            <a:p>
              <a:pPr algn="r" eaLnBrk="1" fontAlgn="auto" hangingPunct="1">
                <a:spcBef>
                  <a:spcPct val="0"/>
                </a:spcBef>
                <a:spcAft>
                  <a:spcPts val="24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4. Niveau = Bullets 18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5. – 9. Niveau = Bullets 16 - 10 pkt</a:t>
              </a: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Bef>
                  <a:spcPts val="0"/>
                </a:spcBef>
                <a:spcAft>
                  <a:spcPts val="240"/>
                </a:spcAft>
                <a:buFontTx/>
                <a:buNone/>
                <a:defRPr/>
              </a:pP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 at få punktopstillet teksten (flere niveauer findes) brug </a:t>
              </a: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Forøg listeniveau</a:t>
              </a: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Bef>
                  <a:spcPts val="0"/>
                </a:spcBef>
                <a:spcAft>
                  <a:spcPts val="240"/>
                </a:spcAft>
                <a:buFontTx/>
                <a:buNone/>
                <a:defRPr/>
              </a:pP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 at få venstrestillet teksten </a:t>
              </a:r>
              <a:b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uden punktopstilling, brug </a:t>
              </a: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Formindsk listeniveau</a:t>
              </a: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p:txBody>
        </p:sp>
        <p:grpSp>
          <p:nvGrpSpPr>
            <p:cNvPr id="14" name="Gruppe 13"/>
            <p:cNvGrpSpPr/>
            <p:nvPr userDrawn="1"/>
          </p:nvGrpSpPr>
          <p:grpSpPr>
            <a:xfrm>
              <a:off x="-604365" y="3126445"/>
              <a:ext cx="457200" cy="209550"/>
              <a:chOff x="10615613" y="1808820"/>
              <a:chExt cx="457200" cy="209550"/>
            </a:xfrm>
          </p:grpSpPr>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5613" y="1808820"/>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ounded Rectangle 47"/>
              <p:cNvSpPr/>
              <p:nvPr/>
            </p:nvSpPr>
            <p:spPr>
              <a:xfrm>
                <a:off x="10844213" y="1808820"/>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da-DK" sz="2400" dirty="0">
                  <a:solidFill>
                    <a:srgbClr val="FFFFFF"/>
                  </a:solidFill>
                </a:endParaRPr>
              </a:p>
            </p:txBody>
          </p:sp>
        </p:grpSp>
        <p:grpSp>
          <p:nvGrpSpPr>
            <p:cNvPr id="15" name="Gruppe 14"/>
            <p:cNvGrpSpPr/>
            <p:nvPr userDrawn="1"/>
          </p:nvGrpSpPr>
          <p:grpSpPr>
            <a:xfrm>
              <a:off x="-599603" y="3918533"/>
              <a:ext cx="438150" cy="209550"/>
              <a:chOff x="10620375" y="2651782"/>
              <a:chExt cx="438150" cy="209550"/>
            </a:xfrm>
          </p:grpSpPr>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0375" y="2651782"/>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52"/>
              <p:cNvSpPr/>
              <p:nvPr/>
            </p:nvSpPr>
            <p:spPr>
              <a:xfrm>
                <a:off x="10839450" y="2651782"/>
                <a:ext cx="219075" cy="201613"/>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da-DK" sz="2400" dirty="0">
                  <a:solidFill>
                    <a:srgbClr val="FFFFFF"/>
                  </a:solidFill>
                </a:endParaRPr>
              </a:p>
            </p:txBody>
          </p:sp>
          <p:sp>
            <p:nvSpPr>
              <p:cNvPr id="18" name="Rounded Rectangle 53"/>
              <p:cNvSpPr/>
              <p:nvPr/>
            </p:nvSpPr>
            <p:spPr>
              <a:xfrm>
                <a:off x="10625138" y="2654957"/>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da-DK" sz="2400" dirty="0">
                  <a:solidFill>
                    <a:srgbClr val="FFFFFF"/>
                  </a:solidFill>
                </a:endParaRPr>
              </a:p>
            </p:txBody>
          </p:sp>
        </p:grpSp>
      </p:grpSp>
      <p:sp>
        <p:nvSpPr>
          <p:cNvPr id="3" name="Pladsholder til indhold 2"/>
          <p:cNvSpPr>
            <a:spLocks noGrp="1"/>
          </p:cNvSpPr>
          <p:nvPr>
            <p:ph sz="quarter" idx="13" hasCustomPrompt="1"/>
          </p:nvPr>
        </p:nvSpPr>
        <p:spPr>
          <a:xfrm>
            <a:off x="1368426" y="1745457"/>
            <a:ext cx="7091363" cy="2370535"/>
          </a:xfrm>
        </p:spPr>
        <p:txBody>
          <a:bodyPr/>
          <a:lstStyle/>
          <a:p>
            <a:pPr lvl="0"/>
            <a:r>
              <a:rPr lang="da-DK" dirty="0"/>
              <a:t>Brødtekst 22pt skrives her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1" name="Pladsholder til tekst 3"/>
          <p:cNvSpPr>
            <a:spLocks noGrp="1"/>
          </p:cNvSpPr>
          <p:nvPr>
            <p:ph type="body" sz="quarter" idx="14"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23" name="Tekstfelt 4"/>
          <p:cNvSpPr txBox="1"/>
          <p:nvPr userDrawn="1"/>
        </p:nvSpPr>
        <p:spPr>
          <a:xfrm>
            <a:off x="1371603" y="155324"/>
            <a:ext cx="3432175" cy="161583"/>
          </a:xfrm>
          <a:prstGeom prst="rect">
            <a:avLst/>
          </a:prstGeom>
          <a:noFill/>
        </p:spPr>
        <p:txBody>
          <a:bodyPr wrap="square" lIns="0" tIns="0" rIns="0" bIns="0" rtlCol="0">
            <a:noAutofit/>
          </a:bodyPr>
          <a:lstStyle/>
          <a:p>
            <a:pPr fontAlgn="auto">
              <a:spcBef>
                <a:spcPts val="0"/>
              </a:spcBef>
              <a:spcAft>
                <a:spcPts val="0"/>
              </a:spcAft>
              <a:defRPr/>
            </a:pPr>
            <a:r>
              <a:rPr lang="da-DK" sz="1200" b="1" dirty="0">
                <a:solidFill>
                  <a:srgbClr val="565656"/>
                </a:solidFill>
                <a:latin typeface="Arial"/>
                <a:cs typeface="Arial" panose="020B0604020202020204" pitchFamily="34" charset="0"/>
              </a:rPr>
              <a:t>Steno Diabetes Center Copenhagen</a:t>
            </a:r>
          </a:p>
          <a:p>
            <a:pPr fontAlgn="auto">
              <a:spcBef>
                <a:spcPts val="0"/>
              </a:spcBef>
              <a:spcAft>
                <a:spcPts val="0"/>
              </a:spcAft>
            </a:pPr>
            <a:endParaRPr lang="da-DK" sz="1200" b="1" dirty="0">
              <a:solidFill>
                <a:srgbClr val="565656"/>
              </a:solidFill>
              <a:latin typeface="Arial"/>
              <a:cs typeface="Arial" panose="020B0604020202020204" pitchFamily="34" charset="0"/>
            </a:endParaRPr>
          </a:p>
        </p:txBody>
      </p:sp>
    </p:spTree>
    <p:extLst>
      <p:ext uri="{BB962C8B-B14F-4D97-AF65-F5344CB8AC3E}">
        <p14:creationId xmlns:p14="http://schemas.microsoft.com/office/powerpoint/2010/main" val="2212632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 tekstspalt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dirty="0"/>
              <a:t>Overskrift 27pt i to eller flere linjer </a:t>
            </a:r>
            <a:br>
              <a:rPr lang="da-DK" dirty="0"/>
            </a:br>
            <a:r>
              <a:rPr lang="da-DK" dirty="0"/>
              <a:t>teksten vokser opad</a:t>
            </a:r>
          </a:p>
        </p:txBody>
      </p:sp>
      <p:sp>
        <p:nvSpPr>
          <p:cNvPr id="4" name="Pladsholder til dato 3"/>
          <p:cNvSpPr>
            <a:spLocks noGrp="1"/>
          </p:cNvSpPr>
          <p:nvPr>
            <p:ph type="dt" sz="half" idx="10"/>
          </p:nvPr>
        </p:nvSpPr>
        <p:spPr/>
        <p:txBody>
          <a:bodyPr/>
          <a:lstStyle/>
          <a:p>
            <a:r>
              <a:rPr lang="da-DK">
                <a:solidFill>
                  <a:srgbClr val="FFFFFF"/>
                </a:solidFill>
              </a:rPr>
              <a:t>Signe Abitz Winther</a:t>
            </a:r>
            <a:endParaRPr lang="da-DK" dirty="0">
              <a:solidFill>
                <a:srgbClr val="FFFFFF"/>
              </a:solidFill>
            </a:endParaRPr>
          </a:p>
        </p:txBody>
      </p:sp>
      <p:sp>
        <p:nvSpPr>
          <p:cNvPr id="5" name="Pladsholder til sidefod 4"/>
          <p:cNvSpPr>
            <a:spLocks noGrp="1"/>
          </p:cNvSpPr>
          <p:nvPr>
            <p:ph type="ftr" sz="quarter" idx="11"/>
          </p:nvPr>
        </p:nvSpPr>
        <p:spPr/>
        <p:txBody>
          <a:bodyPr/>
          <a:lstStyle/>
          <a:p>
            <a:endParaRPr>
              <a:solidFill>
                <a:srgbClr val="FFFFFF"/>
              </a:solidFill>
            </a:endParaRP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grpSp>
        <p:nvGrpSpPr>
          <p:cNvPr id="8" name="Gruppe 7"/>
          <p:cNvGrpSpPr/>
          <p:nvPr userDrawn="1"/>
        </p:nvGrpSpPr>
        <p:grpSpPr>
          <a:xfrm>
            <a:off x="-1980727" y="1795342"/>
            <a:ext cx="1833563" cy="2894126"/>
            <a:chOff x="-1980728" y="1411288"/>
            <a:chExt cx="1833563" cy="3858831"/>
          </a:xfrm>
        </p:grpSpPr>
        <p:sp>
          <p:nvSpPr>
            <p:cNvPr id="9" name="AutoShape 4"/>
            <p:cNvSpPr>
              <a:spLocks/>
            </p:cNvSpPr>
            <p:nvPr userDrawn="1"/>
          </p:nvSpPr>
          <p:spPr bwMode="gray">
            <a:xfrm>
              <a:off x="-1980728" y="1411288"/>
              <a:ext cx="1830388" cy="3858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fontAlgn="auto" hangingPunct="1">
                <a:spcBef>
                  <a:spcPct val="0"/>
                </a:spcBef>
                <a:spcAft>
                  <a:spcPts val="600"/>
                </a:spcAft>
                <a:buFontTx/>
                <a:buNone/>
                <a:defRPr/>
              </a:pP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Opstil teksten i punkter</a:t>
              </a:r>
            </a:p>
            <a:p>
              <a:pPr algn="r" eaLnBrk="1" fontAlgn="auto" hangingPunct="1">
                <a:spcBef>
                  <a:spcPct val="0"/>
                </a:spcBef>
                <a:spcAft>
                  <a:spcPts val="24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Niveauer</a:t>
              </a:r>
            </a:p>
            <a:p>
              <a:pPr algn="r" eaLnBrk="1" fontAlgn="auto" hangingPunct="1">
                <a:spcBef>
                  <a:spcPct val="0"/>
                </a:spcBef>
                <a:spcAft>
                  <a:spcPts val="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1. Niveau = Bullets 18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2. Niveau = Bullets 18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3. Niveau = Bullets 16 pkt</a:t>
              </a:r>
            </a:p>
            <a:p>
              <a:pPr algn="r" eaLnBrk="1" fontAlgn="auto" hangingPunct="1">
                <a:spcBef>
                  <a:spcPct val="0"/>
                </a:spcBef>
                <a:spcAft>
                  <a:spcPts val="24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4. Niveau = Bullets 14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5. Niveau = Bullets 12 pkt</a:t>
              </a: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Bef>
                  <a:spcPts val="0"/>
                </a:spcBef>
                <a:spcAft>
                  <a:spcPts val="240"/>
                </a:spcAft>
                <a:buFontTx/>
                <a:buNone/>
                <a:defRPr/>
              </a:pP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 at få punktopstillet teksten (flere niveauer findes) brug </a:t>
              </a: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Forøg listeniveau</a:t>
              </a: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Bef>
                  <a:spcPts val="0"/>
                </a:spcBef>
                <a:spcAft>
                  <a:spcPts val="240"/>
                </a:spcAft>
                <a:buFontTx/>
                <a:buNone/>
                <a:defRPr/>
              </a:pP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 at få venstrestillet teksten </a:t>
              </a:r>
              <a:b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uden punktopstilling, brug </a:t>
              </a: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Formindsk listeniveau</a:t>
              </a: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p:txBody>
        </p:sp>
        <p:grpSp>
          <p:nvGrpSpPr>
            <p:cNvPr id="10" name="Gruppe 9"/>
            <p:cNvGrpSpPr/>
            <p:nvPr userDrawn="1"/>
          </p:nvGrpSpPr>
          <p:grpSpPr>
            <a:xfrm>
              <a:off x="-604365" y="3126445"/>
              <a:ext cx="457200" cy="209550"/>
              <a:chOff x="10615613" y="1808820"/>
              <a:chExt cx="457200" cy="209550"/>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5613" y="1808820"/>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ounded Rectangle 47"/>
              <p:cNvSpPr/>
              <p:nvPr/>
            </p:nvSpPr>
            <p:spPr>
              <a:xfrm>
                <a:off x="10844213" y="1808820"/>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da-DK" sz="2400" dirty="0">
                  <a:solidFill>
                    <a:srgbClr val="FFFFFF"/>
                  </a:solidFill>
                </a:endParaRPr>
              </a:p>
            </p:txBody>
          </p:sp>
        </p:grpSp>
        <p:grpSp>
          <p:nvGrpSpPr>
            <p:cNvPr id="13" name="Gruppe 12"/>
            <p:cNvGrpSpPr/>
            <p:nvPr userDrawn="1"/>
          </p:nvGrpSpPr>
          <p:grpSpPr>
            <a:xfrm>
              <a:off x="-599603" y="3918533"/>
              <a:ext cx="438150" cy="209550"/>
              <a:chOff x="10620375" y="2651782"/>
              <a:chExt cx="438150" cy="209550"/>
            </a:xfrm>
          </p:grpSpPr>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0375" y="2651782"/>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52"/>
              <p:cNvSpPr/>
              <p:nvPr/>
            </p:nvSpPr>
            <p:spPr>
              <a:xfrm>
                <a:off x="10839450" y="2651782"/>
                <a:ext cx="219075" cy="201613"/>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da-DK" sz="2400" dirty="0">
                  <a:solidFill>
                    <a:srgbClr val="FFFFFF"/>
                  </a:solidFill>
                </a:endParaRPr>
              </a:p>
            </p:txBody>
          </p:sp>
          <p:sp>
            <p:nvSpPr>
              <p:cNvPr id="16" name="Rounded Rectangle 53"/>
              <p:cNvSpPr/>
              <p:nvPr/>
            </p:nvSpPr>
            <p:spPr>
              <a:xfrm>
                <a:off x="10625138" y="2654957"/>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da-DK" sz="2400" dirty="0">
                  <a:solidFill>
                    <a:srgbClr val="FFFFFF"/>
                  </a:solidFill>
                </a:endParaRPr>
              </a:p>
            </p:txBody>
          </p:sp>
        </p:grpSp>
      </p:grpSp>
      <p:sp>
        <p:nvSpPr>
          <p:cNvPr id="7" name="Pladsholder til indhold 6"/>
          <p:cNvSpPr>
            <a:spLocks noGrp="1"/>
          </p:cNvSpPr>
          <p:nvPr>
            <p:ph sz="quarter" idx="13" hasCustomPrompt="1"/>
          </p:nvPr>
        </p:nvSpPr>
        <p:spPr>
          <a:xfrm>
            <a:off x="1368000" y="1745457"/>
            <a:ext cx="3429000" cy="2370535"/>
          </a:xfrm>
        </p:spPr>
        <p:txBody>
          <a:bodyPr/>
          <a:lstStyle>
            <a:lvl1pPr marL="125997" indent="-125997">
              <a:defRPr sz="1800"/>
            </a:lvl1pPr>
            <a:lvl2pPr marL="449989" indent="-107997">
              <a:defRPr sz="1600"/>
            </a:lvl2pPr>
            <a:lvl3pPr marL="809980" indent="-107997">
              <a:defRPr sz="1400"/>
            </a:lvl3pPr>
            <a:lvl4pPr marL="1151972" indent="-89998">
              <a:defRPr sz="1200"/>
            </a:lvl4pPr>
            <a:lvl5pPr marL="1511963" indent="-89998">
              <a:defRPr sz="1000"/>
            </a:lvl5pPr>
            <a:lvl6pPr marL="1871954">
              <a:defRPr sz="1000"/>
            </a:lvl6pPr>
            <a:lvl7pPr marL="2231945">
              <a:defRPr sz="1000"/>
            </a:lvl7pPr>
            <a:lvl8pPr marL="2591936">
              <a:defRPr/>
            </a:lvl8pPr>
            <a:lvl9pPr marL="2951927">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19" name="Pladsholder til indhold 6"/>
          <p:cNvSpPr>
            <a:spLocks noGrp="1"/>
          </p:cNvSpPr>
          <p:nvPr>
            <p:ph sz="quarter" idx="14" hasCustomPrompt="1"/>
          </p:nvPr>
        </p:nvSpPr>
        <p:spPr>
          <a:xfrm>
            <a:off x="5021798" y="1746902"/>
            <a:ext cx="3429000" cy="2370535"/>
          </a:xfrm>
        </p:spPr>
        <p:txBody>
          <a:bodyPr/>
          <a:lstStyle>
            <a:lvl1pPr marL="125997" indent="-125997">
              <a:defRPr sz="1800"/>
            </a:lvl1pPr>
            <a:lvl2pPr marL="449989" indent="-107997">
              <a:defRPr sz="1600"/>
            </a:lvl2pPr>
            <a:lvl3pPr marL="809980" indent="-107997">
              <a:defRPr sz="1400"/>
            </a:lvl3pPr>
            <a:lvl4pPr marL="1151972" indent="-89998">
              <a:defRPr sz="1200"/>
            </a:lvl4pPr>
            <a:lvl5pPr marL="1511963" indent="-89998">
              <a:defRPr sz="1000"/>
            </a:lvl5pPr>
            <a:lvl6pPr marL="1871954">
              <a:defRPr sz="1000"/>
            </a:lvl6pPr>
            <a:lvl7pPr marL="2231945">
              <a:defRPr sz="1000"/>
            </a:lvl7pPr>
            <a:lvl8pPr marL="2591936">
              <a:defRPr/>
            </a:lvl8pPr>
            <a:lvl9pPr marL="2951927">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20" name="Pladsholder til tekst 3"/>
          <p:cNvSpPr>
            <a:spLocks noGrp="1"/>
          </p:cNvSpPr>
          <p:nvPr>
            <p:ph type="body" sz="quarter" idx="15"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22" name="Tekstfelt 4"/>
          <p:cNvSpPr txBox="1"/>
          <p:nvPr userDrawn="1"/>
        </p:nvSpPr>
        <p:spPr>
          <a:xfrm>
            <a:off x="1371603" y="155324"/>
            <a:ext cx="3432175" cy="161583"/>
          </a:xfrm>
          <a:prstGeom prst="rect">
            <a:avLst/>
          </a:prstGeom>
          <a:noFill/>
        </p:spPr>
        <p:txBody>
          <a:bodyPr wrap="square" lIns="0" tIns="0" rIns="0" bIns="0" rtlCol="0">
            <a:noAutofit/>
          </a:bodyPr>
          <a:lstStyle/>
          <a:p>
            <a:pPr fontAlgn="auto">
              <a:spcBef>
                <a:spcPts val="0"/>
              </a:spcBef>
              <a:spcAft>
                <a:spcPts val="0"/>
              </a:spcAft>
              <a:defRPr/>
            </a:pPr>
            <a:r>
              <a:rPr lang="da-DK" sz="1200" b="1" dirty="0">
                <a:solidFill>
                  <a:srgbClr val="565656"/>
                </a:solidFill>
                <a:latin typeface="Arial"/>
                <a:cs typeface="Arial" panose="020B0604020202020204" pitchFamily="34" charset="0"/>
              </a:rPr>
              <a:t>Steno Diabetes Center Copenhagen</a:t>
            </a:r>
          </a:p>
          <a:p>
            <a:pPr fontAlgn="auto">
              <a:spcBef>
                <a:spcPts val="0"/>
              </a:spcBef>
              <a:spcAft>
                <a:spcPts val="0"/>
              </a:spcAft>
            </a:pPr>
            <a:endParaRPr lang="da-DK" sz="1200" b="1" dirty="0">
              <a:solidFill>
                <a:srgbClr val="565656"/>
              </a:solidFill>
              <a:latin typeface="Arial"/>
              <a:cs typeface="Arial" panose="020B0604020202020204" pitchFamily="34" charset="0"/>
            </a:endParaRPr>
          </a:p>
        </p:txBody>
      </p:sp>
    </p:spTree>
    <p:extLst>
      <p:ext uri="{BB962C8B-B14F-4D97-AF65-F5344CB8AC3E}">
        <p14:creationId xmlns:p14="http://schemas.microsoft.com/office/powerpoint/2010/main" val="3778698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t felt billede">
    <p:spTree>
      <p:nvGrpSpPr>
        <p:cNvPr id="1" name=""/>
        <p:cNvGrpSpPr/>
        <p:nvPr/>
      </p:nvGrpSpPr>
      <p:grpSpPr>
        <a:xfrm>
          <a:off x="0" y="0"/>
          <a:ext cx="0" cy="0"/>
          <a:chOff x="0" y="0"/>
          <a:chExt cx="0" cy="0"/>
        </a:xfrm>
      </p:grpSpPr>
      <p:sp>
        <p:nvSpPr>
          <p:cNvPr id="11" name="Pladsholder til tekst 1"/>
          <p:cNvSpPr>
            <a:spLocks noGrp="1"/>
          </p:cNvSpPr>
          <p:nvPr>
            <p:ph type="body" sz="quarter" idx="15" hasCustomPrompt="1"/>
          </p:nvPr>
        </p:nvSpPr>
        <p:spPr>
          <a:xfrm>
            <a:off x="1368000" y="3628624"/>
            <a:ext cx="7086600" cy="490940"/>
          </a:xfrm>
        </p:spPr>
        <p:txBody>
          <a:bodyPr/>
          <a:lstStyle>
            <a:lvl1pPr marL="0" indent="0">
              <a:lnSpc>
                <a:spcPct val="85000"/>
              </a:lnSpc>
              <a:buNone/>
              <a:defRPr sz="1600" baseline="0"/>
            </a:lvl1pPr>
            <a:lvl2pPr>
              <a:defRPr sz="1800"/>
            </a:lvl2pPr>
            <a:lvl3pPr marL="323992">
              <a:defRPr sz="1600"/>
            </a:lvl3pPr>
            <a:lvl4pPr marL="539987">
              <a:defRPr lang="da-DK" sz="1400" kern="1200" dirty="0" smtClean="0">
                <a:solidFill>
                  <a:schemeClr val="tx1"/>
                </a:solidFill>
                <a:latin typeface="+mn-lt"/>
                <a:ea typeface="+mn-ea"/>
                <a:cs typeface="+mn-cs"/>
              </a:defRPr>
            </a:lvl4pPr>
            <a:lvl5pPr marL="719982" indent="-89998">
              <a:defRPr sz="1200"/>
            </a:lvl5pPr>
          </a:lstStyle>
          <a:p>
            <a:pPr lvl="0"/>
            <a:r>
              <a:rPr lang="da-DK" dirty="0"/>
              <a:t>Billedtekst 16pt i to eller max tre linjer</a:t>
            </a:r>
          </a:p>
        </p:txBody>
      </p:sp>
      <p:sp>
        <p:nvSpPr>
          <p:cNvPr id="8" name="Pladsholder til billede 2"/>
          <p:cNvSpPr>
            <a:spLocks noGrp="1"/>
          </p:cNvSpPr>
          <p:nvPr>
            <p:ph type="pic" sz="quarter" idx="16" hasCustomPrompt="1"/>
          </p:nvPr>
        </p:nvSpPr>
        <p:spPr>
          <a:xfrm>
            <a:off x="1368000" y="1021702"/>
            <a:ext cx="7086600" cy="2505270"/>
          </a:xfrm>
        </p:spPr>
        <p:txBody>
          <a:bodyPr tIns="612000" anchor="ctr" anchorCtr="0"/>
          <a:lstStyle>
            <a:lvl1pPr marL="0" indent="0" algn="ctr">
              <a:buNone/>
              <a:defRPr sz="1400" baseline="0">
                <a:solidFill>
                  <a:schemeClr val="accent6"/>
                </a:solidFill>
              </a:defRPr>
            </a:lvl1pPr>
          </a:lstStyle>
          <a:p>
            <a:r>
              <a:rPr lang="da-DK" dirty="0"/>
              <a:t>Klik på ikon for at indsætte billede</a:t>
            </a:r>
          </a:p>
        </p:txBody>
      </p:sp>
      <p:sp>
        <p:nvSpPr>
          <p:cNvPr id="4" name="Pladsholder til dato 3"/>
          <p:cNvSpPr>
            <a:spLocks noGrp="1"/>
          </p:cNvSpPr>
          <p:nvPr>
            <p:ph type="dt" sz="half" idx="10"/>
          </p:nvPr>
        </p:nvSpPr>
        <p:spPr/>
        <p:txBody>
          <a:bodyPr/>
          <a:lstStyle/>
          <a:p>
            <a:r>
              <a:rPr lang="da-DK">
                <a:solidFill>
                  <a:srgbClr val="FFFFFF"/>
                </a:solidFill>
              </a:rPr>
              <a:t>Signe Abitz Winther</a:t>
            </a:r>
            <a:endParaRPr lang="da-DK" dirty="0">
              <a:solidFill>
                <a:srgbClr val="FFFFFF"/>
              </a:solidFill>
            </a:endParaRPr>
          </a:p>
        </p:txBody>
      </p:sp>
      <p:sp>
        <p:nvSpPr>
          <p:cNvPr id="5" name="Pladsholder til sidefod 4"/>
          <p:cNvSpPr>
            <a:spLocks noGrp="1"/>
          </p:cNvSpPr>
          <p:nvPr>
            <p:ph type="ftr" sz="quarter" idx="11"/>
          </p:nvPr>
        </p:nvSpPr>
        <p:spPr/>
        <p:txBody>
          <a:bodyPr/>
          <a:lstStyle/>
          <a:p>
            <a:endParaRPr>
              <a:solidFill>
                <a:srgbClr val="FFFFFF"/>
              </a:solidFill>
            </a:endParaRP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grpSp>
        <p:nvGrpSpPr>
          <p:cNvPr id="13" name="Gruppe 12"/>
          <p:cNvGrpSpPr>
            <a:grpSpLocks/>
          </p:cNvGrpSpPr>
          <p:nvPr userDrawn="1"/>
        </p:nvGrpSpPr>
        <p:grpSpPr bwMode="auto">
          <a:xfrm>
            <a:off x="-2186217" y="1021705"/>
            <a:ext cx="2032000" cy="1841530"/>
            <a:chOff x="6573838" y="3603625"/>
            <a:chExt cx="2032000" cy="2455243"/>
          </a:xfrm>
        </p:grpSpPr>
        <p:sp>
          <p:nvSpPr>
            <p:cNvPr id="14" name="TextBox 12"/>
            <p:cNvSpPr txBox="1">
              <a:spLocks noChangeArrowheads="1"/>
            </p:cNvSpPr>
            <p:nvPr/>
          </p:nvSpPr>
          <p:spPr bwMode="auto">
            <a:xfrm>
              <a:off x="6573838" y="3603625"/>
              <a:ext cx="2032000" cy="245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auto" hangingPunct="1">
                <a:spcBef>
                  <a:spcPts val="0"/>
                </a:spcBef>
                <a:spcAft>
                  <a:spcPts val="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Indsæt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1.</a:t>
              </a:r>
              <a:r>
                <a:rPr lang="da-DK" sz="900" noProof="1">
                  <a:solidFill>
                    <a:srgbClr val="FFFFFF">
                      <a:lumMod val="50000"/>
                    </a:srgbClr>
                  </a:solidFill>
                  <a:ea typeface="Verdana" panose="020B0604030504040204" pitchFamily="34" charset="0"/>
                  <a:cs typeface="Arial" panose="020B0604020202020204" pitchFamily="34" charset="0"/>
                </a:rPr>
                <a:t> Klik på det lille billede-indsættelsesikon i midten</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af pladsholderen</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2. </a:t>
              </a:r>
              <a:r>
                <a:rPr lang="da-DK" sz="900" noProof="1">
                  <a:solidFill>
                    <a:srgbClr val="FFFFFF">
                      <a:lumMod val="50000"/>
                    </a:srgbClr>
                  </a:solidFill>
                  <a:ea typeface="Verdana" panose="020B0604030504040204" pitchFamily="34" charset="0"/>
                  <a:cs typeface="Arial" panose="020B0604020202020204" pitchFamily="34" charset="0"/>
                </a:rPr>
                <a:t>Indsæt det ønskede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3. </a:t>
              </a:r>
              <a:r>
                <a:rPr lang="da-DK" sz="900" noProof="1">
                  <a:solidFill>
                    <a:srgbClr val="FFFFFF">
                      <a:lumMod val="50000"/>
                    </a:srgbClr>
                  </a:solidFill>
                  <a:ea typeface="Verdana" panose="020B0604030504040204" pitchFamily="34" charset="0"/>
                  <a:cs typeface="Arial" panose="020B0604020202020204" pitchFamily="34" charset="0"/>
                </a:rPr>
                <a:t>Klik </a:t>
              </a:r>
              <a:r>
                <a:rPr lang="da-DK" sz="900" b="1" noProof="1">
                  <a:solidFill>
                    <a:srgbClr val="FFFFFF">
                      <a:lumMod val="50000"/>
                    </a:srgbClr>
                  </a:solidFill>
                  <a:ea typeface="Verdana" panose="020B0604030504040204" pitchFamily="34" charset="0"/>
                  <a:cs typeface="Arial" panose="020B0604020202020204" pitchFamily="34" charset="0"/>
                </a:rPr>
                <a:t>Beskær </a:t>
              </a:r>
              <a:r>
                <a:rPr lang="da-DK" sz="900" noProof="1">
                  <a:solidFill>
                    <a:srgbClr val="FFFFFF">
                      <a:lumMod val="50000"/>
                    </a:srgbClr>
                  </a:solidFill>
                  <a:ea typeface="Verdana" panose="020B0604030504040204" pitchFamily="34" charset="0"/>
                  <a:cs typeface="Arial" panose="020B0604020202020204" pitchFamily="34" charset="0"/>
                </a:rPr>
                <a:t>for at ændre</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billedets fokus/størrelse</a:t>
              </a: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r>
                <a:rPr lang="da-DK" altLang="da-DK" sz="900" b="1" noProof="1">
                  <a:solidFill>
                    <a:srgbClr val="FFFFFF">
                      <a:lumMod val="50000"/>
                    </a:srgbClr>
                  </a:solidFill>
                  <a:ea typeface="Verdana" panose="020B0604030504040204" pitchFamily="34" charset="0"/>
                  <a:cs typeface="Arial" panose="020B0604020202020204" pitchFamily="34" charset="0"/>
                </a:rPr>
                <a:t>4. </a:t>
              </a:r>
              <a:r>
                <a:rPr lang="da-DK" altLang="da-DK" sz="900" noProof="1">
                  <a:solidFill>
                    <a:srgbClr val="FFFFFF">
                      <a:lumMod val="50000"/>
                    </a:srgbClr>
                  </a:solidFill>
                  <a:ea typeface="Verdana" panose="020B0604030504040204" pitchFamily="34" charset="0"/>
                  <a:cs typeface="Arial" panose="020B0604020202020204" pitchFamily="34" charset="0"/>
                </a:rPr>
                <a:t>Ønsker du at skalere billedet, så hold </a:t>
              </a:r>
              <a:r>
                <a:rPr lang="da-DK" altLang="da-DK" sz="900" b="1" noProof="1">
                  <a:solidFill>
                    <a:srgbClr val="FFFFFF">
                      <a:lumMod val="50000"/>
                    </a:srgbClr>
                  </a:solidFill>
                  <a:ea typeface="Verdana" panose="020B0604030504040204" pitchFamily="34" charset="0"/>
                  <a:cs typeface="Arial" panose="020B0604020202020204" pitchFamily="34" charset="0"/>
                </a:rPr>
                <a:t>SHIFT</a:t>
              </a:r>
              <a:r>
                <a:rPr lang="da-DK" altLang="da-DK" sz="900" noProof="1">
                  <a:solidFill>
                    <a:srgbClr val="FFFFFF">
                      <a:lumMod val="50000"/>
                    </a:srgbClr>
                  </a:solidFill>
                  <a:ea typeface="Verdana" panose="020B0604030504040204" pitchFamily="34" charset="0"/>
                  <a:cs typeface="Arial" panose="020B0604020202020204" pitchFamily="34" charset="0"/>
                </a:rPr>
                <a:t>-knappen nede, mens der trækkes i billedets hjørner</a:t>
              </a:r>
            </a:p>
          </p:txBody>
        </p:sp>
        <p:grpSp>
          <p:nvGrpSpPr>
            <p:cNvPr id="15" name="Gruppe 1"/>
            <p:cNvGrpSpPr>
              <a:grpSpLocks/>
            </p:cNvGrpSpPr>
            <p:nvPr/>
          </p:nvGrpSpPr>
          <p:grpSpPr bwMode="auto">
            <a:xfrm>
              <a:off x="8227557" y="5472327"/>
              <a:ext cx="331787" cy="343015"/>
              <a:chOff x="8227737" y="5472259"/>
              <a:chExt cx="331631" cy="343667"/>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1265" y="5472375"/>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ounded Rectangle 25"/>
              <p:cNvSpPr/>
              <p:nvPr/>
            </p:nvSpPr>
            <p:spPr>
              <a:xfrm>
                <a:off x="8227737" y="5472259"/>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sz="1500" dirty="0">
                  <a:solidFill>
                    <a:srgbClr val="FFFFFF"/>
                  </a:solidFill>
                </a:endParaRPr>
              </a:p>
            </p:txBody>
          </p:sp>
        </p:gr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6263" y="468802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9" name="Pladsholder til tekst 3"/>
          <p:cNvSpPr>
            <a:spLocks noGrp="1"/>
          </p:cNvSpPr>
          <p:nvPr>
            <p:ph type="body" sz="quarter" idx="13"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21" name="Tekstfelt 4"/>
          <p:cNvSpPr txBox="1"/>
          <p:nvPr userDrawn="1"/>
        </p:nvSpPr>
        <p:spPr>
          <a:xfrm>
            <a:off x="1371603" y="155324"/>
            <a:ext cx="3432175" cy="161583"/>
          </a:xfrm>
          <a:prstGeom prst="rect">
            <a:avLst/>
          </a:prstGeom>
          <a:noFill/>
        </p:spPr>
        <p:txBody>
          <a:bodyPr wrap="square" lIns="0" tIns="0" rIns="0" bIns="0" rtlCol="0">
            <a:noAutofit/>
          </a:bodyPr>
          <a:lstStyle/>
          <a:p>
            <a:pPr fontAlgn="auto">
              <a:spcBef>
                <a:spcPts val="0"/>
              </a:spcBef>
              <a:spcAft>
                <a:spcPts val="0"/>
              </a:spcAft>
              <a:defRPr/>
            </a:pPr>
            <a:r>
              <a:rPr lang="da-DK" sz="1200" b="1" dirty="0">
                <a:solidFill>
                  <a:srgbClr val="565656"/>
                </a:solidFill>
                <a:latin typeface="Arial"/>
                <a:cs typeface="Arial" panose="020B0604020202020204" pitchFamily="34" charset="0"/>
              </a:rPr>
              <a:t>Steno Diabetes Center Copenhagen</a:t>
            </a:r>
          </a:p>
          <a:p>
            <a:pPr fontAlgn="auto">
              <a:spcBef>
                <a:spcPts val="0"/>
              </a:spcBef>
              <a:spcAft>
                <a:spcPts val="0"/>
              </a:spcAft>
            </a:pPr>
            <a:endParaRPr lang="da-DK" sz="1200" b="1" dirty="0">
              <a:solidFill>
                <a:srgbClr val="565656"/>
              </a:solidFill>
              <a:latin typeface="Arial"/>
              <a:cs typeface="Arial" panose="020B0604020202020204" pitchFamily="34" charset="0"/>
            </a:endParaRPr>
          </a:p>
        </p:txBody>
      </p:sp>
    </p:spTree>
    <p:extLst>
      <p:ext uri="{BB962C8B-B14F-4D97-AF65-F5344CB8AC3E}">
        <p14:creationId xmlns:p14="http://schemas.microsoft.com/office/powerpoint/2010/main" val="751502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t felt ">
    <p:spTree>
      <p:nvGrpSpPr>
        <p:cNvPr id="1" name=""/>
        <p:cNvGrpSpPr/>
        <p:nvPr/>
      </p:nvGrpSpPr>
      <p:grpSpPr>
        <a:xfrm>
          <a:off x="0" y="0"/>
          <a:ext cx="0" cy="0"/>
          <a:chOff x="0" y="0"/>
          <a:chExt cx="0" cy="0"/>
        </a:xfrm>
      </p:grpSpPr>
      <p:sp>
        <p:nvSpPr>
          <p:cNvPr id="11" name="Pladsholder til tekst 1"/>
          <p:cNvSpPr>
            <a:spLocks noGrp="1"/>
          </p:cNvSpPr>
          <p:nvPr>
            <p:ph type="body" sz="quarter" idx="15" hasCustomPrompt="1"/>
          </p:nvPr>
        </p:nvSpPr>
        <p:spPr>
          <a:xfrm>
            <a:off x="1368000" y="3628624"/>
            <a:ext cx="7086600" cy="490940"/>
          </a:xfrm>
        </p:spPr>
        <p:txBody>
          <a:bodyPr/>
          <a:lstStyle>
            <a:lvl1pPr marL="0" indent="0">
              <a:lnSpc>
                <a:spcPct val="85000"/>
              </a:lnSpc>
              <a:buNone/>
              <a:defRPr sz="1600" baseline="0"/>
            </a:lvl1pPr>
            <a:lvl2pPr>
              <a:defRPr sz="1800"/>
            </a:lvl2pPr>
            <a:lvl3pPr marL="323992">
              <a:defRPr sz="1600"/>
            </a:lvl3pPr>
            <a:lvl4pPr marL="539987">
              <a:defRPr lang="da-DK" sz="1400" kern="1200" dirty="0" smtClean="0">
                <a:solidFill>
                  <a:schemeClr val="tx1"/>
                </a:solidFill>
                <a:latin typeface="+mn-lt"/>
                <a:ea typeface="+mn-ea"/>
                <a:cs typeface="+mn-cs"/>
              </a:defRPr>
            </a:lvl4pPr>
            <a:lvl5pPr marL="719982" indent="-89998">
              <a:defRPr sz="1200"/>
            </a:lvl5pPr>
          </a:lstStyle>
          <a:p>
            <a:pPr lvl="0"/>
            <a:r>
              <a:rPr lang="da-DK" dirty="0"/>
              <a:t>Billedtekst 16pt i to eller max tre linjer</a:t>
            </a:r>
          </a:p>
        </p:txBody>
      </p:sp>
      <p:sp>
        <p:nvSpPr>
          <p:cNvPr id="4" name="Pladsholder til dato 3"/>
          <p:cNvSpPr>
            <a:spLocks noGrp="1"/>
          </p:cNvSpPr>
          <p:nvPr>
            <p:ph type="dt" sz="half" idx="10"/>
          </p:nvPr>
        </p:nvSpPr>
        <p:spPr/>
        <p:txBody>
          <a:bodyPr/>
          <a:lstStyle/>
          <a:p>
            <a:r>
              <a:rPr lang="da-DK">
                <a:solidFill>
                  <a:srgbClr val="FFFFFF"/>
                </a:solidFill>
              </a:rPr>
              <a:t>Signe Abitz Winther</a:t>
            </a:r>
            <a:endParaRPr lang="da-DK" dirty="0">
              <a:solidFill>
                <a:srgbClr val="FFFFFF"/>
              </a:solidFill>
            </a:endParaRPr>
          </a:p>
        </p:txBody>
      </p:sp>
      <p:sp>
        <p:nvSpPr>
          <p:cNvPr id="5" name="Pladsholder til sidefod 4"/>
          <p:cNvSpPr>
            <a:spLocks noGrp="1"/>
          </p:cNvSpPr>
          <p:nvPr>
            <p:ph type="ftr" sz="quarter" idx="11"/>
          </p:nvPr>
        </p:nvSpPr>
        <p:spPr/>
        <p:txBody>
          <a:bodyPr/>
          <a:lstStyle/>
          <a:p>
            <a:endParaRPr>
              <a:solidFill>
                <a:srgbClr val="FFFFFF"/>
              </a:solidFill>
            </a:endParaRP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grpSp>
        <p:nvGrpSpPr>
          <p:cNvPr id="13" name="Gruppe 12"/>
          <p:cNvGrpSpPr>
            <a:grpSpLocks/>
          </p:cNvGrpSpPr>
          <p:nvPr userDrawn="1"/>
        </p:nvGrpSpPr>
        <p:grpSpPr bwMode="auto">
          <a:xfrm>
            <a:off x="-2186217" y="1021705"/>
            <a:ext cx="2032000" cy="1841530"/>
            <a:chOff x="6573838" y="3603625"/>
            <a:chExt cx="2032000" cy="2455243"/>
          </a:xfrm>
        </p:grpSpPr>
        <p:sp>
          <p:nvSpPr>
            <p:cNvPr id="14" name="TextBox 12"/>
            <p:cNvSpPr txBox="1">
              <a:spLocks noChangeArrowheads="1"/>
            </p:cNvSpPr>
            <p:nvPr/>
          </p:nvSpPr>
          <p:spPr bwMode="auto">
            <a:xfrm>
              <a:off x="6573838" y="3603625"/>
              <a:ext cx="2032000" cy="245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auto" hangingPunct="1">
                <a:spcBef>
                  <a:spcPts val="0"/>
                </a:spcBef>
                <a:spcAft>
                  <a:spcPts val="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Indsæt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1.</a:t>
              </a:r>
              <a:r>
                <a:rPr lang="da-DK" sz="900" noProof="1">
                  <a:solidFill>
                    <a:srgbClr val="FFFFFF">
                      <a:lumMod val="50000"/>
                    </a:srgbClr>
                  </a:solidFill>
                  <a:ea typeface="Verdana" panose="020B0604030504040204" pitchFamily="34" charset="0"/>
                  <a:cs typeface="Arial" panose="020B0604020202020204" pitchFamily="34" charset="0"/>
                </a:rPr>
                <a:t> Klik på det lille billede-indsættelsesikon i midten</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af pladsholderen</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2. </a:t>
              </a:r>
              <a:r>
                <a:rPr lang="da-DK" sz="900" noProof="1">
                  <a:solidFill>
                    <a:srgbClr val="FFFFFF">
                      <a:lumMod val="50000"/>
                    </a:srgbClr>
                  </a:solidFill>
                  <a:ea typeface="Verdana" panose="020B0604030504040204" pitchFamily="34" charset="0"/>
                  <a:cs typeface="Arial" panose="020B0604020202020204" pitchFamily="34" charset="0"/>
                </a:rPr>
                <a:t>Indsæt det ønskede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3. </a:t>
              </a:r>
              <a:r>
                <a:rPr lang="da-DK" sz="900" noProof="1">
                  <a:solidFill>
                    <a:srgbClr val="FFFFFF">
                      <a:lumMod val="50000"/>
                    </a:srgbClr>
                  </a:solidFill>
                  <a:ea typeface="Verdana" panose="020B0604030504040204" pitchFamily="34" charset="0"/>
                  <a:cs typeface="Arial" panose="020B0604020202020204" pitchFamily="34" charset="0"/>
                </a:rPr>
                <a:t>Klik </a:t>
              </a:r>
              <a:r>
                <a:rPr lang="da-DK" sz="900" b="1" noProof="1">
                  <a:solidFill>
                    <a:srgbClr val="FFFFFF">
                      <a:lumMod val="50000"/>
                    </a:srgbClr>
                  </a:solidFill>
                  <a:ea typeface="Verdana" panose="020B0604030504040204" pitchFamily="34" charset="0"/>
                  <a:cs typeface="Arial" panose="020B0604020202020204" pitchFamily="34" charset="0"/>
                </a:rPr>
                <a:t>Beskær </a:t>
              </a:r>
              <a:r>
                <a:rPr lang="da-DK" sz="900" noProof="1">
                  <a:solidFill>
                    <a:srgbClr val="FFFFFF">
                      <a:lumMod val="50000"/>
                    </a:srgbClr>
                  </a:solidFill>
                  <a:ea typeface="Verdana" panose="020B0604030504040204" pitchFamily="34" charset="0"/>
                  <a:cs typeface="Arial" panose="020B0604020202020204" pitchFamily="34" charset="0"/>
                </a:rPr>
                <a:t>for at ændre</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billedets fokus/størrelse</a:t>
              </a: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r>
                <a:rPr lang="da-DK" altLang="da-DK" sz="900" b="1" noProof="1">
                  <a:solidFill>
                    <a:srgbClr val="FFFFFF">
                      <a:lumMod val="50000"/>
                    </a:srgbClr>
                  </a:solidFill>
                  <a:ea typeface="Verdana" panose="020B0604030504040204" pitchFamily="34" charset="0"/>
                  <a:cs typeface="Arial" panose="020B0604020202020204" pitchFamily="34" charset="0"/>
                </a:rPr>
                <a:t>4. </a:t>
              </a:r>
              <a:r>
                <a:rPr lang="da-DK" altLang="da-DK" sz="900" noProof="1">
                  <a:solidFill>
                    <a:srgbClr val="FFFFFF">
                      <a:lumMod val="50000"/>
                    </a:srgbClr>
                  </a:solidFill>
                  <a:ea typeface="Verdana" panose="020B0604030504040204" pitchFamily="34" charset="0"/>
                  <a:cs typeface="Arial" panose="020B0604020202020204" pitchFamily="34" charset="0"/>
                </a:rPr>
                <a:t>Ønsker du at skalere billedet, så hold </a:t>
              </a:r>
              <a:r>
                <a:rPr lang="da-DK" altLang="da-DK" sz="900" b="1" noProof="1">
                  <a:solidFill>
                    <a:srgbClr val="FFFFFF">
                      <a:lumMod val="50000"/>
                    </a:srgbClr>
                  </a:solidFill>
                  <a:ea typeface="Verdana" panose="020B0604030504040204" pitchFamily="34" charset="0"/>
                  <a:cs typeface="Arial" panose="020B0604020202020204" pitchFamily="34" charset="0"/>
                </a:rPr>
                <a:t>SHIFT</a:t>
              </a:r>
              <a:r>
                <a:rPr lang="da-DK" altLang="da-DK" sz="900" noProof="1">
                  <a:solidFill>
                    <a:srgbClr val="FFFFFF">
                      <a:lumMod val="50000"/>
                    </a:srgbClr>
                  </a:solidFill>
                  <a:ea typeface="Verdana" panose="020B0604030504040204" pitchFamily="34" charset="0"/>
                  <a:cs typeface="Arial" panose="020B0604020202020204" pitchFamily="34" charset="0"/>
                </a:rPr>
                <a:t>-knappen nede, mens der trækkes i billedets hjørner</a:t>
              </a:r>
            </a:p>
          </p:txBody>
        </p:sp>
        <p:grpSp>
          <p:nvGrpSpPr>
            <p:cNvPr id="15" name="Gruppe 1"/>
            <p:cNvGrpSpPr>
              <a:grpSpLocks/>
            </p:cNvGrpSpPr>
            <p:nvPr/>
          </p:nvGrpSpPr>
          <p:grpSpPr bwMode="auto">
            <a:xfrm>
              <a:off x="8227557" y="5472327"/>
              <a:ext cx="331787" cy="343015"/>
              <a:chOff x="8227737" y="5472259"/>
              <a:chExt cx="331631" cy="343667"/>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1265" y="5472375"/>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ounded Rectangle 25"/>
              <p:cNvSpPr/>
              <p:nvPr/>
            </p:nvSpPr>
            <p:spPr>
              <a:xfrm>
                <a:off x="8227737" y="5472259"/>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sz="1500" dirty="0">
                  <a:solidFill>
                    <a:srgbClr val="FFFFFF"/>
                  </a:solidFill>
                </a:endParaRPr>
              </a:p>
            </p:txBody>
          </p:sp>
        </p:gr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6263" y="468802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9" name="Pladsholder til indhold 2"/>
          <p:cNvSpPr>
            <a:spLocks noGrp="1"/>
          </p:cNvSpPr>
          <p:nvPr>
            <p:ph sz="quarter" idx="17" hasCustomPrompt="1"/>
          </p:nvPr>
        </p:nvSpPr>
        <p:spPr>
          <a:xfrm>
            <a:off x="1368425" y="1021556"/>
            <a:ext cx="7088400" cy="2505600"/>
          </a:xfrm>
        </p:spPr>
        <p:txBody>
          <a:bodyPr/>
          <a:lstStyle>
            <a:lvl1pPr>
              <a:defRPr baseline="0"/>
            </a:lvl1pPr>
          </a:lstStyle>
          <a:p>
            <a:pPr lvl="0"/>
            <a:r>
              <a:rPr lang="da-DK" dirty="0"/>
              <a:t>Brødtekst 22pt skrives her, eller tabel og diagram indsættes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0" name="Pladsholder til tekst 3"/>
          <p:cNvSpPr>
            <a:spLocks noGrp="1"/>
          </p:cNvSpPr>
          <p:nvPr>
            <p:ph type="body" sz="quarter" idx="13"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22" name="Tekstfelt 4"/>
          <p:cNvSpPr txBox="1"/>
          <p:nvPr userDrawn="1"/>
        </p:nvSpPr>
        <p:spPr>
          <a:xfrm>
            <a:off x="1371603" y="155324"/>
            <a:ext cx="3432175" cy="161583"/>
          </a:xfrm>
          <a:prstGeom prst="rect">
            <a:avLst/>
          </a:prstGeom>
          <a:noFill/>
        </p:spPr>
        <p:txBody>
          <a:bodyPr wrap="square" lIns="0" tIns="0" rIns="0" bIns="0" rtlCol="0">
            <a:noAutofit/>
          </a:bodyPr>
          <a:lstStyle/>
          <a:p>
            <a:pPr fontAlgn="auto">
              <a:spcBef>
                <a:spcPts val="0"/>
              </a:spcBef>
              <a:spcAft>
                <a:spcPts val="0"/>
              </a:spcAft>
              <a:defRPr/>
            </a:pPr>
            <a:r>
              <a:rPr lang="da-DK" sz="1200" b="1" dirty="0">
                <a:solidFill>
                  <a:srgbClr val="565656"/>
                </a:solidFill>
                <a:latin typeface="Arial"/>
                <a:cs typeface="Arial" panose="020B0604020202020204" pitchFamily="34" charset="0"/>
              </a:rPr>
              <a:t>Steno Diabetes Center Copenhagen</a:t>
            </a:r>
          </a:p>
          <a:p>
            <a:pPr fontAlgn="auto">
              <a:spcBef>
                <a:spcPts val="0"/>
              </a:spcBef>
              <a:spcAft>
                <a:spcPts val="0"/>
              </a:spcAft>
            </a:pPr>
            <a:endParaRPr lang="da-DK" sz="1200" b="1" dirty="0">
              <a:solidFill>
                <a:srgbClr val="565656"/>
              </a:solidFill>
              <a:latin typeface="Arial"/>
              <a:cs typeface="Arial" panose="020B0604020202020204" pitchFamily="34" charset="0"/>
            </a:endParaRPr>
          </a:p>
        </p:txBody>
      </p:sp>
    </p:spTree>
    <p:extLst>
      <p:ext uri="{BB962C8B-B14F-4D97-AF65-F5344CB8AC3E}">
        <p14:creationId xmlns:p14="http://schemas.microsoft.com/office/powerpoint/2010/main" val="658991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 felter">
    <p:spTree>
      <p:nvGrpSpPr>
        <p:cNvPr id="1" name=""/>
        <p:cNvGrpSpPr/>
        <p:nvPr/>
      </p:nvGrpSpPr>
      <p:grpSpPr>
        <a:xfrm>
          <a:off x="0" y="0"/>
          <a:ext cx="0" cy="0"/>
          <a:chOff x="0" y="0"/>
          <a:chExt cx="0" cy="0"/>
        </a:xfrm>
      </p:grpSpPr>
      <p:sp>
        <p:nvSpPr>
          <p:cNvPr id="11" name="Pladsholder til tekst 1"/>
          <p:cNvSpPr>
            <a:spLocks noGrp="1"/>
          </p:cNvSpPr>
          <p:nvPr>
            <p:ph type="body" sz="quarter" idx="15" hasCustomPrompt="1"/>
          </p:nvPr>
        </p:nvSpPr>
        <p:spPr>
          <a:xfrm>
            <a:off x="1368000" y="3739119"/>
            <a:ext cx="3317874" cy="418500"/>
          </a:xfrm>
        </p:spPr>
        <p:txBody>
          <a:bodyPr/>
          <a:lstStyle>
            <a:lvl1pPr marL="0" indent="0">
              <a:lnSpc>
                <a:spcPct val="85000"/>
              </a:lnSpc>
              <a:buNone/>
              <a:defRPr sz="1400" baseline="0"/>
            </a:lvl1pPr>
            <a:lvl2pPr>
              <a:defRPr sz="1800"/>
            </a:lvl2pPr>
            <a:lvl3pPr marL="323992">
              <a:defRPr sz="1600"/>
            </a:lvl3pPr>
            <a:lvl4pPr marL="539987">
              <a:defRPr lang="da-DK" sz="1400" kern="1200" dirty="0" smtClean="0">
                <a:solidFill>
                  <a:schemeClr val="tx1"/>
                </a:solidFill>
                <a:latin typeface="+mn-lt"/>
                <a:ea typeface="+mn-ea"/>
                <a:cs typeface="+mn-cs"/>
              </a:defRPr>
            </a:lvl4pPr>
            <a:lvl5pPr marL="719982" indent="-89998">
              <a:defRPr sz="1200"/>
            </a:lvl5pPr>
          </a:lstStyle>
          <a:p>
            <a:pPr lvl="0"/>
            <a:r>
              <a:rPr lang="da-DK" dirty="0"/>
              <a:t>Billedtekst 14pt i to eller max tre linjer</a:t>
            </a:r>
          </a:p>
        </p:txBody>
      </p:sp>
      <p:sp>
        <p:nvSpPr>
          <p:cNvPr id="25" name="Pladsholder til billede 2"/>
          <p:cNvSpPr>
            <a:spLocks noGrp="1"/>
          </p:cNvSpPr>
          <p:nvPr>
            <p:ph type="pic" sz="quarter" idx="16" hasCustomPrompt="1"/>
          </p:nvPr>
        </p:nvSpPr>
        <p:spPr>
          <a:xfrm>
            <a:off x="1368001" y="1024633"/>
            <a:ext cx="3317875" cy="2617237"/>
          </a:xfrm>
        </p:spPr>
        <p:txBody>
          <a:bodyPr tIns="612000" anchor="ctr" anchorCtr="0"/>
          <a:lstStyle>
            <a:lvl1pPr marL="0" indent="0" algn="ctr">
              <a:buNone/>
              <a:defRPr sz="1400" baseline="0">
                <a:solidFill>
                  <a:schemeClr val="accent6"/>
                </a:solidFill>
              </a:defRPr>
            </a:lvl1pPr>
          </a:lstStyle>
          <a:p>
            <a:r>
              <a:rPr lang="da-DK" dirty="0"/>
              <a:t>Klik på ikon for at indsætte billede</a:t>
            </a:r>
          </a:p>
        </p:txBody>
      </p:sp>
      <p:sp>
        <p:nvSpPr>
          <p:cNvPr id="12" name="Pladsholder til tekst 3"/>
          <p:cNvSpPr>
            <a:spLocks noGrp="1"/>
          </p:cNvSpPr>
          <p:nvPr>
            <p:ph type="body" sz="quarter" idx="19" hasCustomPrompt="1"/>
          </p:nvPr>
        </p:nvSpPr>
        <p:spPr>
          <a:xfrm>
            <a:off x="4889500" y="3739119"/>
            <a:ext cx="3564000" cy="418500"/>
          </a:xfrm>
        </p:spPr>
        <p:txBody>
          <a:bodyPr/>
          <a:lstStyle>
            <a:lvl1pPr marL="0" indent="0">
              <a:lnSpc>
                <a:spcPct val="85000"/>
              </a:lnSpc>
              <a:buNone/>
              <a:defRPr sz="1400" baseline="0"/>
            </a:lvl1pPr>
            <a:lvl2pPr>
              <a:defRPr sz="1800"/>
            </a:lvl2pPr>
            <a:lvl3pPr marL="323992">
              <a:defRPr sz="1600"/>
            </a:lvl3pPr>
            <a:lvl4pPr marL="539987">
              <a:defRPr lang="da-DK" sz="1400" kern="1200" dirty="0" smtClean="0">
                <a:solidFill>
                  <a:schemeClr val="tx1"/>
                </a:solidFill>
                <a:latin typeface="+mn-lt"/>
                <a:ea typeface="+mn-ea"/>
                <a:cs typeface="+mn-cs"/>
              </a:defRPr>
            </a:lvl4pPr>
            <a:lvl5pPr marL="719982" indent="-89998">
              <a:defRPr sz="1200"/>
            </a:lvl5pPr>
          </a:lstStyle>
          <a:p>
            <a:pPr lvl="0"/>
            <a:r>
              <a:rPr lang="da-DK" dirty="0"/>
              <a:t>Billedtekst 14pt i to eller max tre linjer</a:t>
            </a:r>
          </a:p>
        </p:txBody>
      </p:sp>
      <p:sp>
        <p:nvSpPr>
          <p:cNvPr id="17" name="Pladsholder til indhold 4"/>
          <p:cNvSpPr>
            <a:spLocks noGrp="1"/>
          </p:cNvSpPr>
          <p:nvPr>
            <p:ph sz="quarter" idx="14" hasCustomPrompt="1"/>
          </p:nvPr>
        </p:nvSpPr>
        <p:spPr>
          <a:xfrm>
            <a:off x="4884807" y="1028642"/>
            <a:ext cx="3570988" cy="2616300"/>
          </a:xfrm>
        </p:spPr>
        <p:txBody>
          <a:bodyPr/>
          <a:lstStyle>
            <a:lvl1pPr marL="125997" indent="-125997">
              <a:defRPr sz="1800"/>
            </a:lvl1pPr>
            <a:lvl2pPr marL="449989" indent="-107997">
              <a:defRPr sz="1600"/>
            </a:lvl2pPr>
            <a:lvl3pPr marL="809980" indent="-107997">
              <a:defRPr sz="1400"/>
            </a:lvl3pPr>
            <a:lvl4pPr marL="1151972" indent="-89998">
              <a:defRPr sz="1200"/>
            </a:lvl4pPr>
            <a:lvl5pPr marL="1511963" indent="-89998">
              <a:defRPr sz="1000"/>
            </a:lvl5pPr>
            <a:lvl6pPr marL="1871954">
              <a:defRPr sz="1000"/>
            </a:lvl6pPr>
            <a:lvl7pPr marL="2231945">
              <a:defRPr sz="1000"/>
            </a:lvl7pPr>
            <a:lvl8pPr marL="2591936">
              <a:defRPr/>
            </a:lvl8pPr>
            <a:lvl9pPr marL="2951927">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15" name="Pladsholder til tekst 5"/>
          <p:cNvSpPr>
            <a:spLocks noGrp="1"/>
          </p:cNvSpPr>
          <p:nvPr>
            <p:ph type="body" sz="quarter" idx="20"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4" name="Pladsholder til dato 3"/>
          <p:cNvSpPr>
            <a:spLocks noGrp="1"/>
          </p:cNvSpPr>
          <p:nvPr>
            <p:ph type="dt" sz="half" idx="10"/>
          </p:nvPr>
        </p:nvSpPr>
        <p:spPr/>
        <p:txBody>
          <a:bodyPr/>
          <a:lstStyle/>
          <a:p>
            <a:r>
              <a:rPr lang="da-DK">
                <a:solidFill>
                  <a:srgbClr val="FFFFFF"/>
                </a:solidFill>
              </a:rPr>
              <a:t>Signe Abitz Winther</a:t>
            </a:r>
            <a:endParaRPr lang="da-DK" dirty="0">
              <a:solidFill>
                <a:srgbClr val="FFFFFF"/>
              </a:solidFill>
            </a:endParaRPr>
          </a:p>
        </p:txBody>
      </p:sp>
      <p:sp>
        <p:nvSpPr>
          <p:cNvPr id="5" name="Pladsholder til sidefod 4"/>
          <p:cNvSpPr>
            <a:spLocks noGrp="1"/>
          </p:cNvSpPr>
          <p:nvPr>
            <p:ph type="ftr" sz="quarter" idx="11"/>
          </p:nvPr>
        </p:nvSpPr>
        <p:spPr/>
        <p:txBody>
          <a:bodyPr/>
          <a:lstStyle/>
          <a:p>
            <a:endParaRPr>
              <a:solidFill>
                <a:srgbClr val="FFFFFF"/>
              </a:solidFill>
            </a:endParaRP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grpSp>
        <p:nvGrpSpPr>
          <p:cNvPr id="18" name="Gruppe 17"/>
          <p:cNvGrpSpPr>
            <a:grpSpLocks/>
          </p:cNvGrpSpPr>
          <p:nvPr userDrawn="1"/>
        </p:nvGrpSpPr>
        <p:grpSpPr bwMode="auto">
          <a:xfrm>
            <a:off x="-2186217" y="1021705"/>
            <a:ext cx="2032000" cy="1841530"/>
            <a:chOff x="6573838" y="3603625"/>
            <a:chExt cx="2032000" cy="2455243"/>
          </a:xfrm>
        </p:grpSpPr>
        <p:sp>
          <p:nvSpPr>
            <p:cNvPr id="19" name="TextBox 12"/>
            <p:cNvSpPr txBox="1">
              <a:spLocks noChangeArrowheads="1"/>
            </p:cNvSpPr>
            <p:nvPr/>
          </p:nvSpPr>
          <p:spPr bwMode="auto">
            <a:xfrm>
              <a:off x="6573838" y="3603625"/>
              <a:ext cx="2032000" cy="245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auto" hangingPunct="1">
                <a:spcBef>
                  <a:spcPts val="0"/>
                </a:spcBef>
                <a:spcAft>
                  <a:spcPts val="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Indsæt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1.</a:t>
              </a:r>
              <a:r>
                <a:rPr lang="da-DK" sz="900" noProof="1">
                  <a:solidFill>
                    <a:srgbClr val="FFFFFF">
                      <a:lumMod val="50000"/>
                    </a:srgbClr>
                  </a:solidFill>
                  <a:ea typeface="Verdana" panose="020B0604030504040204" pitchFamily="34" charset="0"/>
                  <a:cs typeface="Arial" panose="020B0604020202020204" pitchFamily="34" charset="0"/>
                </a:rPr>
                <a:t> Klik på det lille billede-indsættelsesikon i midten</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af pladsholderen</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2. </a:t>
              </a:r>
              <a:r>
                <a:rPr lang="da-DK" sz="900" noProof="1">
                  <a:solidFill>
                    <a:srgbClr val="FFFFFF">
                      <a:lumMod val="50000"/>
                    </a:srgbClr>
                  </a:solidFill>
                  <a:ea typeface="Verdana" panose="020B0604030504040204" pitchFamily="34" charset="0"/>
                  <a:cs typeface="Arial" panose="020B0604020202020204" pitchFamily="34" charset="0"/>
                </a:rPr>
                <a:t>Indsæt det ønskede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3. </a:t>
              </a:r>
              <a:r>
                <a:rPr lang="da-DK" sz="900" noProof="1">
                  <a:solidFill>
                    <a:srgbClr val="FFFFFF">
                      <a:lumMod val="50000"/>
                    </a:srgbClr>
                  </a:solidFill>
                  <a:ea typeface="Verdana" panose="020B0604030504040204" pitchFamily="34" charset="0"/>
                  <a:cs typeface="Arial" panose="020B0604020202020204" pitchFamily="34" charset="0"/>
                </a:rPr>
                <a:t>Klik </a:t>
              </a:r>
              <a:r>
                <a:rPr lang="da-DK" sz="900" b="1" noProof="1">
                  <a:solidFill>
                    <a:srgbClr val="FFFFFF">
                      <a:lumMod val="50000"/>
                    </a:srgbClr>
                  </a:solidFill>
                  <a:ea typeface="Verdana" panose="020B0604030504040204" pitchFamily="34" charset="0"/>
                  <a:cs typeface="Arial" panose="020B0604020202020204" pitchFamily="34" charset="0"/>
                </a:rPr>
                <a:t>Beskær </a:t>
              </a:r>
              <a:r>
                <a:rPr lang="da-DK" sz="900" noProof="1">
                  <a:solidFill>
                    <a:srgbClr val="FFFFFF">
                      <a:lumMod val="50000"/>
                    </a:srgbClr>
                  </a:solidFill>
                  <a:ea typeface="Verdana" panose="020B0604030504040204" pitchFamily="34" charset="0"/>
                  <a:cs typeface="Arial" panose="020B0604020202020204" pitchFamily="34" charset="0"/>
                </a:rPr>
                <a:t>for at ændre</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billedets fokus/størrelse</a:t>
              </a: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r>
                <a:rPr lang="da-DK" altLang="da-DK" sz="900" b="1" noProof="1">
                  <a:solidFill>
                    <a:srgbClr val="FFFFFF">
                      <a:lumMod val="50000"/>
                    </a:srgbClr>
                  </a:solidFill>
                  <a:ea typeface="Verdana" panose="020B0604030504040204" pitchFamily="34" charset="0"/>
                  <a:cs typeface="Arial" panose="020B0604020202020204" pitchFamily="34" charset="0"/>
                </a:rPr>
                <a:t>4. </a:t>
              </a:r>
              <a:r>
                <a:rPr lang="da-DK" altLang="da-DK" sz="900" noProof="1">
                  <a:solidFill>
                    <a:srgbClr val="FFFFFF">
                      <a:lumMod val="50000"/>
                    </a:srgbClr>
                  </a:solidFill>
                  <a:ea typeface="Verdana" panose="020B0604030504040204" pitchFamily="34" charset="0"/>
                  <a:cs typeface="Arial" panose="020B0604020202020204" pitchFamily="34" charset="0"/>
                </a:rPr>
                <a:t>Ønsker du at skalere billedet, så hold </a:t>
              </a:r>
              <a:r>
                <a:rPr lang="da-DK" altLang="da-DK" sz="900" b="1" noProof="1">
                  <a:solidFill>
                    <a:srgbClr val="FFFFFF">
                      <a:lumMod val="50000"/>
                    </a:srgbClr>
                  </a:solidFill>
                  <a:ea typeface="Verdana" panose="020B0604030504040204" pitchFamily="34" charset="0"/>
                  <a:cs typeface="Arial" panose="020B0604020202020204" pitchFamily="34" charset="0"/>
                </a:rPr>
                <a:t>SHIFT</a:t>
              </a:r>
              <a:r>
                <a:rPr lang="da-DK" altLang="da-DK" sz="900" noProof="1">
                  <a:solidFill>
                    <a:srgbClr val="FFFFFF">
                      <a:lumMod val="50000"/>
                    </a:srgbClr>
                  </a:solidFill>
                  <a:ea typeface="Verdana" panose="020B0604030504040204" pitchFamily="34" charset="0"/>
                  <a:cs typeface="Arial" panose="020B0604020202020204" pitchFamily="34" charset="0"/>
                </a:rPr>
                <a:t>-knappen nede, mens der trækkes i billedets hjørner</a:t>
              </a:r>
            </a:p>
          </p:txBody>
        </p:sp>
        <p:grpSp>
          <p:nvGrpSpPr>
            <p:cNvPr id="20" name="Gruppe 1"/>
            <p:cNvGrpSpPr>
              <a:grpSpLocks/>
            </p:cNvGrpSpPr>
            <p:nvPr/>
          </p:nvGrpSpPr>
          <p:grpSpPr bwMode="auto">
            <a:xfrm>
              <a:off x="8227557" y="5472327"/>
              <a:ext cx="331787" cy="343015"/>
              <a:chOff x="8227737" y="5472259"/>
              <a:chExt cx="331631" cy="343667"/>
            </a:xfrm>
          </p:grpSpPr>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1265" y="5472375"/>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5"/>
              <p:cNvSpPr/>
              <p:nvPr/>
            </p:nvSpPr>
            <p:spPr>
              <a:xfrm>
                <a:off x="8227737" y="5472259"/>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sz="1500" dirty="0">
                  <a:solidFill>
                    <a:srgbClr val="FFFFFF"/>
                  </a:solidFill>
                </a:endParaRPr>
              </a:p>
            </p:txBody>
          </p:sp>
        </p:grpSp>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6263" y="468802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Tekstfelt 4"/>
          <p:cNvSpPr txBox="1"/>
          <p:nvPr userDrawn="1"/>
        </p:nvSpPr>
        <p:spPr>
          <a:xfrm>
            <a:off x="1371603" y="155324"/>
            <a:ext cx="3432175" cy="161583"/>
          </a:xfrm>
          <a:prstGeom prst="rect">
            <a:avLst/>
          </a:prstGeom>
          <a:noFill/>
        </p:spPr>
        <p:txBody>
          <a:bodyPr wrap="square" lIns="0" tIns="0" rIns="0" bIns="0" rtlCol="0">
            <a:noAutofit/>
          </a:bodyPr>
          <a:lstStyle/>
          <a:p>
            <a:pPr fontAlgn="auto">
              <a:spcBef>
                <a:spcPts val="0"/>
              </a:spcBef>
              <a:spcAft>
                <a:spcPts val="0"/>
              </a:spcAft>
            </a:pPr>
            <a:r>
              <a:rPr lang="da-DK" sz="1200" b="1" dirty="0">
                <a:solidFill>
                  <a:srgbClr val="565656"/>
                </a:solidFill>
                <a:latin typeface="Arial"/>
                <a:cs typeface="Arial" panose="020B0604020202020204" pitchFamily="34" charset="0"/>
              </a:rPr>
              <a:t>Steno Diabetes Center Copenhagen</a:t>
            </a:r>
          </a:p>
        </p:txBody>
      </p:sp>
    </p:spTree>
    <p:extLst>
      <p:ext uri="{BB962C8B-B14F-4D97-AF65-F5344CB8AC3E}">
        <p14:creationId xmlns:p14="http://schemas.microsoft.com/office/powerpoint/2010/main" val="4232571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 tekstspal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025129" y="653400"/>
            <a:ext cx="7603331" cy="621000"/>
          </a:xfrm>
        </p:spPr>
        <p:txBody>
          <a:bodyPr/>
          <a:lstStyle>
            <a:lvl1pPr>
              <a:defRPr/>
            </a:lvl1pPr>
          </a:lstStyle>
          <a:p>
            <a:r>
              <a:rPr lang="en-GB" dirty="0"/>
              <a:t>Overskrift 28pt i max. to linjer </a:t>
            </a:r>
            <a:br>
              <a:rPr lang="da-DK" dirty="0"/>
            </a:br>
            <a:r>
              <a:rPr lang="en-GB" dirty="0"/>
              <a:t>teksten vokser opad</a:t>
            </a:r>
            <a:endParaRPr lang="en-GB"/>
          </a:p>
        </p:txBody>
      </p:sp>
      <p:sp>
        <p:nvSpPr>
          <p:cNvPr id="6" name="Pladsholder til diasnummer 5"/>
          <p:cNvSpPr>
            <a:spLocks noGrp="1"/>
          </p:cNvSpPr>
          <p:nvPr>
            <p:ph type="sldNum" sz="quarter" idx="12"/>
          </p:nvPr>
        </p:nvSpPr>
        <p:spPr/>
        <p:txBody>
          <a:bodyPr/>
          <a:lstStyle/>
          <a:p>
            <a:fld id="{667EC89C-17A0-4E64-A6D2-B825673CEEDF}" type="slidenum">
              <a:rPr lang="en-GB">
                <a:solidFill>
                  <a:srgbClr val="FFFFFF"/>
                </a:solidFill>
              </a:rPr>
              <a:pPr/>
              <a:t>‹#›</a:t>
            </a:fld>
            <a:endParaRPr lang="en-GB" dirty="0">
              <a:solidFill>
                <a:srgbClr val="FFFFFF"/>
              </a:solidFill>
            </a:endParaRPr>
          </a:p>
        </p:txBody>
      </p:sp>
      <p:sp>
        <p:nvSpPr>
          <p:cNvPr id="7" name="Pladsholder til indhold 6"/>
          <p:cNvSpPr>
            <a:spLocks noGrp="1"/>
          </p:cNvSpPr>
          <p:nvPr>
            <p:ph sz="quarter" idx="13" hasCustomPrompt="1"/>
          </p:nvPr>
        </p:nvSpPr>
        <p:spPr>
          <a:xfrm>
            <a:off x="1025129" y="1491855"/>
            <a:ext cx="3693319" cy="2624138"/>
          </a:xfrm>
        </p:spPr>
        <p:txBody>
          <a:bodyPr/>
          <a:lstStyle>
            <a:lvl1pPr marL="94498" indent="-94498">
              <a:defRPr sz="1350"/>
            </a:lvl1pPr>
            <a:lvl2pPr marL="337492" indent="-80998">
              <a:defRPr sz="1200"/>
            </a:lvl2pPr>
            <a:lvl3pPr marL="607485" indent="-80998">
              <a:defRPr sz="1050"/>
            </a:lvl3pPr>
            <a:lvl4pPr marL="863978" indent="-67499">
              <a:defRPr sz="900"/>
            </a:lvl4pPr>
            <a:lvl5pPr marL="1133972" indent="-67499">
              <a:defRPr sz="750"/>
            </a:lvl5pPr>
            <a:lvl6pPr marL="1403965">
              <a:defRPr sz="750"/>
            </a:lvl6pPr>
            <a:lvl7pPr marL="1673958">
              <a:defRPr sz="750"/>
            </a:lvl7pPr>
            <a:lvl8pPr marL="1943951">
              <a:defRPr/>
            </a:lvl8pPr>
            <a:lvl9pPr marL="2213945">
              <a:defRPr sz="750"/>
            </a:lvl9pPr>
          </a:lstStyle>
          <a:p>
            <a:pPr lvl="0"/>
            <a:r>
              <a:rPr lang="en-GB" dirty="0"/>
              <a:t>Brødtekst 18pt skrives her</a:t>
            </a:r>
            <a:endParaRPr lang="en-GB"/>
          </a:p>
          <a:p>
            <a:pPr lvl="1"/>
            <a:r>
              <a:rPr lang="en-GB" dirty="0"/>
              <a:t>Andet niveau</a:t>
            </a:r>
            <a:endParaRPr lang="en-GB"/>
          </a:p>
          <a:p>
            <a:pPr lvl="2"/>
            <a:r>
              <a:rPr lang="en-GB" dirty="0"/>
              <a:t>Tredje niveau</a:t>
            </a:r>
            <a:endParaRPr lang="en-GB"/>
          </a:p>
          <a:p>
            <a:pPr lvl="3"/>
            <a:r>
              <a:rPr lang="en-GB" dirty="0"/>
              <a:t>Fjerde niveau</a:t>
            </a:r>
            <a:endParaRPr lang="en-GB"/>
          </a:p>
          <a:p>
            <a:pPr lvl="4"/>
            <a:r>
              <a:rPr lang="en-GB" dirty="0"/>
              <a:t>Femte niveau</a:t>
            </a:r>
            <a:endParaRPr lang="en-GB"/>
          </a:p>
          <a:p>
            <a:pPr lvl="5"/>
            <a:r>
              <a:rPr lang="en-GB" dirty="0"/>
              <a:t>6 niveau</a:t>
            </a:r>
            <a:endParaRPr lang="en-GB"/>
          </a:p>
          <a:p>
            <a:pPr lvl="6"/>
            <a:r>
              <a:rPr lang="en-GB" dirty="0"/>
              <a:t>7 niveau</a:t>
            </a:r>
            <a:endParaRPr lang="en-GB"/>
          </a:p>
          <a:p>
            <a:pPr lvl="7"/>
            <a:r>
              <a:rPr lang="en-GB" dirty="0"/>
              <a:t>8 niveau</a:t>
            </a:r>
            <a:endParaRPr lang="en-GB"/>
          </a:p>
          <a:p>
            <a:pPr lvl="8"/>
            <a:r>
              <a:rPr lang="en-GB" dirty="0"/>
              <a:t>9 niveau</a:t>
            </a:r>
            <a:endParaRPr lang="en-GB"/>
          </a:p>
        </p:txBody>
      </p:sp>
      <p:sp>
        <p:nvSpPr>
          <p:cNvPr id="19" name="Pladsholder til indhold 6"/>
          <p:cNvSpPr>
            <a:spLocks noGrp="1"/>
          </p:cNvSpPr>
          <p:nvPr>
            <p:ph sz="quarter" idx="14" hasCustomPrompt="1"/>
          </p:nvPr>
        </p:nvSpPr>
        <p:spPr>
          <a:xfrm>
            <a:off x="4935141" y="1491854"/>
            <a:ext cx="3693318" cy="2625582"/>
          </a:xfrm>
        </p:spPr>
        <p:txBody>
          <a:bodyPr/>
          <a:lstStyle>
            <a:lvl1pPr marL="94498" indent="-94498">
              <a:defRPr sz="1350"/>
            </a:lvl1pPr>
            <a:lvl2pPr marL="337492" indent="-80998">
              <a:defRPr sz="1200"/>
            </a:lvl2pPr>
            <a:lvl3pPr marL="607485" indent="-80998">
              <a:defRPr sz="1050"/>
            </a:lvl3pPr>
            <a:lvl4pPr marL="863978" indent="-67499">
              <a:defRPr sz="900"/>
            </a:lvl4pPr>
            <a:lvl5pPr marL="1133972" indent="-67499">
              <a:defRPr sz="750"/>
            </a:lvl5pPr>
            <a:lvl6pPr marL="1403965">
              <a:defRPr sz="750"/>
            </a:lvl6pPr>
            <a:lvl7pPr marL="1673958">
              <a:defRPr sz="750"/>
            </a:lvl7pPr>
            <a:lvl8pPr marL="1943951">
              <a:defRPr/>
            </a:lvl8pPr>
            <a:lvl9pPr marL="2213945">
              <a:defRPr sz="750"/>
            </a:lvl9pPr>
          </a:lstStyle>
          <a:p>
            <a:pPr lvl="0"/>
            <a:r>
              <a:rPr lang="en-GB" dirty="0"/>
              <a:t>Brødtekst 18pt skrives her</a:t>
            </a:r>
            <a:endParaRPr lang="en-GB"/>
          </a:p>
          <a:p>
            <a:pPr lvl="1"/>
            <a:r>
              <a:rPr lang="en-GB" dirty="0"/>
              <a:t>Andet niveau</a:t>
            </a:r>
            <a:endParaRPr lang="en-GB"/>
          </a:p>
          <a:p>
            <a:pPr lvl="2"/>
            <a:r>
              <a:rPr lang="en-GB" dirty="0"/>
              <a:t>Tredje niveau</a:t>
            </a:r>
            <a:endParaRPr lang="en-GB"/>
          </a:p>
          <a:p>
            <a:pPr lvl="3"/>
            <a:r>
              <a:rPr lang="en-GB" dirty="0"/>
              <a:t>Fjerde niveau</a:t>
            </a:r>
            <a:endParaRPr lang="en-GB"/>
          </a:p>
          <a:p>
            <a:pPr lvl="4"/>
            <a:r>
              <a:rPr lang="en-GB" dirty="0"/>
              <a:t>Femte niveau</a:t>
            </a:r>
            <a:endParaRPr lang="en-GB"/>
          </a:p>
          <a:p>
            <a:pPr lvl="5"/>
            <a:r>
              <a:rPr lang="en-GB" dirty="0"/>
              <a:t>6 niveau</a:t>
            </a:r>
            <a:endParaRPr lang="en-GB"/>
          </a:p>
          <a:p>
            <a:pPr lvl="6"/>
            <a:r>
              <a:rPr lang="en-GB" dirty="0"/>
              <a:t>7 niveau</a:t>
            </a:r>
            <a:endParaRPr lang="en-GB"/>
          </a:p>
          <a:p>
            <a:pPr lvl="7"/>
            <a:r>
              <a:rPr lang="en-GB" dirty="0"/>
              <a:t>8 niveau</a:t>
            </a:r>
            <a:endParaRPr lang="en-GB"/>
          </a:p>
          <a:p>
            <a:pPr lvl="8"/>
            <a:r>
              <a:rPr lang="en-GB" dirty="0"/>
              <a:t>9 niveau</a:t>
            </a:r>
            <a:endParaRPr lang="en-GB"/>
          </a:p>
        </p:txBody>
      </p:sp>
      <p:sp>
        <p:nvSpPr>
          <p:cNvPr id="4" name="USR_Name"/>
          <p:cNvSpPr>
            <a:spLocks noGrp="1"/>
          </p:cNvSpPr>
          <p:nvPr>
            <p:ph type="dt" sz="half" idx="10"/>
          </p:nvPr>
        </p:nvSpPr>
        <p:spPr/>
        <p:txBody>
          <a:bodyPr/>
          <a:lstStyle/>
          <a:p>
            <a:r>
              <a:rPr lang="en-GB" dirty="0">
                <a:solidFill>
                  <a:srgbClr val="FFFFFF"/>
                </a:solidFill>
              </a:rPr>
              <a:t>Peter Rossing</a:t>
            </a:r>
          </a:p>
        </p:txBody>
      </p:sp>
      <p:sp>
        <p:nvSpPr>
          <p:cNvPr id="5" name="FLD_PresentationTitle"/>
          <p:cNvSpPr>
            <a:spLocks noGrp="1"/>
          </p:cNvSpPr>
          <p:nvPr>
            <p:ph type="ftr" sz="quarter" idx="11"/>
          </p:nvPr>
        </p:nvSpPr>
        <p:spPr/>
        <p:txBody>
          <a:bodyPr/>
          <a:lstStyle/>
          <a:p>
            <a:endParaRPr lang="en-GB">
              <a:solidFill>
                <a:srgbClr val="FFFFFF"/>
              </a:solidFill>
            </a:endParaRPr>
          </a:p>
        </p:txBody>
      </p:sp>
    </p:spTree>
    <p:extLst>
      <p:ext uri="{BB962C8B-B14F-4D97-AF65-F5344CB8AC3E}">
        <p14:creationId xmlns:p14="http://schemas.microsoft.com/office/powerpoint/2010/main" val="41825308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elt &amp; tekstsp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368000" y="681542"/>
            <a:ext cx="7091788" cy="844457"/>
          </a:xfrm>
        </p:spPr>
        <p:txBody>
          <a:bodyPr/>
          <a:lstStyle/>
          <a:p>
            <a:r>
              <a:rPr lang="da-DK" dirty="0"/>
              <a:t>Overskrift 27pt i to eller flere linjer </a:t>
            </a:r>
            <a:br>
              <a:rPr lang="da-DK" dirty="0"/>
            </a:br>
            <a:r>
              <a:rPr lang="da-DK" dirty="0"/>
              <a:t>teksten vokser opad</a:t>
            </a:r>
          </a:p>
        </p:txBody>
      </p:sp>
      <p:sp>
        <p:nvSpPr>
          <p:cNvPr id="4" name="Pladsholder til dato 3"/>
          <p:cNvSpPr>
            <a:spLocks noGrp="1"/>
          </p:cNvSpPr>
          <p:nvPr>
            <p:ph type="dt" sz="half" idx="10"/>
          </p:nvPr>
        </p:nvSpPr>
        <p:spPr/>
        <p:txBody>
          <a:bodyPr/>
          <a:lstStyle/>
          <a:p>
            <a:r>
              <a:rPr lang="da-DK">
                <a:solidFill>
                  <a:srgbClr val="FFFFFF"/>
                </a:solidFill>
              </a:rPr>
              <a:t>Signe Abitz Winther</a:t>
            </a:r>
            <a:endParaRPr lang="da-DK" dirty="0">
              <a:solidFill>
                <a:srgbClr val="FFFFFF"/>
              </a:solidFill>
            </a:endParaRPr>
          </a:p>
        </p:txBody>
      </p:sp>
      <p:sp>
        <p:nvSpPr>
          <p:cNvPr id="5" name="Pladsholder til sidefod 4"/>
          <p:cNvSpPr>
            <a:spLocks noGrp="1"/>
          </p:cNvSpPr>
          <p:nvPr>
            <p:ph type="ftr" sz="quarter" idx="11"/>
          </p:nvPr>
        </p:nvSpPr>
        <p:spPr/>
        <p:txBody>
          <a:bodyPr/>
          <a:lstStyle/>
          <a:p>
            <a:endParaRPr>
              <a:solidFill>
                <a:srgbClr val="FFFFFF"/>
              </a:solidFill>
            </a:endParaRP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grpSp>
        <p:nvGrpSpPr>
          <p:cNvPr id="17" name="Gruppe 16"/>
          <p:cNvGrpSpPr>
            <a:grpSpLocks/>
          </p:cNvGrpSpPr>
          <p:nvPr userDrawn="1"/>
        </p:nvGrpSpPr>
        <p:grpSpPr bwMode="auto">
          <a:xfrm>
            <a:off x="-2186217" y="1746649"/>
            <a:ext cx="2032000" cy="1841530"/>
            <a:chOff x="6573838" y="3603625"/>
            <a:chExt cx="2032000" cy="2455243"/>
          </a:xfrm>
        </p:grpSpPr>
        <p:sp>
          <p:nvSpPr>
            <p:cNvPr id="18" name="TextBox 12"/>
            <p:cNvSpPr txBox="1">
              <a:spLocks noChangeArrowheads="1"/>
            </p:cNvSpPr>
            <p:nvPr/>
          </p:nvSpPr>
          <p:spPr bwMode="auto">
            <a:xfrm>
              <a:off x="6573838" y="3603625"/>
              <a:ext cx="2032000" cy="245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auto" hangingPunct="1">
                <a:spcBef>
                  <a:spcPts val="0"/>
                </a:spcBef>
                <a:spcAft>
                  <a:spcPts val="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Indsæt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1.</a:t>
              </a:r>
              <a:r>
                <a:rPr lang="da-DK" sz="900" noProof="1">
                  <a:solidFill>
                    <a:srgbClr val="FFFFFF">
                      <a:lumMod val="50000"/>
                    </a:srgbClr>
                  </a:solidFill>
                  <a:ea typeface="Verdana" panose="020B0604030504040204" pitchFamily="34" charset="0"/>
                  <a:cs typeface="Arial" panose="020B0604020202020204" pitchFamily="34" charset="0"/>
                </a:rPr>
                <a:t> Klik på det lille billede-indsættelsesikon i midten</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af pladsholderen</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2. </a:t>
              </a:r>
              <a:r>
                <a:rPr lang="da-DK" sz="900" noProof="1">
                  <a:solidFill>
                    <a:srgbClr val="FFFFFF">
                      <a:lumMod val="50000"/>
                    </a:srgbClr>
                  </a:solidFill>
                  <a:ea typeface="Verdana" panose="020B0604030504040204" pitchFamily="34" charset="0"/>
                  <a:cs typeface="Arial" panose="020B0604020202020204" pitchFamily="34" charset="0"/>
                </a:rPr>
                <a:t>Indsæt det ønskede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3. </a:t>
              </a:r>
              <a:r>
                <a:rPr lang="da-DK" sz="900" noProof="1">
                  <a:solidFill>
                    <a:srgbClr val="FFFFFF">
                      <a:lumMod val="50000"/>
                    </a:srgbClr>
                  </a:solidFill>
                  <a:ea typeface="Verdana" panose="020B0604030504040204" pitchFamily="34" charset="0"/>
                  <a:cs typeface="Arial" panose="020B0604020202020204" pitchFamily="34" charset="0"/>
                </a:rPr>
                <a:t>Klik </a:t>
              </a:r>
              <a:r>
                <a:rPr lang="da-DK" sz="900" b="1" noProof="1">
                  <a:solidFill>
                    <a:srgbClr val="FFFFFF">
                      <a:lumMod val="50000"/>
                    </a:srgbClr>
                  </a:solidFill>
                  <a:ea typeface="Verdana" panose="020B0604030504040204" pitchFamily="34" charset="0"/>
                  <a:cs typeface="Arial" panose="020B0604020202020204" pitchFamily="34" charset="0"/>
                </a:rPr>
                <a:t>Beskær </a:t>
              </a:r>
              <a:r>
                <a:rPr lang="da-DK" sz="900" noProof="1">
                  <a:solidFill>
                    <a:srgbClr val="FFFFFF">
                      <a:lumMod val="50000"/>
                    </a:srgbClr>
                  </a:solidFill>
                  <a:ea typeface="Verdana" panose="020B0604030504040204" pitchFamily="34" charset="0"/>
                  <a:cs typeface="Arial" panose="020B0604020202020204" pitchFamily="34" charset="0"/>
                </a:rPr>
                <a:t>for at ændre</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billedets fokus/størrelse</a:t>
              </a: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r>
                <a:rPr lang="da-DK" altLang="da-DK" sz="900" b="1" noProof="1">
                  <a:solidFill>
                    <a:srgbClr val="FFFFFF">
                      <a:lumMod val="50000"/>
                    </a:srgbClr>
                  </a:solidFill>
                  <a:ea typeface="Verdana" panose="020B0604030504040204" pitchFamily="34" charset="0"/>
                  <a:cs typeface="Arial" panose="020B0604020202020204" pitchFamily="34" charset="0"/>
                </a:rPr>
                <a:t>4. </a:t>
              </a:r>
              <a:r>
                <a:rPr lang="da-DK" altLang="da-DK" sz="900" noProof="1">
                  <a:solidFill>
                    <a:srgbClr val="FFFFFF">
                      <a:lumMod val="50000"/>
                    </a:srgbClr>
                  </a:solidFill>
                  <a:ea typeface="Verdana" panose="020B0604030504040204" pitchFamily="34" charset="0"/>
                  <a:cs typeface="Arial" panose="020B0604020202020204" pitchFamily="34" charset="0"/>
                </a:rPr>
                <a:t>Ønsker du at skalere billedet, så hold </a:t>
              </a:r>
              <a:r>
                <a:rPr lang="da-DK" altLang="da-DK" sz="900" b="1" noProof="1">
                  <a:solidFill>
                    <a:srgbClr val="FFFFFF">
                      <a:lumMod val="50000"/>
                    </a:srgbClr>
                  </a:solidFill>
                  <a:ea typeface="Verdana" panose="020B0604030504040204" pitchFamily="34" charset="0"/>
                  <a:cs typeface="Arial" panose="020B0604020202020204" pitchFamily="34" charset="0"/>
                </a:rPr>
                <a:t>SHIFT</a:t>
              </a:r>
              <a:r>
                <a:rPr lang="da-DK" altLang="da-DK" sz="900" noProof="1">
                  <a:solidFill>
                    <a:srgbClr val="FFFFFF">
                      <a:lumMod val="50000"/>
                    </a:srgbClr>
                  </a:solidFill>
                  <a:ea typeface="Verdana" panose="020B0604030504040204" pitchFamily="34" charset="0"/>
                  <a:cs typeface="Arial" panose="020B0604020202020204" pitchFamily="34" charset="0"/>
                </a:rPr>
                <a:t>-knappen nede, mens der trækkes i billedets hjørner</a:t>
              </a:r>
            </a:p>
          </p:txBody>
        </p:sp>
        <p:grpSp>
          <p:nvGrpSpPr>
            <p:cNvPr id="19" name="Gruppe 1"/>
            <p:cNvGrpSpPr>
              <a:grpSpLocks/>
            </p:cNvGrpSpPr>
            <p:nvPr/>
          </p:nvGrpSpPr>
          <p:grpSpPr bwMode="auto">
            <a:xfrm>
              <a:off x="8227557" y="5472327"/>
              <a:ext cx="331787" cy="343015"/>
              <a:chOff x="8227737" y="5472259"/>
              <a:chExt cx="331631" cy="343667"/>
            </a:xfrm>
          </p:grpSpPr>
          <p:pic>
            <p:nvPicPr>
              <p:cNvPr id="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1265" y="5472375"/>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ounded Rectangle 25"/>
              <p:cNvSpPr/>
              <p:nvPr/>
            </p:nvSpPr>
            <p:spPr>
              <a:xfrm>
                <a:off x="8227737" y="5472259"/>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sz="1500" dirty="0">
                  <a:solidFill>
                    <a:srgbClr val="FFFFFF"/>
                  </a:solidFill>
                </a:endParaRPr>
              </a:p>
            </p:txBody>
          </p:sp>
        </p:gr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6263" y="468802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7" name="Pladsholder til tekst 1"/>
          <p:cNvSpPr>
            <a:spLocks noGrp="1"/>
          </p:cNvSpPr>
          <p:nvPr>
            <p:ph type="body" sz="quarter" idx="15" hasCustomPrompt="1"/>
          </p:nvPr>
        </p:nvSpPr>
        <p:spPr>
          <a:xfrm>
            <a:off x="1371600" y="3698521"/>
            <a:ext cx="3317874" cy="417470"/>
          </a:xfrm>
        </p:spPr>
        <p:txBody>
          <a:bodyPr/>
          <a:lstStyle>
            <a:lvl1pPr marL="0" indent="0">
              <a:lnSpc>
                <a:spcPct val="85000"/>
              </a:lnSpc>
              <a:buNone/>
              <a:defRPr sz="1400" baseline="0"/>
            </a:lvl1pPr>
            <a:lvl2pPr>
              <a:defRPr sz="1800"/>
            </a:lvl2pPr>
            <a:lvl3pPr marL="323992">
              <a:defRPr sz="1600"/>
            </a:lvl3pPr>
            <a:lvl4pPr marL="539987">
              <a:defRPr lang="da-DK" sz="1400" kern="1200" dirty="0" smtClean="0">
                <a:solidFill>
                  <a:schemeClr val="tx1"/>
                </a:solidFill>
                <a:latin typeface="+mn-lt"/>
                <a:ea typeface="+mn-ea"/>
                <a:cs typeface="+mn-cs"/>
              </a:defRPr>
            </a:lvl4pPr>
            <a:lvl5pPr marL="719982" indent="-89998">
              <a:defRPr sz="1200"/>
            </a:lvl5pPr>
          </a:lstStyle>
          <a:p>
            <a:pPr lvl="0"/>
            <a:r>
              <a:rPr lang="da-DK" dirty="0"/>
              <a:t>Billedtekst 14pt i to eller max tre linjer</a:t>
            </a:r>
          </a:p>
        </p:txBody>
      </p:sp>
      <p:sp>
        <p:nvSpPr>
          <p:cNvPr id="28" name="Pladsholder til billede 2"/>
          <p:cNvSpPr>
            <a:spLocks noGrp="1"/>
          </p:cNvSpPr>
          <p:nvPr>
            <p:ph type="pic" sz="quarter" idx="17" hasCustomPrompt="1"/>
          </p:nvPr>
        </p:nvSpPr>
        <p:spPr>
          <a:xfrm>
            <a:off x="1368000" y="1746649"/>
            <a:ext cx="3319200" cy="1857421"/>
          </a:xfrm>
        </p:spPr>
        <p:txBody>
          <a:bodyPr tIns="612000" anchor="ctr" anchorCtr="0"/>
          <a:lstStyle>
            <a:lvl1pPr marL="0" indent="0" algn="ctr">
              <a:buNone/>
              <a:defRPr sz="1400" baseline="0">
                <a:solidFill>
                  <a:schemeClr val="accent6"/>
                </a:solidFill>
              </a:defRPr>
            </a:lvl1pPr>
          </a:lstStyle>
          <a:p>
            <a:r>
              <a:rPr lang="da-DK" dirty="0"/>
              <a:t>Klik på ikon for at indsætte billede</a:t>
            </a:r>
          </a:p>
        </p:txBody>
      </p:sp>
      <p:sp>
        <p:nvSpPr>
          <p:cNvPr id="24" name="Pladsholder til indhold 3"/>
          <p:cNvSpPr>
            <a:spLocks noGrp="1"/>
          </p:cNvSpPr>
          <p:nvPr>
            <p:ph sz="quarter" idx="14" hasCustomPrompt="1"/>
          </p:nvPr>
        </p:nvSpPr>
        <p:spPr>
          <a:xfrm>
            <a:off x="4888800" y="1745457"/>
            <a:ext cx="3570988" cy="2370535"/>
          </a:xfrm>
        </p:spPr>
        <p:txBody>
          <a:bodyPr/>
          <a:lstStyle>
            <a:lvl1pPr marL="125997" indent="-125997">
              <a:defRPr sz="1800"/>
            </a:lvl1pPr>
            <a:lvl2pPr marL="449989" indent="-107997">
              <a:defRPr sz="1600"/>
            </a:lvl2pPr>
            <a:lvl3pPr marL="809980" indent="-107997">
              <a:defRPr sz="1400"/>
            </a:lvl3pPr>
            <a:lvl4pPr marL="1151972" indent="-89998">
              <a:defRPr sz="1200"/>
            </a:lvl4pPr>
            <a:lvl5pPr marL="1511963" indent="-89998">
              <a:defRPr sz="1000"/>
            </a:lvl5pPr>
            <a:lvl6pPr marL="1871954">
              <a:defRPr sz="1000"/>
            </a:lvl6pPr>
            <a:lvl7pPr marL="2231945">
              <a:defRPr sz="1000"/>
            </a:lvl7pPr>
            <a:lvl8pPr marL="2591936">
              <a:defRPr/>
            </a:lvl8pPr>
            <a:lvl9pPr marL="2951927">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15" name="Pladsholder til tekst 3"/>
          <p:cNvSpPr>
            <a:spLocks noGrp="1"/>
          </p:cNvSpPr>
          <p:nvPr>
            <p:ph type="body" sz="quarter" idx="18"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23" name="Tekstfelt 4"/>
          <p:cNvSpPr txBox="1"/>
          <p:nvPr userDrawn="1"/>
        </p:nvSpPr>
        <p:spPr>
          <a:xfrm>
            <a:off x="1371603" y="155324"/>
            <a:ext cx="3432175" cy="161583"/>
          </a:xfrm>
          <a:prstGeom prst="rect">
            <a:avLst/>
          </a:prstGeom>
          <a:noFill/>
        </p:spPr>
        <p:txBody>
          <a:bodyPr wrap="square" lIns="0" tIns="0" rIns="0" bIns="0" rtlCol="0">
            <a:noAutofit/>
          </a:bodyPr>
          <a:lstStyle/>
          <a:p>
            <a:pPr fontAlgn="auto">
              <a:spcBef>
                <a:spcPts val="0"/>
              </a:spcBef>
              <a:spcAft>
                <a:spcPts val="0"/>
              </a:spcAft>
              <a:defRPr/>
            </a:pPr>
            <a:r>
              <a:rPr lang="da-DK" sz="1200" b="1" dirty="0">
                <a:solidFill>
                  <a:srgbClr val="565656"/>
                </a:solidFill>
                <a:latin typeface="Arial"/>
                <a:cs typeface="Arial" panose="020B0604020202020204" pitchFamily="34" charset="0"/>
              </a:rPr>
              <a:t>Steno Diabetes Center Copenhagen</a:t>
            </a:r>
          </a:p>
          <a:p>
            <a:pPr fontAlgn="auto">
              <a:spcBef>
                <a:spcPts val="0"/>
              </a:spcBef>
              <a:spcAft>
                <a:spcPts val="0"/>
              </a:spcAft>
            </a:pPr>
            <a:endParaRPr lang="da-DK" sz="1200" b="1" dirty="0">
              <a:solidFill>
                <a:srgbClr val="565656"/>
              </a:solidFill>
              <a:latin typeface="Arial"/>
              <a:cs typeface="Arial" panose="020B0604020202020204" pitchFamily="34" charset="0"/>
            </a:endParaRPr>
          </a:p>
        </p:txBody>
      </p:sp>
    </p:spTree>
    <p:extLst>
      <p:ext uri="{BB962C8B-B14F-4D97-AF65-F5344CB8AC3E}">
        <p14:creationId xmlns:p14="http://schemas.microsoft.com/office/powerpoint/2010/main" val="1476760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fsnit start">
    <p:spTree>
      <p:nvGrpSpPr>
        <p:cNvPr id="1" name=""/>
        <p:cNvGrpSpPr/>
        <p:nvPr/>
      </p:nvGrpSpPr>
      <p:grpSpPr>
        <a:xfrm>
          <a:off x="0" y="0"/>
          <a:ext cx="0" cy="0"/>
          <a:chOff x="0" y="0"/>
          <a:chExt cx="0" cy="0"/>
        </a:xfrm>
      </p:grpSpPr>
      <p:sp>
        <p:nvSpPr>
          <p:cNvPr id="21" name="Hvid dæk boks"/>
          <p:cNvSpPr/>
          <p:nvPr userDrawn="1"/>
        </p:nvSpPr>
        <p:spPr>
          <a:xfrm>
            <a:off x="0" y="0"/>
            <a:ext cx="9144000" cy="51435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auto">
              <a:spcBef>
                <a:spcPts val="0"/>
              </a:spcBef>
              <a:spcAft>
                <a:spcPts val="0"/>
              </a:spcAft>
            </a:pPr>
            <a:endParaRPr lang="da-DK" sz="1800" dirty="0">
              <a:solidFill>
                <a:srgbClr val="FFFFFF"/>
              </a:solidFill>
            </a:endParaRPr>
          </a:p>
        </p:txBody>
      </p:sp>
      <p:sp>
        <p:nvSpPr>
          <p:cNvPr id="12" name="Rektangel 11"/>
          <p:cNvSpPr/>
          <p:nvPr userDrawn="1"/>
        </p:nvSpPr>
        <p:spPr>
          <a:xfrm>
            <a:off x="0" y="2"/>
            <a:ext cx="683568" cy="15286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a-DK" sz="1800" dirty="0">
              <a:solidFill>
                <a:srgbClr val="FFFFFF"/>
              </a:solidFill>
            </a:endParaRPr>
          </a:p>
        </p:txBody>
      </p:sp>
      <p:sp>
        <p:nvSpPr>
          <p:cNvPr id="13" name="Rektangel 12"/>
          <p:cNvSpPr/>
          <p:nvPr userDrawn="1"/>
        </p:nvSpPr>
        <p:spPr>
          <a:xfrm>
            <a:off x="0" y="1528765"/>
            <a:ext cx="683568" cy="3614885"/>
          </a:xfrm>
          <a:prstGeom prst="rect">
            <a:avLst/>
          </a:prstGeom>
          <a:solidFill>
            <a:srgbClr val="1F4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a-DK" sz="1800" dirty="0">
              <a:solidFill>
                <a:srgbClr val="FFFFFF"/>
              </a:solidFill>
            </a:endParaRPr>
          </a:p>
        </p:txBody>
      </p:sp>
      <p:sp>
        <p:nvSpPr>
          <p:cNvPr id="8" name="Titel 1"/>
          <p:cNvSpPr>
            <a:spLocks noGrp="1"/>
          </p:cNvSpPr>
          <p:nvPr>
            <p:ph type="title" hasCustomPrompt="1"/>
          </p:nvPr>
        </p:nvSpPr>
        <p:spPr>
          <a:xfrm>
            <a:off x="1371600" y="2031690"/>
            <a:ext cx="7086600" cy="2081920"/>
          </a:xfrm>
        </p:spPr>
        <p:txBody>
          <a:bodyPr anchor="t" anchorCtr="0"/>
          <a:lstStyle>
            <a:lvl1pPr>
              <a:defRPr sz="3700">
                <a:solidFill>
                  <a:schemeClr val="tx2"/>
                </a:solidFill>
              </a:defRPr>
            </a:lvl1pPr>
          </a:lstStyle>
          <a:p>
            <a:r>
              <a:rPr lang="da-DK" dirty="0"/>
              <a:t>Overskrift 37pt skrives her</a:t>
            </a:r>
            <a:br>
              <a:rPr lang="da-DK" dirty="0"/>
            </a:br>
            <a:r>
              <a:rPr lang="da-DK" dirty="0"/>
              <a:t>i to eller flere linjer</a:t>
            </a:r>
          </a:p>
        </p:txBody>
      </p:sp>
      <p:sp>
        <p:nvSpPr>
          <p:cNvPr id="4" name="Pladsholder til dato 3"/>
          <p:cNvSpPr>
            <a:spLocks noGrp="1"/>
          </p:cNvSpPr>
          <p:nvPr>
            <p:ph type="dt" sz="half" idx="10"/>
          </p:nvPr>
        </p:nvSpPr>
        <p:spPr/>
        <p:txBody>
          <a:bodyPr/>
          <a:lstStyle>
            <a:lvl1pPr>
              <a:defRPr>
                <a:solidFill>
                  <a:schemeClr val="tx1"/>
                </a:solidFill>
              </a:defRPr>
            </a:lvl1pPr>
          </a:lstStyle>
          <a:p>
            <a:r>
              <a:rPr lang="da-DK">
                <a:solidFill>
                  <a:srgbClr val="333333"/>
                </a:solidFill>
              </a:rPr>
              <a:t>Signe Abitz Winther</a:t>
            </a:r>
            <a:endParaRPr lang="da-DK" dirty="0">
              <a:solidFill>
                <a:srgbClr val="333333"/>
              </a:solidFill>
            </a:endParaRPr>
          </a:p>
        </p:txBody>
      </p:sp>
      <p:sp>
        <p:nvSpPr>
          <p:cNvPr id="5" name="Pladsholder til sidefod 4"/>
          <p:cNvSpPr>
            <a:spLocks noGrp="1"/>
          </p:cNvSpPr>
          <p:nvPr>
            <p:ph type="ftr" sz="quarter" idx="11"/>
          </p:nvPr>
        </p:nvSpPr>
        <p:spPr/>
        <p:txBody>
          <a:bodyPr/>
          <a:lstStyle>
            <a:lvl1pPr>
              <a:defRPr>
                <a:solidFill>
                  <a:schemeClr val="tx1"/>
                </a:solidFill>
              </a:defRPr>
            </a:lvl1pPr>
          </a:lstStyle>
          <a:p>
            <a:endParaRPr dirty="0">
              <a:solidFill>
                <a:srgbClr val="333333"/>
              </a:solidFill>
            </a:endParaRPr>
          </a:p>
        </p:txBody>
      </p:sp>
      <p:sp>
        <p:nvSpPr>
          <p:cNvPr id="6" name="Pladsholder til diasnummer 5"/>
          <p:cNvSpPr>
            <a:spLocks noGrp="1"/>
          </p:cNvSpPr>
          <p:nvPr>
            <p:ph type="sldNum" sz="quarter" idx="12"/>
          </p:nvPr>
        </p:nvSpPr>
        <p:spPr/>
        <p:txBody>
          <a:bodyPr/>
          <a:lstStyle>
            <a:lvl1pPr>
              <a:defRPr>
                <a:solidFill>
                  <a:schemeClr val="tx1"/>
                </a:solidFill>
              </a:defRPr>
            </a:lvl1pPr>
          </a:lstStyle>
          <a:p>
            <a:fld id="{667EC89C-17A0-4E64-A6D2-B825673CEEDF}" type="slidenum">
              <a:rPr smtClean="0">
                <a:solidFill>
                  <a:srgbClr val="333333"/>
                </a:solidFill>
              </a:rPr>
              <a:pPr/>
              <a:t>‹#›</a:t>
            </a:fld>
            <a:endParaRPr dirty="0">
              <a:solidFill>
                <a:srgbClr val="333333"/>
              </a:solidFill>
            </a:endParaRPr>
          </a:p>
        </p:txBody>
      </p:sp>
      <p:sp>
        <p:nvSpPr>
          <p:cNvPr id="17" name="Pladsholder til tekst 3"/>
          <p:cNvSpPr>
            <a:spLocks noGrp="1"/>
          </p:cNvSpPr>
          <p:nvPr>
            <p:ph type="body" sz="quarter" idx="13"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grpSp>
        <p:nvGrpSpPr>
          <p:cNvPr id="19" name="Logo"/>
          <p:cNvGrpSpPr/>
          <p:nvPr userDrawn="1"/>
        </p:nvGrpSpPr>
        <p:grpSpPr>
          <a:xfrm>
            <a:off x="457200" y="1188000"/>
            <a:ext cx="687600" cy="515700"/>
            <a:chOff x="457200" y="5718575"/>
            <a:chExt cx="687600" cy="687600"/>
          </a:xfrm>
        </p:grpSpPr>
        <p:pic>
          <p:nvPicPr>
            <p:cNvPr id="20" name="Logo 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18575"/>
              <a:ext cx="687600" cy="687600"/>
            </a:xfrm>
            <a:prstGeom prst="rect">
              <a:avLst/>
            </a:prstGeom>
          </p:spPr>
        </p:pic>
        <p:pic>
          <p:nvPicPr>
            <p:cNvPr id="22" name="Regio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grpSp>
      <p:sp>
        <p:nvSpPr>
          <p:cNvPr id="14" name="Tekstfelt 4"/>
          <p:cNvSpPr txBox="1"/>
          <p:nvPr userDrawn="1"/>
        </p:nvSpPr>
        <p:spPr>
          <a:xfrm>
            <a:off x="1371603" y="155324"/>
            <a:ext cx="3432175" cy="161583"/>
          </a:xfrm>
          <a:prstGeom prst="rect">
            <a:avLst/>
          </a:prstGeom>
          <a:noFill/>
        </p:spPr>
        <p:txBody>
          <a:bodyPr wrap="square" lIns="0" tIns="0" rIns="0" bIns="0" rtlCol="0">
            <a:noAutofit/>
          </a:bodyPr>
          <a:lstStyle/>
          <a:p>
            <a:pPr fontAlgn="auto">
              <a:spcBef>
                <a:spcPts val="0"/>
              </a:spcBef>
              <a:spcAft>
                <a:spcPts val="0"/>
              </a:spcAft>
              <a:defRPr/>
            </a:pPr>
            <a:r>
              <a:rPr lang="da-DK" sz="1200" b="1" dirty="0">
                <a:solidFill>
                  <a:srgbClr val="565656"/>
                </a:solidFill>
                <a:latin typeface="Arial"/>
                <a:cs typeface="Arial" panose="020B0604020202020204" pitchFamily="34" charset="0"/>
              </a:rPr>
              <a:t>Steno Diabetes Center Copenhagen</a:t>
            </a:r>
          </a:p>
          <a:p>
            <a:pPr fontAlgn="auto">
              <a:spcBef>
                <a:spcPts val="0"/>
              </a:spcBef>
              <a:spcAft>
                <a:spcPts val="0"/>
              </a:spcAft>
            </a:pPr>
            <a:endParaRPr lang="da-DK" sz="1200" b="1" dirty="0">
              <a:solidFill>
                <a:srgbClr val="565656"/>
              </a:solidFill>
              <a:latin typeface="Arial"/>
              <a:cs typeface="Arial" panose="020B0604020202020204" pitchFamily="34" charset="0"/>
            </a:endParaRPr>
          </a:p>
        </p:txBody>
      </p:sp>
    </p:spTree>
    <p:extLst>
      <p:ext uri="{BB962C8B-B14F-4D97-AF65-F5344CB8AC3E}">
        <p14:creationId xmlns:p14="http://schemas.microsoft.com/office/powerpoint/2010/main" val="1654190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r>
              <a:rPr lang="da-DK">
                <a:solidFill>
                  <a:srgbClr val="FFFFFF"/>
                </a:solidFill>
              </a:rPr>
              <a:t>Signe Abitz Winther</a:t>
            </a:r>
            <a:endParaRPr lang="da-DK" dirty="0">
              <a:solidFill>
                <a:srgbClr val="FFFFFF"/>
              </a:solidFill>
            </a:endParaRPr>
          </a:p>
        </p:txBody>
      </p:sp>
      <p:sp>
        <p:nvSpPr>
          <p:cNvPr id="3" name="Pladsholder til sidefod 2"/>
          <p:cNvSpPr>
            <a:spLocks noGrp="1"/>
          </p:cNvSpPr>
          <p:nvPr>
            <p:ph type="ftr" sz="quarter" idx="11"/>
          </p:nvPr>
        </p:nvSpPr>
        <p:spPr/>
        <p:txBody>
          <a:bodyPr/>
          <a:lstStyle/>
          <a:p>
            <a:endParaRPr>
              <a:solidFill>
                <a:srgbClr val="FFFFFF"/>
              </a:solidFill>
            </a:endParaRPr>
          </a:p>
        </p:txBody>
      </p:sp>
      <p:sp>
        <p:nvSpPr>
          <p:cNvPr id="4" name="Pladsholder til diasnummer 3"/>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sp>
        <p:nvSpPr>
          <p:cNvPr id="5" name="Pladsholder til tekst 3"/>
          <p:cNvSpPr>
            <a:spLocks noGrp="1"/>
          </p:cNvSpPr>
          <p:nvPr>
            <p:ph type="body" sz="quarter" idx="13"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7" name="Tekstfelt 4"/>
          <p:cNvSpPr txBox="1"/>
          <p:nvPr userDrawn="1"/>
        </p:nvSpPr>
        <p:spPr>
          <a:xfrm>
            <a:off x="1371603" y="155324"/>
            <a:ext cx="3432175" cy="161583"/>
          </a:xfrm>
          <a:prstGeom prst="rect">
            <a:avLst/>
          </a:prstGeom>
          <a:noFill/>
        </p:spPr>
        <p:txBody>
          <a:bodyPr wrap="square" lIns="0" tIns="0" rIns="0" bIns="0" rtlCol="0">
            <a:noAutofit/>
          </a:bodyPr>
          <a:lstStyle/>
          <a:p>
            <a:pPr fontAlgn="auto">
              <a:spcBef>
                <a:spcPts val="0"/>
              </a:spcBef>
              <a:spcAft>
                <a:spcPts val="0"/>
              </a:spcAft>
              <a:defRPr/>
            </a:pPr>
            <a:r>
              <a:rPr lang="da-DK" sz="1200" b="1" dirty="0">
                <a:solidFill>
                  <a:srgbClr val="565656"/>
                </a:solidFill>
                <a:latin typeface="Arial"/>
                <a:cs typeface="Arial" panose="020B0604020202020204" pitchFamily="34" charset="0"/>
              </a:rPr>
              <a:t>Steno Diabetes Center Copenhagen</a:t>
            </a:r>
          </a:p>
          <a:p>
            <a:pPr fontAlgn="auto">
              <a:spcBef>
                <a:spcPts val="0"/>
              </a:spcBef>
              <a:spcAft>
                <a:spcPts val="0"/>
              </a:spcAft>
            </a:pPr>
            <a:endParaRPr lang="da-DK" sz="1200" b="1" dirty="0">
              <a:solidFill>
                <a:srgbClr val="565656"/>
              </a:solidFill>
              <a:latin typeface="Arial"/>
              <a:cs typeface="Arial" panose="020B0604020202020204" pitchFamily="34" charset="0"/>
            </a:endParaRPr>
          </a:p>
        </p:txBody>
      </p:sp>
    </p:spTree>
    <p:extLst>
      <p:ext uri="{BB962C8B-B14F-4D97-AF65-F5344CB8AC3E}">
        <p14:creationId xmlns:p14="http://schemas.microsoft.com/office/powerpoint/2010/main" val="2766580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lut ">
    <p:spTree>
      <p:nvGrpSpPr>
        <p:cNvPr id="1" name=""/>
        <p:cNvGrpSpPr/>
        <p:nvPr/>
      </p:nvGrpSpPr>
      <p:grpSpPr>
        <a:xfrm>
          <a:off x="0" y="0"/>
          <a:ext cx="0" cy="0"/>
          <a:chOff x="0" y="0"/>
          <a:chExt cx="0" cy="0"/>
        </a:xfrm>
      </p:grpSpPr>
      <p:sp>
        <p:nvSpPr>
          <p:cNvPr id="8" name="Rektangel 7"/>
          <p:cNvSpPr/>
          <p:nvPr userDrawn="1"/>
        </p:nvSpPr>
        <p:spPr>
          <a:xfrm>
            <a:off x="611561" y="0"/>
            <a:ext cx="8532007"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a-DK" sz="1800" dirty="0">
              <a:solidFill>
                <a:srgbClr val="FFFFFF"/>
              </a:solidFill>
            </a:endParaRPr>
          </a:p>
        </p:txBody>
      </p:sp>
      <p:sp>
        <p:nvSpPr>
          <p:cNvPr id="9" name="Rektangel 8"/>
          <p:cNvSpPr/>
          <p:nvPr userDrawn="1"/>
        </p:nvSpPr>
        <p:spPr>
          <a:xfrm>
            <a:off x="8460000" y="1"/>
            <a:ext cx="68356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a-DK" sz="1800" dirty="0">
              <a:solidFill>
                <a:srgbClr val="FFFFFF"/>
              </a:solidFill>
            </a:endParaRPr>
          </a:p>
        </p:txBody>
      </p:sp>
      <p:sp>
        <p:nvSpPr>
          <p:cNvPr id="10" name="Rektangel 9"/>
          <p:cNvSpPr/>
          <p:nvPr userDrawn="1"/>
        </p:nvSpPr>
        <p:spPr>
          <a:xfrm>
            <a:off x="0" y="0"/>
            <a:ext cx="683568" cy="5143648"/>
          </a:xfrm>
          <a:prstGeom prst="rect">
            <a:avLst/>
          </a:prstGeom>
          <a:solidFill>
            <a:srgbClr val="1F4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a-DK" sz="1800" dirty="0">
              <a:solidFill>
                <a:srgbClr val="FFFFFF"/>
              </a:solidFill>
            </a:endParaRPr>
          </a:p>
        </p:txBody>
      </p:sp>
      <p:sp>
        <p:nvSpPr>
          <p:cNvPr id="2" name="Titel 1"/>
          <p:cNvSpPr>
            <a:spLocks noGrp="1"/>
          </p:cNvSpPr>
          <p:nvPr>
            <p:ph type="title" hasCustomPrompt="1"/>
          </p:nvPr>
        </p:nvSpPr>
        <p:spPr>
          <a:xfrm>
            <a:off x="1371600" y="762550"/>
            <a:ext cx="7086600" cy="984098"/>
          </a:xfrm>
        </p:spPr>
        <p:txBody>
          <a:bodyPr/>
          <a:lstStyle>
            <a:lvl1pPr>
              <a:lnSpc>
                <a:spcPct val="85000"/>
              </a:lnSpc>
              <a:defRPr>
                <a:solidFill>
                  <a:schemeClr val="bg1"/>
                </a:solidFill>
              </a:defRPr>
            </a:lvl1pPr>
          </a:lstStyle>
          <a:p>
            <a:r>
              <a:rPr lang="da-DK" dirty="0"/>
              <a:t>Overskrift 27pt i to eller flere linjer </a:t>
            </a:r>
            <a:br>
              <a:rPr lang="da-DK" dirty="0"/>
            </a:br>
            <a:r>
              <a:rPr lang="da-DK" dirty="0"/>
              <a:t>teksten vokser opad</a:t>
            </a:r>
          </a:p>
        </p:txBody>
      </p:sp>
      <p:sp>
        <p:nvSpPr>
          <p:cNvPr id="11" name="Pladsholder til tekst 2"/>
          <p:cNvSpPr>
            <a:spLocks noGrp="1"/>
          </p:cNvSpPr>
          <p:nvPr>
            <p:ph type="body" sz="quarter" idx="15" hasCustomPrompt="1"/>
          </p:nvPr>
        </p:nvSpPr>
        <p:spPr>
          <a:xfrm>
            <a:off x="1368001" y="1939208"/>
            <a:ext cx="2995611" cy="486000"/>
          </a:xfrm>
        </p:spPr>
        <p:txBody>
          <a:bodyPr/>
          <a:lstStyle>
            <a:lvl1pPr marL="0" indent="0">
              <a:lnSpc>
                <a:spcPct val="85000"/>
              </a:lnSpc>
              <a:buNone/>
              <a:defRPr sz="1600" baseline="0">
                <a:solidFill>
                  <a:schemeClr val="bg1"/>
                </a:solidFill>
              </a:defRPr>
            </a:lvl1pPr>
            <a:lvl2pPr>
              <a:defRPr sz="1800">
                <a:solidFill>
                  <a:schemeClr val="bg1"/>
                </a:solidFill>
              </a:defRPr>
            </a:lvl2pPr>
            <a:lvl3pPr marL="323992">
              <a:defRPr sz="1600">
                <a:solidFill>
                  <a:schemeClr val="bg1"/>
                </a:solidFill>
              </a:defRPr>
            </a:lvl3pPr>
            <a:lvl4pPr marL="539987">
              <a:defRPr lang="da-DK" sz="1400" kern="1200" dirty="0" smtClean="0">
                <a:solidFill>
                  <a:schemeClr val="bg1"/>
                </a:solidFill>
                <a:latin typeface="+mn-lt"/>
                <a:ea typeface="+mn-ea"/>
                <a:cs typeface="+mn-cs"/>
              </a:defRPr>
            </a:lvl4pPr>
            <a:lvl5pPr marL="719982" indent="-89998">
              <a:defRPr sz="1200">
                <a:solidFill>
                  <a:schemeClr val="bg1"/>
                </a:solidFill>
              </a:defRPr>
            </a:lvl5pPr>
          </a:lstStyle>
          <a:p>
            <a:pPr lvl="0"/>
            <a:r>
              <a:rPr lang="da-DK" dirty="0"/>
              <a:t>Tak tekst 16pt i to eller max 3 linjer</a:t>
            </a:r>
          </a:p>
        </p:txBody>
      </p:sp>
      <p:sp>
        <p:nvSpPr>
          <p:cNvPr id="17" name="Pladsholder til tekst 3"/>
          <p:cNvSpPr>
            <a:spLocks noGrp="1"/>
          </p:cNvSpPr>
          <p:nvPr>
            <p:ph type="body" sz="quarter" idx="16" hasCustomPrompt="1"/>
          </p:nvPr>
        </p:nvSpPr>
        <p:spPr>
          <a:xfrm>
            <a:off x="1368001" y="2618192"/>
            <a:ext cx="2995611" cy="486000"/>
          </a:xfrm>
        </p:spPr>
        <p:txBody>
          <a:bodyPr/>
          <a:lstStyle>
            <a:lvl1pPr marL="0" indent="0">
              <a:lnSpc>
                <a:spcPct val="85000"/>
              </a:lnSpc>
              <a:buNone/>
              <a:defRPr sz="1600">
                <a:solidFill>
                  <a:schemeClr val="bg1"/>
                </a:solidFill>
              </a:defRPr>
            </a:lvl1pPr>
            <a:lvl2pPr>
              <a:defRPr sz="1800">
                <a:solidFill>
                  <a:schemeClr val="bg1"/>
                </a:solidFill>
              </a:defRPr>
            </a:lvl2pPr>
            <a:lvl3pPr marL="323992">
              <a:defRPr sz="1600">
                <a:solidFill>
                  <a:schemeClr val="bg1"/>
                </a:solidFill>
              </a:defRPr>
            </a:lvl3pPr>
            <a:lvl4pPr marL="539987">
              <a:defRPr lang="da-DK" sz="1400" kern="1200" dirty="0" smtClean="0">
                <a:solidFill>
                  <a:schemeClr val="bg1"/>
                </a:solidFill>
                <a:latin typeface="+mn-lt"/>
                <a:ea typeface="+mn-ea"/>
                <a:cs typeface="+mn-cs"/>
              </a:defRPr>
            </a:lvl4pPr>
            <a:lvl5pPr marL="719982" indent="-89998">
              <a:defRPr sz="1200">
                <a:solidFill>
                  <a:schemeClr val="bg1"/>
                </a:solidFill>
              </a:defRPr>
            </a:lvl5pPr>
          </a:lstStyle>
          <a:p>
            <a:pPr lvl="0"/>
            <a:r>
              <a:rPr lang="da-DK" dirty="0"/>
              <a:t>Tak tekst 16pt i to eller max 3 linjer</a:t>
            </a:r>
          </a:p>
        </p:txBody>
      </p:sp>
      <p:sp>
        <p:nvSpPr>
          <p:cNvPr id="18" name="Pladsholder til tekst 4"/>
          <p:cNvSpPr>
            <a:spLocks noGrp="1"/>
          </p:cNvSpPr>
          <p:nvPr>
            <p:ph type="body" sz="quarter" idx="17" hasCustomPrompt="1"/>
          </p:nvPr>
        </p:nvSpPr>
        <p:spPr>
          <a:xfrm>
            <a:off x="4654766" y="1938600"/>
            <a:ext cx="2995611" cy="486000"/>
          </a:xfrm>
        </p:spPr>
        <p:txBody>
          <a:bodyPr/>
          <a:lstStyle>
            <a:lvl1pPr marL="0" indent="0">
              <a:lnSpc>
                <a:spcPct val="85000"/>
              </a:lnSpc>
              <a:buNone/>
              <a:defRPr sz="1600">
                <a:solidFill>
                  <a:schemeClr val="bg1"/>
                </a:solidFill>
              </a:defRPr>
            </a:lvl1pPr>
            <a:lvl2pPr>
              <a:defRPr sz="1800">
                <a:solidFill>
                  <a:schemeClr val="bg1"/>
                </a:solidFill>
              </a:defRPr>
            </a:lvl2pPr>
            <a:lvl3pPr marL="323992">
              <a:defRPr sz="1600">
                <a:solidFill>
                  <a:schemeClr val="bg1"/>
                </a:solidFill>
              </a:defRPr>
            </a:lvl3pPr>
            <a:lvl4pPr marL="539987">
              <a:defRPr lang="da-DK" sz="1400" kern="1200" dirty="0" smtClean="0">
                <a:solidFill>
                  <a:schemeClr val="bg1"/>
                </a:solidFill>
                <a:latin typeface="+mn-lt"/>
                <a:ea typeface="+mn-ea"/>
                <a:cs typeface="+mn-cs"/>
              </a:defRPr>
            </a:lvl4pPr>
            <a:lvl5pPr marL="719982" indent="-89998">
              <a:defRPr sz="1200">
                <a:solidFill>
                  <a:schemeClr val="bg1"/>
                </a:solidFill>
              </a:defRPr>
            </a:lvl5pPr>
          </a:lstStyle>
          <a:p>
            <a:pPr lvl="0"/>
            <a:r>
              <a:rPr lang="da-DK" dirty="0"/>
              <a:t>Tak tekst 16pt i to eller max 3 linjer</a:t>
            </a:r>
          </a:p>
        </p:txBody>
      </p:sp>
      <p:sp>
        <p:nvSpPr>
          <p:cNvPr id="19" name="Pladsholder til tekst5"/>
          <p:cNvSpPr>
            <a:spLocks noGrp="1"/>
          </p:cNvSpPr>
          <p:nvPr>
            <p:ph type="body" sz="quarter" idx="18" hasCustomPrompt="1"/>
          </p:nvPr>
        </p:nvSpPr>
        <p:spPr>
          <a:xfrm>
            <a:off x="4654766" y="2619000"/>
            <a:ext cx="2995611" cy="486000"/>
          </a:xfrm>
        </p:spPr>
        <p:txBody>
          <a:bodyPr/>
          <a:lstStyle>
            <a:lvl1pPr marL="0" indent="0">
              <a:lnSpc>
                <a:spcPct val="85000"/>
              </a:lnSpc>
              <a:buNone/>
              <a:defRPr sz="1600">
                <a:solidFill>
                  <a:schemeClr val="bg1"/>
                </a:solidFill>
              </a:defRPr>
            </a:lvl1pPr>
            <a:lvl2pPr>
              <a:defRPr sz="1800">
                <a:solidFill>
                  <a:schemeClr val="bg1"/>
                </a:solidFill>
              </a:defRPr>
            </a:lvl2pPr>
            <a:lvl3pPr marL="323992">
              <a:defRPr sz="1600">
                <a:solidFill>
                  <a:schemeClr val="bg1"/>
                </a:solidFill>
              </a:defRPr>
            </a:lvl3pPr>
            <a:lvl4pPr marL="539987">
              <a:defRPr lang="da-DK" sz="1400" kern="1200" dirty="0" smtClean="0">
                <a:solidFill>
                  <a:schemeClr val="bg1"/>
                </a:solidFill>
                <a:latin typeface="+mn-lt"/>
                <a:ea typeface="+mn-ea"/>
                <a:cs typeface="+mn-cs"/>
              </a:defRPr>
            </a:lvl4pPr>
            <a:lvl5pPr marL="719982" indent="-89998">
              <a:defRPr sz="1200">
                <a:solidFill>
                  <a:schemeClr val="bg1"/>
                </a:solidFill>
              </a:defRPr>
            </a:lvl5pPr>
          </a:lstStyle>
          <a:p>
            <a:pPr lvl="0"/>
            <a:r>
              <a:rPr lang="da-DK" dirty="0"/>
              <a:t>Tak tekst 16pt i to eller max 3 linjer</a:t>
            </a:r>
          </a:p>
        </p:txBody>
      </p:sp>
      <p:sp>
        <p:nvSpPr>
          <p:cNvPr id="4" name="Pladsholder til dato 3"/>
          <p:cNvSpPr>
            <a:spLocks noGrp="1"/>
          </p:cNvSpPr>
          <p:nvPr>
            <p:ph type="dt" sz="half" idx="10"/>
          </p:nvPr>
        </p:nvSpPr>
        <p:spPr/>
        <p:txBody>
          <a:bodyPr/>
          <a:lstStyle/>
          <a:p>
            <a:r>
              <a:rPr lang="da-DK">
                <a:solidFill>
                  <a:srgbClr val="FFFFFF"/>
                </a:solidFill>
              </a:rPr>
              <a:t>Signe Abitz Winther</a:t>
            </a:r>
            <a:endParaRPr lang="da-DK" dirty="0">
              <a:solidFill>
                <a:srgbClr val="FFFFFF"/>
              </a:solidFill>
            </a:endParaRPr>
          </a:p>
        </p:txBody>
      </p:sp>
      <p:sp>
        <p:nvSpPr>
          <p:cNvPr id="5" name="Pladsholder til sidefod 4"/>
          <p:cNvSpPr>
            <a:spLocks noGrp="1"/>
          </p:cNvSpPr>
          <p:nvPr>
            <p:ph type="ftr" sz="quarter" idx="11"/>
          </p:nvPr>
        </p:nvSpPr>
        <p:spPr/>
        <p:txBody>
          <a:bodyPr/>
          <a:lstStyle/>
          <a:p>
            <a:endParaRPr>
              <a:solidFill>
                <a:srgbClr val="FFFFFF"/>
              </a:solidFill>
            </a:endParaRP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sp>
        <p:nvSpPr>
          <p:cNvPr id="20" name="Pladsholder til tekst 3"/>
          <p:cNvSpPr>
            <a:spLocks noGrp="1"/>
          </p:cNvSpPr>
          <p:nvPr>
            <p:ph type="body" sz="quarter" idx="13"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21" name="Tekstfelt 4"/>
          <p:cNvSpPr txBox="1"/>
          <p:nvPr userDrawn="1"/>
        </p:nvSpPr>
        <p:spPr>
          <a:xfrm>
            <a:off x="1371603" y="155324"/>
            <a:ext cx="3432175" cy="161583"/>
          </a:xfrm>
          <a:prstGeom prst="rect">
            <a:avLst/>
          </a:prstGeom>
          <a:noFill/>
        </p:spPr>
        <p:txBody>
          <a:bodyPr wrap="square" lIns="0" tIns="0" rIns="0" bIns="0" rtlCol="0">
            <a:noAutofit/>
          </a:bodyPr>
          <a:lstStyle/>
          <a:p>
            <a:pPr fontAlgn="auto">
              <a:spcBef>
                <a:spcPts val="0"/>
              </a:spcBef>
              <a:spcAft>
                <a:spcPts val="0"/>
              </a:spcAft>
              <a:defRPr/>
            </a:pPr>
            <a:r>
              <a:rPr lang="da-DK" sz="1200" b="1" dirty="0">
                <a:solidFill>
                  <a:srgbClr val="FFFFFF"/>
                </a:solidFill>
                <a:latin typeface="Arial"/>
                <a:cs typeface="Arial" panose="020B0604020202020204" pitchFamily="34" charset="0"/>
              </a:rPr>
              <a:t>Steno Diabetes Center Copenhagen</a:t>
            </a:r>
          </a:p>
          <a:p>
            <a:pPr fontAlgn="auto">
              <a:spcBef>
                <a:spcPts val="0"/>
              </a:spcBef>
              <a:spcAft>
                <a:spcPts val="0"/>
              </a:spcAft>
            </a:pPr>
            <a:endParaRPr lang="da-DK" sz="1200" b="1" dirty="0">
              <a:solidFill>
                <a:srgbClr val="FFFFFF"/>
              </a:solidFill>
              <a:latin typeface="Arial"/>
              <a:cs typeface="Arial" panose="020B0604020202020204" pitchFamily="34" charset="0"/>
            </a:endParaRPr>
          </a:p>
        </p:txBody>
      </p:sp>
      <p:grpSp>
        <p:nvGrpSpPr>
          <p:cNvPr id="22" name="Logo"/>
          <p:cNvGrpSpPr/>
          <p:nvPr userDrawn="1"/>
        </p:nvGrpSpPr>
        <p:grpSpPr>
          <a:xfrm>
            <a:off x="457200" y="3605231"/>
            <a:ext cx="687600" cy="515700"/>
            <a:chOff x="457200" y="5718575"/>
            <a:chExt cx="687600" cy="687600"/>
          </a:xfrm>
        </p:grpSpPr>
        <p:pic>
          <p:nvPicPr>
            <p:cNvPr id="23" name="Logo 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18575"/>
              <a:ext cx="687600" cy="687600"/>
            </a:xfrm>
            <a:prstGeom prst="rect">
              <a:avLst/>
            </a:prstGeom>
          </p:spPr>
        </p:pic>
        <p:pic>
          <p:nvPicPr>
            <p:cNvPr id="24" name="Regio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grpSp>
    </p:spTree>
    <p:extLst>
      <p:ext uri="{BB962C8B-B14F-4D97-AF65-F5344CB8AC3E}">
        <p14:creationId xmlns:p14="http://schemas.microsoft.com/office/powerpoint/2010/main" val="16406778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393113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C15141-E8B4-4342-B2E0-6D8CB0C00B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762"/>
            <a:ext cx="9144000" cy="3076575"/>
          </a:xfrm>
          <a:prstGeom prst="rect">
            <a:avLst/>
          </a:prstGeom>
        </p:spPr>
      </p:pic>
      <p:sp>
        <p:nvSpPr>
          <p:cNvPr id="2" name="Title 1"/>
          <p:cNvSpPr>
            <a:spLocks noGrp="1"/>
          </p:cNvSpPr>
          <p:nvPr>
            <p:ph type="title" hasCustomPrompt="1"/>
          </p:nvPr>
        </p:nvSpPr>
        <p:spPr>
          <a:xfrm>
            <a:off x="316800" y="3432963"/>
            <a:ext cx="3740400" cy="369332"/>
          </a:xfrm>
        </p:spPr>
        <p:txBody>
          <a:bodyPr wrap="square" anchor="b">
            <a:spAutoFit/>
          </a:bodyPr>
          <a:lstStyle>
            <a:lvl1pPr>
              <a:defRPr sz="2400"/>
            </a:lvl1pPr>
          </a:lstStyle>
          <a:p>
            <a:r>
              <a:rPr lang="en-US"/>
              <a:t>Click to add title</a:t>
            </a:r>
            <a:endParaRPr lang="en-US" dirty="0"/>
          </a:p>
        </p:txBody>
      </p:sp>
      <p:sp>
        <p:nvSpPr>
          <p:cNvPr id="12" name="Text Placeholder 11"/>
          <p:cNvSpPr>
            <a:spLocks noGrp="1"/>
          </p:cNvSpPr>
          <p:nvPr>
            <p:ph type="body" sz="quarter" idx="12" hasCustomPrompt="1"/>
          </p:nvPr>
        </p:nvSpPr>
        <p:spPr>
          <a:xfrm>
            <a:off x="317050" y="3917145"/>
            <a:ext cx="3740150" cy="276999"/>
          </a:xfrm>
        </p:spPr>
        <p:txBody>
          <a:bodyPr>
            <a:spAutoFit/>
          </a:bodyPr>
          <a:lstStyle>
            <a:lvl1pPr marL="0" indent="0">
              <a:buNone/>
              <a:defRPr sz="1800"/>
            </a:lvl1pPr>
          </a:lstStyle>
          <a:p>
            <a:pPr lvl="0"/>
            <a:r>
              <a:rPr lang="en-US"/>
              <a:t>Click to add subtitle</a:t>
            </a:r>
          </a:p>
        </p:txBody>
      </p:sp>
      <p:sp>
        <p:nvSpPr>
          <p:cNvPr id="4" name="Date Placeholder 3">
            <a:extLst>
              <a:ext uri="{FF2B5EF4-FFF2-40B4-BE49-F238E27FC236}">
                <a16:creationId xmlns:a16="http://schemas.microsoft.com/office/drawing/2014/main" id="{D8E7C75C-803E-48A0-9F6C-538A9510AC14}"/>
              </a:ext>
            </a:extLst>
          </p:cNvPr>
          <p:cNvSpPr>
            <a:spLocks noGrp="1"/>
          </p:cNvSpPr>
          <p:nvPr>
            <p:ph type="dt" sz="half" idx="13"/>
          </p:nvPr>
        </p:nvSpPr>
        <p:spPr/>
        <p:txBody>
          <a:bodyPr/>
          <a:lstStyle>
            <a:lvl1pPr>
              <a:defRPr>
                <a:solidFill>
                  <a:schemeClr val="bg1"/>
                </a:solidFill>
              </a:defRPr>
            </a:lvl1pPr>
          </a:lstStyle>
          <a:p>
            <a:pPr>
              <a:defRPr/>
            </a:pPr>
            <a:r>
              <a:rPr lang="en-US"/>
              <a:t>DD-MMM-YYYY</a:t>
            </a:r>
            <a:endParaRPr lang="en-GB" dirty="0"/>
          </a:p>
        </p:txBody>
      </p:sp>
      <p:sp>
        <p:nvSpPr>
          <p:cNvPr id="5" name="Footer Placeholder 4">
            <a:extLst>
              <a:ext uri="{FF2B5EF4-FFF2-40B4-BE49-F238E27FC236}">
                <a16:creationId xmlns:a16="http://schemas.microsoft.com/office/drawing/2014/main" id="{EA5C1813-1E9A-43AA-871B-12E5CF3A59D4}"/>
              </a:ext>
            </a:extLst>
          </p:cNvPr>
          <p:cNvSpPr>
            <a:spLocks noGrp="1"/>
          </p:cNvSpPr>
          <p:nvPr>
            <p:ph type="ftr" sz="quarter" idx="14"/>
          </p:nvPr>
        </p:nvSpPr>
        <p:spPr/>
        <p:txBody>
          <a:bodyPr/>
          <a:lstStyle>
            <a:lvl1pPr>
              <a:defRPr>
                <a:solidFill>
                  <a:schemeClr val="bg1"/>
                </a:solidFill>
              </a:defRPr>
            </a:lvl1pPr>
          </a:lstStyle>
          <a:p>
            <a:pPr>
              <a:defRPr/>
            </a:pPr>
            <a:r>
              <a:rPr lang="en-GB"/>
              <a:t>Presentation title</a:t>
            </a:r>
            <a:endParaRPr lang="en-GB" dirty="0"/>
          </a:p>
        </p:txBody>
      </p:sp>
      <p:sp>
        <p:nvSpPr>
          <p:cNvPr id="6" name="Slide Number Placeholder 5">
            <a:extLst>
              <a:ext uri="{FF2B5EF4-FFF2-40B4-BE49-F238E27FC236}">
                <a16:creationId xmlns:a16="http://schemas.microsoft.com/office/drawing/2014/main" id="{7312FE5D-84CE-4292-9044-7B757A693E90}"/>
              </a:ext>
            </a:extLst>
          </p:cNvPr>
          <p:cNvSpPr>
            <a:spLocks noGrp="1"/>
          </p:cNvSpPr>
          <p:nvPr>
            <p:ph type="sldNum" sz="quarter" idx="15"/>
          </p:nvPr>
        </p:nvSpPr>
        <p:spPr/>
        <p:txBody>
          <a:bodyPr/>
          <a:lstStyle>
            <a:lvl1pPr>
              <a:defRPr>
                <a:solidFill>
                  <a:schemeClr val="bg1"/>
                </a:solidFill>
              </a:defRPr>
            </a:lvl1pPr>
          </a:lstStyle>
          <a:p>
            <a:pPr>
              <a:defRPr/>
            </a:pPr>
            <a:fld id="{4B01E8EF-57E8-4F85-90EB-163CEE512F88}" type="slidenum">
              <a:rPr lang="en-GB" smtClean="0"/>
              <a:pPr>
                <a:defRPr/>
              </a:pPr>
              <a:t>‹#›</a:t>
            </a:fld>
            <a:endParaRPr lang="en-GB" dirty="0"/>
          </a:p>
        </p:txBody>
      </p:sp>
    </p:spTree>
    <p:extLst>
      <p:ext uri="{BB962C8B-B14F-4D97-AF65-F5344CB8AC3E}">
        <p14:creationId xmlns:p14="http://schemas.microsoft.com/office/powerpoint/2010/main" val="6047147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70125C-0377-3C4C-9EEE-4F36F932F0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56710" y="0"/>
            <a:ext cx="3687290" cy="3181350"/>
          </a:xfrm>
          <a:prstGeom prst="rect">
            <a:avLst/>
          </a:prstGeom>
        </p:spPr>
      </p:pic>
      <p:sp>
        <p:nvSpPr>
          <p:cNvPr id="10" name="Title 1">
            <a:extLst>
              <a:ext uri="{FF2B5EF4-FFF2-40B4-BE49-F238E27FC236}">
                <a16:creationId xmlns:a16="http://schemas.microsoft.com/office/drawing/2014/main" id="{DD53DBDC-A3C3-444D-9847-DA629E0565BF}"/>
              </a:ext>
            </a:extLst>
          </p:cNvPr>
          <p:cNvSpPr>
            <a:spLocks noGrp="1"/>
          </p:cNvSpPr>
          <p:nvPr>
            <p:ph type="title"/>
          </p:nvPr>
        </p:nvSpPr>
        <p:spPr>
          <a:xfrm>
            <a:off x="623888" y="1282700"/>
            <a:ext cx="3740400" cy="1125538"/>
          </a:xfrm>
        </p:spPr>
        <p:txBody>
          <a:bodyPr anchor="b"/>
          <a:lstStyle>
            <a:lvl1pPr>
              <a:defRPr sz="2400"/>
            </a:lvl1pPr>
          </a:lstStyle>
          <a:p>
            <a:r>
              <a:rPr lang="en-US"/>
              <a:t>Click to edit Master title style</a:t>
            </a:r>
            <a:endParaRPr lang="en-GB" dirty="0"/>
          </a:p>
        </p:txBody>
      </p:sp>
      <p:sp>
        <p:nvSpPr>
          <p:cNvPr id="11" name="Text Placeholder 2">
            <a:extLst>
              <a:ext uri="{FF2B5EF4-FFF2-40B4-BE49-F238E27FC236}">
                <a16:creationId xmlns:a16="http://schemas.microsoft.com/office/drawing/2014/main" id="{43D34661-9455-4BCC-AB09-05798E803803}"/>
              </a:ext>
            </a:extLst>
          </p:cNvPr>
          <p:cNvSpPr>
            <a:spLocks noGrp="1"/>
          </p:cNvSpPr>
          <p:nvPr>
            <p:ph type="body" idx="1"/>
          </p:nvPr>
        </p:nvSpPr>
        <p:spPr>
          <a:xfrm>
            <a:off x="623888" y="2436813"/>
            <a:ext cx="3740400" cy="1125538"/>
          </a:xfrm>
        </p:spPr>
        <p:txBody>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Date Placeholder 2">
            <a:extLst>
              <a:ext uri="{FF2B5EF4-FFF2-40B4-BE49-F238E27FC236}">
                <a16:creationId xmlns:a16="http://schemas.microsoft.com/office/drawing/2014/main" id="{2C1E2D29-6272-4B41-BA03-60E5F0D20288}"/>
              </a:ext>
            </a:extLst>
          </p:cNvPr>
          <p:cNvSpPr>
            <a:spLocks noGrp="1"/>
          </p:cNvSpPr>
          <p:nvPr>
            <p:ph type="dt" sz="half" idx="10"/>
          </p:nvPr>
        </p:nvSpPr>
        <p:spPr>
          <a:xfrm>
            <a:off x="7187153" y="103907"/>
            <a:ext cx="1201738" cy="101600"/>
          </a:xfrm>
        </p:spPr>
        <p:txBody>
          <a:bodyPr/>
          <a:lstStyle/>
          <a:p>
            <a:pPr>
              <a:defRPr/>
            </a:pPr>
            <a:r>
              <a:rPr lang="en-US"/>
              <a:t>DD-MMM-YYYY</a:t>
            </a:r>
            <a:endParaRPr lang="en-GB" dirty="0"/>
          </a:p>
        </p:txBody>
      </p:sp>
      <p:sp>
        <p:nvSpPr>
          <p:cNvPr id="12" name="Footer Placeholder 3">
            <a:extLst>
              <a:ext uri="{FF2B5EF4-FFF2-40B4-BE49-F238E27FC236}">
                <a16:creationId xmlns:a16="http://schemas.microsoft.com/office/drawing/2014/main" id="{1BDE08A9-291F-564C-9EB6-63DA9CCE3631}"/>
              </a:ext>
            </a:extLst>
          </p:cNvPr>
          <p:cNvSpPr>
            <a:spLocks noGrp="1"/>
          </p:cNvSpPr>
          <p:nvPr>
            <p:ph type="ftr" sz="quarter" idx="11"/>
          </p:nvPr>
        </p:nvSpPr>
        <p:spPr>
          <a:xfrm>
            <a:off x="4172956" y="103907"/>
            <a:ext cx="2900363" cy="101600"/>
          </a:xfrm>
        </p:spPr>
        <p:txBody>
          <a:bodyPr/>
          <a:lstStyle/>
          <a:p>
            <a:pPr>
              <a:defRPr/>
            </a:pPr>
            <a:r>
              <a:rPr lang="en-GB"/>
              <a:t>Presentation title</a:t>
            </a:r>
            <a:endParaRPr lang="en-GB" dirty="0"/>
          </a:p>
        </p:txBody>
      </p:sp>
      <p:sp>
        <p:nvSpPr>
          <p:cNvPr id="13" name="Slide Number Placeholder 4">
            <a:extLst>
              <a:ext uri="{FF2B5EF4-FFF2-40B4-BE49-F238E27FC236}">
                <a16:creationId xmlns:a16="http://schemas.microsoft.com/office/drawing/2014/main" id="{91F51924-EBD3-A64D-8893-4362E7A02D84}"/>
              </a:ext>
            </a:extLst>
          </p:cNvPr>
          <p:cNvSpPr>
            <a:spLocks noGrp="1"/>
          </p:cNvSpPr>
          <p:nvPr>
            <p:ph type="sldNum" sz="quarter" idx="12"/>
          </p:nvPr>
        </p:nvSpPr>
        <p:spPr>
          <a:xfrm>
            <a:off x="8514822" y="105050"/>
            <a:ext cx="312378" cy="101600"/>
          </a:xfrm>
        </p:spPr>
        <p:txBody>
          <a:bodyPr/>
          <a:lstStyle/>
          <a:p>
            <a:pPr>
              <a:defRPr/>
            </a:pPr>
            <a:fld id="{4B01E8EF-57E8-4F85-90EB-163CEE512F88}" type="slidenum">
              <a:rPr lang="en-GB" smtClean="0"/>
              <a:pPr>
                <a:defRPr/>
              </a:pPr>
              <a:t>‹#›</a:t>
            </a:fld>
            <a:endParaRPr lang="en-GB" dirty="0"/>
          </a:p>
        </p:txBody>
      </p:sp>
    </p:spTree>
    <p:extLst>
      <p:ext uri="{BB962C8B-B14F-4D97-AF65-F5344CB8AC3E}">
        <p14:creationId xmlns:p14="http://schemas.microsoft.com/office/powerpoint/2010/main" val="3029473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vider 3">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8A3B1AE-6069-4C37-AF77-E78C363CCC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80138" y="0"/>
            <a:ext cx="2963861" cy="2229087"/>
          </a:xfrm>
          <a:prstGeom prst="rect">
            <a:avLst/>
          </a:prstGeom>
        </p:spPr>
      </p:pic>
      <p:sp>
        <p:nvSpPr>
          <p:cNvPr id="3" name="Rectangle: Top Corners Rounded 2">
            <a:extLst>
              <a:ext uri="{FF2B5EF4-FFF2-40B4-BE49-F238E27FC236}">
                <a16:creationId xmlns:a16="http://schemas.microsoft.com/office/drawing/2014/main" id="{D708F2E6-B5B3-4F22-912E-4E56D7339615}"/>
              </a:ext>
            </a:extLst>
          </p:cNvPr>
          <p:cNvSpPr/>
          <p:nvPr userDrawn="1"/>
        </p:nvSpPr>
        <p:spPr>
          <a:xfrm rot="5400000">
            <a:off x="1097203" y="-643365"/>
            <a:ext cx="1767993" cy="3962398"/>
          </a:xfrm>
          <a:prstGeom prst="round2SameRect">
            <a:avLst>
              <a:gd name="adj1" fmla="val 11270"/>
              <a:gd name="adj2" fmla="val 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74" name="Rectangle 2"/>
          <p:cNvSpPr>
            <a:spLocks noGrp="1" noChangeArrowheads="1"/>
          </p:cNvSpPr>
          <p:nvPr>
            <p:ph type="ctrTitle" hasCustomPrompt="1"/>
          </p:nvPr>
        </p:nvSpPr>
        <p:spPr>
          <a:xfrm>
            <a:off x="314325" y="615512"/>
            <a:ext cx="3351600" cy="544157"/>
          </a:xfrm>
        </p:spPr>
        <p:txBody>
          <a:bodyPr anchor="b"/>
          <a:lstStyle>
            <a:lvl1pPr algn="l">
              <a:lnSpc>
                <a:spcPct val="85000"/>
              </a:lnSpc>
              <a:defRPr sz="2400"/>
            </a:lvl1pPr>
          </a:lstStyle>
          <a:p>
            <a:pPr lvl="0"/>
            <a:r>
              <a:rPr lang="en-US" noProof="0" dirty="0"/>
              <a:t>Click to add title</a:t>
            </a:r>
            <a:endParaRPr lang="en-GB" noProof="0" dirty="0"/>
          </a:p>
        </p:txBody>
      </p:sp>
      <p:sp>
        <p:nvSpPr>
          <p:cNvPr id="3075" name="Rectangle 3"/>
          <p:cNvSpPr>
            <a:spLocks noGrp="1" noChangeArrowheads="1"/>
          </p:cNvSpPr>
          <p:nvPr>
            <p:ph type="subTitle" idx="1" hasCustomPrompt="1"/>
          </p:nvPr>
        </p:nvSpPr>
        <p:spPr>
          <a:xfrm>
            <a:off x="314325" y="1317076"/>
            <a:ext cx="3351600" cy="391407"/>
          </a:xfrm>
          <a:extLst>
            <a:ext uri="{909E8E84-426E-40DD-AFC4-6F175D3DCCD1}">
              <a14:hiddenFill xmlns:a14="http://schemas.microsoft.com/office/drawing/2010/main">
                <a:solidFill>
                  <a:schemeClr val="accent1"/>
                </a:solidFill>
              </a14:hiddenFill>
            </a:ext>
          </a:extLst>
        </p:spPr>
        <p:txBody>
          <a:bodyPr rIns="0">
            <a:noAutofit/>
          </a:bodyPr>
          <a:lstStyle>
            <a:lvl1pPr marL="0" indent="0" algn="l">
              <a:buFontTx/>
              <a:buNone/>
              <a:defRPr sz="1100">
                <a:solidFill>
                  <a:schemeClr val="accent1"/>
                </a:solidFill>
              </a:defRPr>
            </a:lvl1pPr>
          </a:lstStyle>
          <a:p>
            <a:pPr lvl="0"/>
            <a:r>
              <a:rPr lang="en-US" noProof="0"/>
              <a:t>Click to add name, date, and place</a:t>
            </a:r>
            <a:endParaRPr lang="en-GB" noProof="0" dirty="0"/>
          </a:p>
        </p:txBody>
      </p:sp>
      <p:sp>
        <p:nvSpPr>
          <p:cNvPr id="11" name="Date Placeholder 2">
            <a:extLst>
              <a:ext uri="{FF2B5EF4-FFF2-40B4-BE49-F238E27FC236}">
                <a16:creationId xmlns:a16="http://schemas.microsoft.com/office/drawing/2014/main" id="{E9A93561-64B2-4EE4-A480-928676CA8149}"/>
              </a:ext>
            </a:extLst>
          </p:cNvPr>
          <p:cNvSpPr>
            <a:spLocks noGrp="1"/>
          </p:cNvSpPr>
          <p:nvPr>
            <p:ph type="dt" sz="half" idx="10"/>
          </p:nvPr>
        </p:nvSpPr>
        <p:spPr>
          <a:xfrm>
            <a:off x="7187153" y="103907"/>
            <a:ext cx="1201738" cy="101600"/>
          </a:xfrm>
        </p:spPr>
        <p:txBody>
          <a:bodyPr/>
          <a:lstStyle/>
          <a:p>
            <a:pPr>
              <a:defRPr/>
            </a:pPr>
            <a:r>
              <a:rPr lang="en-US"/>
              <a:t>DD-MMM-YYYY</a:t>
            </a:r>
            <a:endParaRPr lang="en-GB" dirty="0"/>
          </a:p>
        </p:txBody>
      </p:sp>
      <p:sp>
        <p:nvSpPr>
          <p:cNvPr id="12" name="Footer Placeholder 3">
            <a:extLst>
              <a:ext uri="{FF2B5EF4-FFF2-40B4-BE49-F238E27FC236}">
                <a16:creationId xmlns:a16="http://schemas.microsoft.com/office/drawing/2014/main" id="{3B2C4C1C-4418-41B8-9BA4-9932D315C7CA}"/>
              </a:ext>
            </a:extLst>
          </p:cNvPr>
          <p:cNvSpPr>
            <a:spLocks noGrp="1"/>
          </p:cNvSpPr>
          <p:nvPr>
            <p:ph type="ftr" sz="quarter" idx="11"/>
          </p:nvPr>
        </p:nvSpPr>
        <p:spPr>
          <a:xfrm>
            <a:off x="4172956" y="103907"/>
            <a:ext cx="2900363" cy="101600"/>
          </a:xfrm>
        </p:spPr>
        <p:txBody>
          <a:bodyPr/>
          <a:lstStyle/>
          <a:p>
            <a:pPr>
              <a:defRPr/>
            </a:pPr>
            <a:r>
              <a:rPr lang="en-GB"/>
              <a:t>Presentation title</a:t>
            </a:r>
            <a:endParaRPr lang="en-GB" dirty="0"/>
          </a:p>
        </p:txBody>
      </p:sp>
      <p:sp>
        <p:nvSpPr>
          <p:cNvPr id="13" name="Slide Number Placeholder 4">
            <a:extLst>
              <a:ext uri="{FF2B5EF4-FFF2-40B4-BE49-F238E27FC236}">
                <a16:creationId xmlns:a16="http://schemas.microsoft.com/office/drawing/2014/main" id="{C5F26384-9D05-4AE9-9D6E-903E87330B84}"/>
              </a:ext>
            </a:extLst>
          </p:cNvPr>
          <p:cNvSpPr>
            <a:spLocks noGrp="1"/>
          </p:cNvSpPr>
          <p:nvPr>
            <p:ph type="sldNum" sz="quarter" idx="12"/>
          </p:nvPr>
        </p:nvSpPr>
        <p:spPr>
          <a:xfrm>
            <a:off x="8514822" y="105050"/>
            <a:ext cx="312378" cy="101600"/>
          </a:xfrm>
        </p:spPr>
        <p:txBody>
          <a:bodyPr/>
          <a:lstStyle/>
          <a:p>
            <a:pPr>
              <a:defRPr/>
            </a:pPr>
            <a:fld id="{4B01E8EF-57E8-4F85-90EB-163CEE512F88}" type="slidenum">
              <a:rPr lang="en-GB" smtClean="0"/>
              <a:pPr>
                <a:defRPr/>
              </a:pPr>
              <a:t>‹#›</a:t>
            </a:fld>
            <a:endParaRPr lang="en-GB" dirty="0"/>
          </a:p>
        </p:txBody>
      </p:sp>
    </p:spTree>
    <p:extLst>
      <p:ext uri="{BB962C8B-B14F-4D97-AF65-F5344CB8AC3E}">
        <p14:creationId xmlns:p14="http://schemas.microsoft.com/office/powerpoint/2010/main" val="42052934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3BE40F-A5E6-9A4B-A87D-74C8709ABA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50299" cy="4273550"/>
          </a:xfrm>
          <a:prstGeom prst="rect">
            <a:avLst/>
          </a:prstGeom>
        </p:spPr>
      </p:pic>
      <p:pic>
        <p:nvPicPr>
          <p:cNvPr id="4" name="Picture 3">
            <a:extLst>
              <a:ext uri="{FF2B5EF4-FFF2-40B4-BE49-F238E27FC236}">
                <a16:creationId xmlns:a16="http://schemas.microsoft.com/office/drawing/2014/main" id="{7E3B4ACE-229A-48F6-BCBD-DCCE0C32DCD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51" t="7137" r="38124" b="2608"/>
          <a:stretch/>
        </p:blipFill>
        <p:spPr>
          <a:xfrm>
            <a:off x="4871802" y="0"/>
            <a:ext cx="4272197" cy="4273550"/>
          </a:xfrm>
          <a:prstGeom prst="rect">
            <a:avLst/>
          </a:prstGeom>
        </p:spPr>
      </p:pic>
      <p:sp>
        <p:nvSpPr>
          <p:cNvPr id="2" name="Title 1"/>
          <p:cNvSpPr>
            <a:spLocks noGrp="1"/>
          </p:cNvSpPr>
          <p:nvPr>
            <p:ph type="title" hasCustomPrompt="1"/>
          </p:nvPr>
        </p:nvSpPr>
        <p:spPr>
          <a:xfrm>
            <a:off x="432556" y="704468"/>
            <a:ext cx="3740400" cy="369332"/>
          </a:xfrm>
        </p:spPr>
        <p:txBody>
          <a:bodyPr wrap="square" anchor="b">
            <a:spAutoFit/>
          </a:bodyPr>
          <a:lstStyle>
            <a:lvl1pPr>
              <a:defRPr sz="2400">
                <a:solidFill>
                  <a:schemeClr val="bg1"/>
                </a:solidFill>
              </a:defRPr>
            </a:lvl1pPr>
          </a:lstStyle>
          <a:p>
            <a:r>
              <a:rPr lang="en-US" dirty="0"/>
              <a:t>Click to add title</a:t>
            </a:r>
          </a:p>
        </p:txBody>
      </p:sp>
      <p:sp>
        <p:nvSpPr>
          <p:cNvPr id="12" name="Text Placeholder 11"/>
          <p:cNvSpPr>
            <a:spLocks noGrp="1"/>
          </p:cNvSpPr>
          <p:nvPr>
            <p:ph type="body" sz="quarter" idx="12" hasCustomPrompt="1"/>
          </p:nvPr>
        </p:nvSpPr>
        <p:spPr>
          <a:xfrm>
            <a:off x="432806" y="1200000"/>
            <a:ext cx="3740150" cy="276999"/>
          </a:xfrm>
        </p:spPr>
        <p:txBody>
          <a:bodyPr>
            <a:spAutoFit/>
          </a:bodyPr>
          <a:lstStyle>
            <a:lvl1pPr marL="0" indent="0">
              <a:buNone/>
              <a:defRPr sz="1800">
                <a:solidFill>
                  <a:schemeClr val="bg1"/>
                </a:solidFill>
              </a:defRPr>
            </a:lvl1pPr>
          </a:lstStyle>
          <a:p>
            <a:pPr lvl="0"/>
            <a:r>
              <a:rPr lang="en-US" dirty="0"/>
              <a:t>Click to add subtitle</a:t>
            </a:r>
          </a:p>
        </p:txBody>
      </p:sp>
      <p:sp>
        <p:nvSpPr>
          <p:cNvPr id="11" name="Date Placeholder 10">
            <a:extLst>
              <a:ext uri="{FF2B5EF4-FFF2-40B4-BE49-F238E27FC236}">
                <a16:creationId xmlns:a16="http://schemas.microsoft.com/office/drawing/2014/main" id="{17E95975-C0CF-4883-B4D0-76B2A7E0C6E6}"/>
              </a:ext>
            </a:extLst>
          </p:cNvPr>
          <p:cNvSpPr>
            <a:spLocks noGrp="1"/>
          </p:cNvSpPr>
          <p:nvPr>
            <p:ph type="dt" sz="half" idx="13"/>
          </p:nvPr>
        </p:nvSpPr>
        <p:spPr/>
        <p:txBody>
          <a:bodyPr/>
          <a:lstStyle/>
          <a:p>
            <a:pPr>
              <a:defRPr/>
            </a:pPr>
            <a:r>
              <a:rPr lang="en-US"/>
              <a:t>DD-MMM-YYYY</a:t>
            </a:r>
            <a:endParaRPr lang="en-GB" dirty="0"/>
          </a:p>
        </p:txBody>
      </p:sp>
      <p:sp>
        <p:nvSpPr>
          <p:cNvPr id="13" name="Footer Placeholder 12">
            <a:extLst>
              <a:ext uri="{FF2B5EF4-FFF2-40B4-BE49-F238E27FC236}">
                <a16:creationId xmlns:a16="http://schemas.microsoft.com/office/drawing/2014/main" id="{E4FC0B85-E4F2-44C0-A10A-E7F33CB5D328}"/>
              </a:ext>
            </a:extLst>
          </p:cNvPr>
          <p:cNvSpPr>
            <a:spLocks noGrp="1"/>
          </p:cNvSpPr>
          <p:nvPr>
            <p:ph type="ftr" sz="quarter" idx="14"/>
          </p:nvPr>
        </p:nvSpPr>
        <p:spPr/>
        <p:txBody>
          <a:bodyPr/>
          <a:lstStyle/>
          <a:p>
            <a:pPr>
              <a:defRPr/>
            </a:pPr>
            <a:r>
              <a:rPr lang="en-GB"/>
              <a:t>Presentation title</a:t>
            </a:r>
            <a:endParaRPr lang="en-GB" dirty="0"/>
          </a:p>
        </p:txBody>
      </p:sp>
      <p:sp>
        <p:nvSpPr>
          <p:cNvPr id="14" name="Slide Number Placeholder 13">
            <a:extLst>
              <a:ext uri="{FF2B5EF4-FFF2-40B4-BE49-F238E27FC236}">
                <a16:creationId xmlns:a16="http://schemas.microsoft.com/office/drawing/2014/main" id="{5FB6007F-DCAC-42A9-84E5-7D059AC9C279}"/>
              </a:ext>
            </a:extLst>
          </p:cNvPr>
          <p:cNvSpPr>
            <a:spLocks noGrp="1"/>
          </p:cNvSpPr>
          <p:nvPr>
            <p:ph type="sldNum" sz="quarter" idx="15"/>
          </p:nvPr>
        </p:nvSpPr>
        <p:spPr/>
        <p:txBody>
          <a:bodyPr/>
          <a:lstStyle/>
          <a:p>
            <a:pPr>
              <a:defRPr/>
            </a:pPr>
            <a:fld id="{4B01E8EF-57E8-4F85-90EB-163CEE512F88}" type="slidenum">
              <a:rPr lang="en-GB" smtClean="0"/>
              <a:pPr>
                <a:defRPr/>
              </a:pPr>
              <a:t>‹#›</a:t>
            </a:fld>
            <a:endParaRPr lang="en-GB" dirty="0"/>
          </a:p>
        </p:txBody>
      </p:sp>
    </p:spTree>
    <p:extLst>
      <p:ext uri="{BB962C8B-B14F-4D97-AF65-F5344CB8AC3E}">
        <p14:creationId xmlns:p14="http://schemas.microsoft.com/office/powerpoint/2010/main" val="4022593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11FB32-EBDB-1948-B032-84B6902736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7" y="0"/>
            <a:ext cx="9148067" cy="4273550"/>
          </a:xfrm>
          <a:prstGeom prst="rect">
            <a:avLst/>
          </a:prstGeom>
        </p:spPr>
      </p:pic>
      <p:sp>
        <p:nvSpPr>
          <p:cNvPr id="9" name="Title 1">
            <a:extLst>
              <a:ext uri="{FF2B5EF4-FFF2-40B4-BE49-F238E27FC236}">
                <a16:creationId xmlns:a16="http://schemas.microsoft.com/office/drawing/2014/main" id="{44C1FA74-08E7-1844-AA0E-217F19FBDAFB}"/>
              </a:ext>
            </a:extLst>
          </p:cNvPr>
          <p:cNvSpPr>
            <a:spLocks noGrp="1"/>
          </p:cNvSpPr>
          <p:nvPr>
            <p:ph type="title" hasCustomPrompt="1"/>
          </p:nvPr>
        </p:nvSpPr>
        <p:spPr>
          <a:xfrm>
            <a:off x="5403600" y="664443"/>
            <a:ext cx="3740400" cy="369332"/>
          </a:xfrm>
        </p:spPr>
        <p:txBody>
          <a:bodyPr wrap="square" anchor="b">
            <a:spAutoFit/>
          </a:bodyPr>
          <a:lstStyle>
            <a:lvl1pPr>
              <a:defRPr sz="2400">
                <a:solidFill>
                  <a:schemeClr val="bg1"/>
                </a:solidFill>
              </a:defRPr>
            </a:lvl1pPr>
          </a:lstStyle>
          <a:p>
            <a:r>
              <a:rPr lang="en-US" dirty="0"/>
              <a:t>Click to add title</a:t>
            </a:r>
          </a:p>
        </p:txBody>
      </p:sp>
      <p:sp>
        <p:nvSpPr>
          <p:cNvPr id="11" name="Text Placeholder 11">
            <a:extLst>
              <a:ext uri="{FF2B5EF4-FFF2-40B4-BE49-F238E27FC236}">
                <a16:creationId xmlns:a16="http://schemas.microsoft.com/office/drawing/2014/main" id="{F93EAE08-DE83-194A-99DA-FF6913272479}"/>
              </a:ext>
            </a:extLst>
          </p:cNvPr>
          <p:cNvSpPr>
            <a:spLocks noGrp="1"/>
          </p:cNvSpPr>
          <p:nvPr>
            <p:ph type="body" sz="quarter" idx="12" hasCustomPrompt="1"/>
          </p:nvPr>
        </p:nvSpPr>
        <p:spPr>
          <a:xfrm>
            <a:off x="5403850" y="1159975"/>
            <a:ext cx="3740150" cy="276999"/>
          </a:xfrm>
        </p:spPr>
        <p:txBody>
          <a:bodyPr>
            <a:spAutoFit/>
          </a:bodyPr>
          <a:lstStyle>
            <a:lvl1pPr marL="0" indent="0">
              <a:buNone/>
              <a:defRPr sz="1800">
                <a:solidFill>
                  <a:schemeClr val="bg1"/>
                </a:solidFill>
              </a:defRPr>
            </a:lvl1pPr>
          </a:lstStyle>
          <a:p>
            <a:pPr lvl="0"/>
            <a:r>
              <a:rPr lang="en-US" dirty="0"/>
              <a:t>Click to add subtitle</a:t>
            </a:r>
          </a:p>
        </p:txBody>
      </p:sp>
      <p:sp>
        <p:nvSpPr>
          <p:cNvPr id="4" name="Date Placeholder 3">
            <a:extLst>
              <a:ext uri="{FF2B5EF4-FFF2-40B4-BE49-F238E27FC236}">
                <a16:creationId xmlns:a16="http://schemas.microsoft.com/office/drawing/2014/main" id="{0DF57EDD-0EB1-4143-8014-A5035C40826B}"/>
              </a:ext>
            </a:extLst>
          </p:cNvPr>
          <p:cNvSpPr>
            <a:spLocks noGrp="1"/>
          </p:cNvSpPr>
          <p:nvPr>
            <p:ph type="dt" sz="half" idx="13"/>
          </p:nvPr>
        </p:nvSpPr>
        <p:spPr/>
        <p:txBody>
          <a:bodyPr/>
          <a:lstStyle>
            <a:lvl1pPr>
              <a:defRPr>
                <a:solidFill>
                  <a:schemeClr val="bg1"/>
                </a:solidFill>
              </a:defRPr>
            </a:lvl1pPr>
          </a:lstStyle>
          <a:p>
            <a:pPr>
              <a:defRPr/>
            </a:pPr>
            <a:r>
              <a:rPr lang="en-US"/>
              <a:t>DD-MMM-YYYY</a:t>
            </a:r>
            <a:endParaRPr lang="en-GB" dirty="0"/>
          </a:p>
        </p:txBody>
      </p:sp>
      <p:sp>
        <p:nvSpPr>
          <p:cNvPr id="5" name="Footer Placeholder 4">
            <a:extLst>
              <a:ext uri="{FF2B5EF4-FFF2-40B4-BE49-F238E27FC236}">
                <a16:creationId xmlns:a16="http://schemas.microsoft.com/office/drawing/2014/main" id="{6A53008B-9991-40A4-A943-9A71843B7C4E}"/>
              </a:ext>
            </a:extLst>
          </p:cNvPr>
          <p:cNvSpPr>
            <a:spLocks noGrp="1"/>
          </p:cNvSpPr>
          <p:nvPr>
            <p:ph type="ftr" sz="quarter" idx="14"/>
          </p:nvPr>
        </p:nvSpPr>
        <p:spPr/>
        <p:txBody>
          <a:bodyPr/>
          <a:lstStyle>
            <a:lvl1pPr>
              <a:defRPr>
                <a:solidFill>
                  <a:schemeClr val="bg1"/>
                </a:solidFill>
              </a:defRPr>
            </a:lvl1pPr>
          </a:lstStyle>
          <a:p>
            <a:pPr>
              <a:defRPr/>
            </a:pPr>
            <a:r>
              <a:rPr lang="en-GB"/>
              <a:t>Presentation title</a:t>
            </a:r>
            <a:endParaRPr lang="en-GB" dirty="0"/>
          </a:p>
        </p:txBody>
      </p:sp>
      <p:sp>
        <p:nvSpPr>
          <p:cNvPr id="6" name="Slide Number Placeholder 5">
            <a:extLst>
              <a:ext uri="{FF2B5EF4-FFF2-40B4-BE49-F238E27FC236}">
                <a16:creationId xmlns:a16="http://schemas.microsoft.com/office/drawing/2014/main" id="{4700663A-5FB7-4E2B-A623-CD7A49929894}"/>
              </a:ext>
            </a:extLst>
          </p:cNvPr>
          <p:cNvSpPr>
            <a:spLocks noGrp="1"/>
          </p:cNvSpPr>
          <p:nvPr>
            <p:ph type="sldNum" sz="quarter" idx="15"/>
          </p:nvPr>
        </p:nvSpPr>
        <p:spPr/>
        <p:txBody>
          <a:bodyPr/>
          <a:lstStyle>
            <a:lvl1pPr>
              <a:defRPr>
                <a:solidFill>
                  <a:schemeClr val="bg1"/>
                </a:solidFill>
              </a:defRPr>
            </a:lvl1pPr>
          </a:lstStyle>
          <a:p>
            <a:pPr>
              <a:defRPr/>
            </a:pPr>
            <a:fld id="{4B01E8EF-57E8-4F85-90EB-163CEE512F88}" type="slidenum">
              <a:rPr lang="en-GB" smtClean="0"/>
              <a:pPr>
                <a:defRPr/>
              </a:pPr>
              <a:t>‹#›</a:t>
            </a:fld>
            <a:endParaRPr lang="en-GB" dirty="0"/>
          </a:p>
        </p:txBody>
      </p:sp>
      <p:pic>
        <p:nvPicPr>
          <p:cNvPr id="13" name="Picture 12">
            <a:extLst>
              <a:ext uri="{FF2B5EF4-FFF2-40B4-BE49-F238E27FC236}">
                <a16:creationId xmlns:a16="http://schemas.microsoft.com/office/drawing/2014/main" id="{28985A69-35B2-9D45-AC74-82521C402A0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6271" t="6032" r="13703" b="3463"/>
          <a:stretch/>
        </p:blipFill>
        <p:spPr>
          <a:xfrm flipH="1">
            <a:off x="-3" y="0"/>
            <a:ext cx="4961745" cy="4273550"/>
          </a:xfrm>
          <a:prstGeom prst="rect">
            <a:avLst/>
          </a:prstGeom>
        </p:spPr>
      </p:pic>
    </p:spTree>
    <p:extLst>
      <p:ext uri="{BB962C8B-B14F-4D97-AF65-F5344CB8AC3E}">
        <p14:creationId xmlns:p14="http://schemas.microsoft.com/office/powerpoint/2010/main" val="39706135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t felt billede">
    <p:spTree>
      <p:nvGrpSpPr>
        <p:cNvPr id="1" name=""/>
        <p:cNvGrpSpPr/>
        <p:nvPr/>
      </p:nvGrpSpPr>
      <p:grpSpPr>
        <a:xfrm>
          <a:off x="0" y="0"/>
          <a:ext cx="0" cy="0"/>
          <a:chOff x="0" y="0"/>
          <a:chExt cx="0" cy="0"/>
        </a:xfrm>
      </p:grpSpPr>
      <p:sp>
        <p:nvSpPr>
          <p:cNvPr id="11" name="Pladsholder til tekst 1"/>
          <p:cNvSpPr>
            <a:spLocks noGrp="1"/>
          </p:cNvSpPr>
          <p:nvPr>
            <p:ph type="body" sz="quarter" idx="15" hasCustomPrompt="1"/>
          </p:nvPr>
        </p:nvSpPr>
        <p:spPr>
          <a:xfrm>
            <a:off x="1026000" y="3628624"/>
            <a:ext cx="7602461" cy="490940"/>
          </a:xfrm>
        </p:spPr>
        <p:txBody>
          <a:bodyPr/>
          <a:lstStyle>
            <a:lvl1pPr marL="0" indent="0">
              <a:lnSpc>
                <a:spcPct val="85000"/>
              </a:lnSpc>
              <a:buNone/>
              <a:defRPr sz="1200" baseline="0"/>
            </a:lvl1pPr>
            <a:lvl2pPr>
              <a:defRPr sz="1350"/>
            </a:lvl2pPr>
            <a:lvl3pPr marL="242994">
              <a:defRPr sz="1200"/>
            </a:lvl3pPr>
            <a:lvl4pPr marL="404990">
              <a:defRPr lang="da-DK" sz="1050" kern="1200" dirty="0" smtClean="0">
                <a:solidFill>
                  <a:schemeClr val="tx1"/>
                </a:solidFill>
                <a:latin typeface="+mn-lt"/>
                <a:ea typeface="+mn-ea"/>
                <a:cs typeface="+mn-cs"/>
              </a:defRPr>
            </a:lvl4pPr>
            <a:lvl5pPr marL="539987" indent="-67499">
              <a:defRPr sz="900"/>
            </a:lvl5pPr>
          </a:lstStyle>
          <a:p>
            <a:pPr lvl="0"/>
            <a:r>
              <a:rPr lang="en-GB" dirty="0"/>
              <a:t>Billedtekst 16pt i to eller max tre linjer</a:t>
            </a:r>
            <a:endParaRPr lang="en-GB"/>
          </a:p>
        </p:txBody>
      </p:sp>
      <p:sp>
        <p:nvSpPr>
          <p:cNvPr id="8" name="Pladsholder til billede 2"/>
          <p:cNvSpPr>
            <a:spLocks noGrp="1"/>
          </p:cNvSpPr>
          <p:nvPr>
            <p:ph type="pic" sz="quarter" idx="16" hasCustomPrompt="1"/>
          </p:nvPr>
        </p:nvSpPr>
        <p:spPr>
          <a:xfrm>
            <a:off x="1026000" y="653400"/>
            <a:ext cx="7602461" cy="2873572"/>
          </a:xfrm>
        </p:spPr>
        <p:txBody>
          <a:bodyPr tIns="612000" anchor="ctr" anchorCtr="0"/>
          <a:lstStyle>
            <a:lvl1pPr marL="0" indent="0" algn="ctr">
              <a:buNone/>
              <a:defRPr sz="1050" baseline="0">
                <a:solidFill>
                  <a:schemeClr val="accent6"/>
                </a:solidFill>
              </a:defRPr>
            </a:lvl1pPr>
          </a:lstStyle>
          <a:p>
            <a:r>
              <a:rPr lang="en-GB" dirty="0"/>
              <a:t>Klik på ikon for at indsætte billede</a:t>
            </a:r>
            <a:endParaRPr lang="en-GB"/>
          </a:p>
        </p:txBody>
      </p:sp>
      <p:sp>
        <p:nvSpPr>
          <p:cNvPr id="6" name="Pladsholder til diasnummer 5"/>
          <p:cNvSpPr>
            <a:spLocks noGrp="1"/>
          </p:cNvSpPr>
          <p:nvPr>
            <p:ph type="sldNum" sz="quarter" idx="12"/>
          </p:nvPr>
        </p:nvSpPr>
        <p:spPr/>
        <p:txBody>
          <a:bodyPr/>
          <a:lstStyle/>
          <a:p>
            <a:fld id="{667EC89C-17A0-4E64-A6D2-B825673CEEDF}" type="slidenum">
              <a:rPr lang="en-GB">
                <a:solidFill>
                  <a:srgbClr val="FFFFFF"/>
                </a:solidFill>
              </a:rPr>
              <a:pPr/>
              <a:t>‹#›</a:t>
            </a:fld>
            <a:endParaRPr lang="en-GB" dirty="0">
              <a:solidFill>
                <a:srgbClr val="FFFFFF"/>
              </a:solidFill>
            </a:endParaRPr>
          </a:p>
        </p:txBody>
      </p:sp>
      <p:sp>
        <p:nvSpPr>
          <p:cNvPr id="4" name="USR_Name"/>
          <p:cNvSpPr>
            <a:spLocks noGrp="1"/>
          </p:cNvSpPr>
          <p:nvPr>
            <p:ph type="dt" sz="half" idx="10"/>
          </p:nvPr>
        </p:nvSpPr>
        <p:spPr/>
        <p:txBody>
          <a:bodyPr/>
          <a:lstStyle/>
          <a:p>
            <a:r>
              <a:rPr lang="en-GB" dirty="0">
                <a:solidFill>
                  <a:srgbClr val="FFFFFF"/>
                </a:solidFill>
              </a:rPr>
              <a:t>Peter Rossing</a:t>
            </a:r>
          </a:p>
        </p:txBody>
      </p:sp>
      <p:sp>
        <p:nvSpPr>
          <p:cNvPr id="5" name="FLD_PresentationTitle"/>
          <p:cNvSpPr>
            <a:spLocks noGrp="1"/>
          </p:cNvSpPr>
          <p:nvPr>
            <p:ph type="ftr" sz="quarter" idx="11"/>
          </p:nvPr>
        </p:nvSpPr>
        <p:spPr/>
        <p:txBody>
          <a:bodyPr/>
          <a:lstStyle/>
          <a:p>
            <a:endParaRPr lang="en-GB">
              <a:solidFill>
                <a:srgbClr val="FFFFFF"/>
              </a:solidFill>
            </a:endParaRPr>
          </a:p>
        </p:txBody>
      </p:sp>
    </p:spTree>
    <p:extLst>
      <p:ext uri="{BB962C8B-B14F-4D97-AF65-F5344CB8AC3E}">
        <p14:creationId xmlns:p14="http://schemas.microsoft.com/office/powerpoint/2010/main" val="40370654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3BE40F-A5E6-9A4B-A87D-74C8709ABA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50299" cy="4273550"/>
          </a:xfrm>
          <a:prstGeom prst="rect">
            <a:avLst/>
          </a:prstGeom>
        </p:spPr>
      </p:pic>
      <p:pic>
        <p:nvPicPr>
          <p:cNvPr id="4" name="Picture 3">
            <a:extLst>
              <a:ext uri="{FF2B5EF4-FFF2-40B4-BE49-F238E27FC236}">
                <a16:creationId xmlns:a16="http://schemas.microsoft.com/office/drawing/2014/main" id="{7E3B4ACE-229A-48F6-BCBD-DCCE0C32DCD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74" t="8787" r="37852" b="4820"/>
          <a:stretch/>
        </p:blipFill>
        <p:spPr>
          <a:xfrm flipH="1">
            <a:off x="4879298" y="1"/>
            <a:ext cx="4264701" cy="4273550"/>
          </a:xfrm>
          <a:prstGeom prst="rect">
            <a:avLst/>
          </a:prstGeom>
        </p:spPr>
      </p:pic>
      <p:sp>
        <p:nvSpPr>
          <p:cNvPr id="2" name="Title 1"/>
          <p:cNvSpPr>
            <a:spLocks noGrp="1"/>
          </p:cNvSpPr>
          <p:nvPr>
            <p:ph type="title" hasCustomPrompt="1"/>
          </p:nvPr>
        </p:nvSpPr>
        <p:spPr>
          <a:xfrm>
            <a:off x="432556" y="704468"/>
            <a:ext cx="3740400" cy="369332"/>
          </a:xfrm>
        </p:spPr>
        <p:txBody>
          <a:bodyPr wrap="square" anchor="b">
            <a:spAutoFit/>
          </a:bodyPr>
          <a:lstStyle>
            <a:lvl1pPr>
              <a:defRPr sz="2400">
                <a:solidFill>
                  <a:schemeClr val="bg1"/>
                </a:solidFill>
              </a:defRPr>
            </a:lvl1pPr>
          </a:lstStyle>
          <a:p>
            <a:r>
              <a:rPr lang="en-US" dirty="0"/>
              <a:t>Click to add title</a:t>
            </a:r>
          </a:p>
        </p:txBody>
      </p:sp>
      <p:sp>
        <p:nvSpPr>
          <p:cNvPr id="12" name="Text Placeholder 11"/>
          <p:cNvSpPr>
            <a:spLocks noGrp="1"/>
          </p:cNvSpPr>
          <p:nvPr>
            <p:ph type="body" sz="quarter" idx="12" hasCustomPrompt="1"/>
          </p:nvPr>
        </p:nvSpPr>
        <p:spPr>
          <a:xfrm>
            <a:off x="432806" y="1200000"/>
            <a:ext cx="3740150" cy="276999"/>
          </a:xfrm>
        </p:spPr>
        <p:txBody>
          <a:bodyPr>
            <a:spAutoFit/>
          </a:bodyPr>
          <a:lstStyle>
            <a:lvl1pPr marL="0" indent="0">
              <a:buNone/>
              <a:defRPr sz="1800">
                <a:solidFill>
                  <a:schemeClr val="bg1"/>
                </a:solidFill>
              </a:defRPr>
            </a:lvl1pPr>
          </a:lstStyle>
          <a:p>
            <a:pPr lvl="0"/>
            <a:r>
              <a:rPr lang="en-US" dirty="0"/>
              <a:t>Click to add subtitle</a:t>
            </a:r>
          </a:p>
        </p:txBody>
      </p:sp>
      <p:sp>
        <p:nvSpPr>
          <p:cNvPr id="11" name="Date Placeholder 10">
            <a:extLst>
              <a:ext uri="{FF2B5EF4-FFF2-40B4-BE49-F238E27FC236}">
                <a16:creationId xmlns:a16="http://schemas.microsoft.com/office/drawing/2014/main" id="{17E95975-C0CF-4883-B4D0-76B2A7E0C6E6}"/>
              </a:ext>
            </a:extLst>
          </p:cNvPr>
          <p:cNvSpPr>
            <a:spLocks noGrp="1"/>
          </p:cNvSpPr>
          <p:nvPr>
            <p:ph type="dt" sz="half" idx="13"/>
          </p:nvPr>
        </p:nvSpPr>
        <p:spPr/>
        <p:txBody>
          <a:bodyPr/>
          <a:lstStyle/>
          <a:p>
            <a:pPr>
              <a:defRPr/>
            </a:pPr>
            <a:r>
              <a:rPr lang="en-US"/>
              <a:t>DD-MMM-YYYY</a:t>
            </a:r>
            <a:endParaRPr lang="en-GB" dirty="0"/>
          </a:p>
        </p:txBody>
      </p:sp>
      <p:sp>
        <p:nvSpPr>
          <p:cNvPr id="13" name="Footer Placeholder 12">
            <a:extLst>
              <a:ext uri="{FF2B5EF4-FFF2-40B4-BE49-F238E27FC236}">
                <a16:creationId xmlns:a16="http://schemas.microsoft.com/office/drawing/2014/main" id="{E4FC0B85-E4F2-44C0-A10A-E7F33CB5D328}"/>
              </a:ext>
            </a:extLst>
          </p:cNvPr>
          <p:cNvSpPr>
            <a:spLocks noGrp="1"/>
          </p:cNvSpPr>
          <p:nvPr>
            <p:ph type="ftr" sz="quarter" idx="14"/>
          </p:nvPr>
        </p:nvSpPr>
        <p:spPr/>
        <p:txBody>
          <a:bodyPr/>
          <a:lstStyle/>
          <a:p>
            <a:pPr>
              <a:defRPr/>
            </a:pPr>
            <a:r>
              <a:rPr lang="en-GB"/>
              <a:t>Presentation title</a:t>
            </a:r>
            <a:endParaRPr lang="en-GB" dirty="0"/>
          </a:p>
        </p:txBody>
      </p:sp>
      <p:sp>
        <p:nvSpPr>
          <p:cNvPr id="14" name="Slide Number Placeholder 13">
            <a:extLst>
              <a:ext uri="{FF2B5EF4-FFF2-40B4-BE49-F238E27FC236}">
                <a16:creationId xmlns:a16="http://schemas.microsoft.com/office/drawing/2014/main" id="{5FB6007F-DCAC-42A9-84E5-7D059AC9C279}"/>
              </a:ext>
            </a:extLst>
          </p:cNvPr>
          <p:cNvSpPr>
            <a:spLocks noGrp="1"/>
          </p:cNvSpPr>
          <p:nvPr>
            <p:ph type="sldNum" sz="quarter" idx="15"/>
          </p:nvPr>
        </p:nvSpPr>
        <p:spPr/>
        <p:txBody>
          <a:bodyPr/>
          <a:lstStyle/>
          <a:p>
            <a:pPr>
              <a:defRPr/>
            </a:pPr>
            <a:fld id="{4B01E8EF-57E8-4F85-90EB-163CEE512F88}" type="slidenum">
              <a:rPr lang="en-GB" smtClean="0"/>
              <a:pPr>
                <a:defRPr/>
              </a:pPr>
              <a:t>‹#›</a:t>
            </a:fld>
            <a:endParaRPr lang="en-GB" dirty="0"/>
          </a:p>
        </p:txBody>
      </p:sp>
    </p:spTree>
    <p:extLst>
      <p:ext uri="{BB962C8B-B14F-4D97-AF65-F5344CB8AC3E}">
        <p14:creationId xmlns:p14="http://schemas.microsoft.com/office/powerpoint/2010/main" val="12128869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11FB32-EBDB-1948-B032-84B6902736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7" y="0"/>
            <a:ext cx="9148067" cy="4273550"/>
          </a:xfrm>
          <a:prstGeom prst="rect">
            <a:avLst/>
          </a:prstGeom>
        </p:spPr>
      </p:pic>
      <p:sp>
        <p:nvSpPr>
          <p:cNvPr id="9" name="Title 1">
            <a:extLst>
              <a:ext uri="{FF2B5EF4-FFF2-40B4-BE49-F238E27FC236}">
                <a16:creationId xmlns:a16="http://schemas.microsoft.com/office/drawing/2014/main" id="{44C1FA74-08E7-1844-AA0E-217F19FBDAFB}"/>
              </a:ext>
            </a:extLst>
          </p:cNvPr>
          <p:cNvSpPr>
            <a:spLocks noGrp="1"/>
          </p:cNvSpPr>
          <p:nvPr>
            <p:ph type="title" hasCustomPrompt="1"/>
          </p:nvPr>
        </p:nvSpPr>
        <p:spPr>
          <a:xfrm>
            <a:off x="5403600" y="664443"/>
            <a:ext cx="3740400" cy="369332"/>
          </a:xfrm>
        </p:spPr>
        <p:txBody>
          <a:bodyPr wrap="square" anchor="b">
            <a:spAutoFit/>
          </a:bodyPr>
          <a:lstStyle>
            <a:lvl1pPr>
              <a:defRPr sz="2400">
                <a:solidFill>
                  <a:schemeClr val="bg1"/>
                </a:solidFill>
              </a:defRPr>
            </a:lvl1pPr>
          </a:lstStyle>
          <a:p>
            <a:r>
              <a:rPr lang="en-US" dirty="0"/>
              <a:t>Click to add title</a:t>
            </a:r>
          </a:p>
        </p:txBody>
      </p:sp>
      <p:sp>
        <p:nvSpPr>
          <p:cNvPr id="11" name="Text Placeholder 11">
            <a:extLst>
              <a:ext uri="{FF2B5EF4-FFF2-40B4-BE49-F238E27FC236}">
                <a16:creationId xmlns:a16="http://schemas.microsoft.com/office/drawing/2014/main" id="{F93EAE08-DE83-194A-99DA-FF6913272479}"/>
              </a:ext>
            </a:extLst>
          </p:cNvPr>
          <p:cNvSpPr>
            <a:spLocks noGrp="1"/>
          </p:cNvSpPr>
          <p:nvPr>
            <p:ph type="body" sz="quarter" idx="12" hasCustomPrompt="1"/>
          </p:nvPr>
        </p:nvSpPr>
        <p:spPr>
          <a:xfrm>
            <a:off x="5403850" y="1159975"/>
            <a:ext cx="3740150" cy="276999"/>
          </a:xfrm>
        </p:spPr>
        <p:txBody>
          <a:bodyPr>
            <a:spAutoFit/>
          </a:bodyPr>
          <a:lstStyle>
            <a:lvl1pPr marL="0" indent="0">
              <a:buNone/>
              <a:defRPr sz="1800">
                <a:solidFill>
                  <a:schemeClr val="bg1"/>
                </a:solidFill>
              </a:defRPr>
            </a:lvl1pPr>
          </a:lstStyle>
          <a:p>
            <a:pPr lvl="0"/>
            <a:r>
              <a:rPr lang="en-US" dirty="0"/>
              <a:t>Click to add subtitle</a:t>
            </a:r>
          </a:p>
        </p:txBody>
      </p:sp>
      <p:sp>
        <p:nvSpPr>
          <p:cNvPr id="4" name="Date Placeholder 3">
            <a:extLst>
              <a:ext uri="{FF2B5EF4-FFF2-40B4-BE49-F238E27FC236}">
                <a16:creationId xmlns:a16="http://schemas.microsoft.com/office/drawing/2014/main" id="{0DF57EDD-0EB1-4143-8014-A5035C40826B}"/>
              </a:ext>
            </a:extLst>
          </p:cNvPr>
          <p:cNvSpPr>
            <a:spLocks noGrp="1"/>
          </p:cNvSpPr>
          <p:nvPr>
            <p:ph type="dt" sz="half" idx="13"/>
          </p:nvPr>
        </p:nvSpPr>
        <p:spPr/>
        <p:txBody>
          <a:bodyPr/>
          <a:lstStyle>
            <a:lvl1pPr>
              <a:defRPr>
                <a:solidFill>
                  <a:schemeClr val="bg1"/>
                </a:solidFill>
              </a:defRPr>
            </a:lvl1pPr>
          </a:lstStyle>
          <a:p>
            <a:pPr>
              <a:defRPr/>
            </a:pPr>
            <a:r>
              <a:rPr lang="en-US"/>
              <a:t>DD-MMM-YYYY</a:t>
            </a:r>
            <a:endParaRPr lang="en-GB" dirty="0"/>
          </a:p>
        </p:txBody>
      </p:sp>
      <p:sp>
        <p:nvSpPr>
          <p:cNvPr id="5" name="Footer Placeholder 4">
            <a:extLst>
              <a:ext uri="{FF2B5EF4-FFF2-40B4-BE49-F238E27FC236}">
                <a16:creationId xmlns:a16="http://schemas.microsoft.com/office/drawing/2014/main" id="{6A53008B-9991-40A4-A943-9A71843B7C4E}"/>
              </a:ext>
            </a:extLst>
          </p:cNvPr>
          <p:cNvSpPr>
            <a:spLocks noGrp="1"/>
          </p:cNvSpPr>
          <p:nvPr>
            <p:ph type="ftr" sz="quarter" idx="14"/>
          </p:nvPr>
        </p:nvSpPr>
        <p:spPr/>
        <p:txBody>
          <a:bodyPr/>
          <a:lstStyle>
            <a:lvl1pPr>
              <a:defRPr>
                <a:solidFill>
                  <a:schemeClr val="bg1"/>
                </a:solidFill>
              </a:defRPr>
            </a:lvl1pPr>
          </a:lstStyle>
          <a:p>
            <a:pPr>
              <a:defRPr/>
            </a:pPr>
            <a:r>
              <a:rPr lang="en-GB"/>
              <a:t>Presentation title</a:t>
            </a:r>
            <a:endParaRPr lang="en-GB" dirty="0"/>
          </a:p>
        </p:txBody>
      </p:sp>
      <p:sp>
        <p:nvSpPr>
          <p:cNvPr id="6" name="Slide Number Placeholder 5">
            <a:extLst>
              <a:ext uri="{FF2B5EF4-FFF2-40B4-BE49-F238E27FC236}">
                <a16:creationId xmlns:a16="http://schemas.microsoft.com/office/drawing/2014/main" id="{4700663A-5FB7-4E2B-A623-CD7A49929894}"/>
              </a:ext>
            </a:extLst>
          </p:cNvPr>
          <p:cNvSpPr>
            <a:spLocks noGrp="1"/>
          </p:cNvSpPr>
          <p:nvPr>
            <p:ph type="sldNum" sz="quarter" idx="15"/>
          </p:nvPr>
        </p:nvSpPr>
        <p:spPr/>
        <p:txBody>
          <a:bodyPr/>
          <a:lstStyle>
            <a:lvl1pPr>
              <a:defRPr>
                <a:solidFill>
                  <a:schemeClr val="bg1"/>
                </a:solidFill>
              </a:defRPr>
            </a:lvl1pPr>
          </a:lstStyle>
          <a:p>
            <a:pPr>
              <a:defRPr/>
            </a:pPr>
            <a:fld id="{4B01E8EF-57E8-4F85-90EB-163CEE512F88}" type="slidenum">
              <a:rPr lang="en-GB" smtClean="0"/>
              <a:pPr>
                <a:defRPr/>
              </a:pPr>
              <a:t>‹#›</a:t>
            </a:fld>
            <a:endParaRPr lang="en-GB" dirty="0"/>
          </a:p>
        </p:txBody>
      </p:sp>
      <p:pic>
        <p:nvPicPr>
          <p:cNvPr id="13" name="Picture 12">
            <a:extLst>
              <a:ext uri="{FF2B5EF4-FFF2-40B4-BE49-F238E27FC236}">
                <a16:creationId xmlns:a16="http://schemas.microsoft.com/office/drawing/2014/main" id="{28985A69-35B2-9D45-AC74-82521C402A0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2366" r="-63"/>
          <a:stretch/>
        </p:blipFill>
        <p:spPr>
          <a:xfrm flipH="1">
            <a:off x="-4067" y="0"/>
            <a:ext cx="4975738" cy="4273550"/>
          </a:xfrm>
          <a:prstGeom prst="rect">
            <a:avLst/>
          </a:prstGeom>
        </p:spPr>
      </p:pic>
    </p:spTree>
    <p:extLst>
      <p:ext uri="{BB962C8B-B14F-4D97-AF65-F5344CB8AC3E}">
        <p14:creationId xmlns:p14="http://schemas.microsoft.com/office/powerpoint/2010/main" val="3287581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image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3BE40F-A5E6-9A4B-A87D-74C8709ABA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50299" cy="4273550"/>
          </a:xfrm>
          <a:prstGeom prst="rect">
            <a:avLst/>
          </a:prstGeom>
        </p:spPr>
      </p:pic>
      <p:pic>
        <p:nvPicPr>
          <p:cNvPr id="4" name="Picture 3">
            <a:extLst>
              <a:ext uri="{FF2B5EF4-FFF2-40B4-BE49-F238E27FC236}">
                <a16:creationId xmlns:a16="http://schemas.microsoft.com/office/drawing/2014/main" id="{7E3B4ACE-229A-48F6-BCBD-DCCE0C32DCD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8044" t="3524" r="19942" b="3524"/>
          <a:stretch/>
        </p:blipFill>
        <p:spPr>
          <a:xfrm>
            <a:off x="4871803" y="1"/>
            <a:ext cx="4272196" cy="4273550"/>
          </a:xfrm>
          <a:prstGeom prst="rect">
            <a:avLst/>
          </a:prstGeom>
        </p:spPr>
      </p:pic>
      <p:sp>
        <p:nvSpPr>
          <p:cNvPr id="2" name="Title 1"/>
          <p:cNvSpPr>
            <a:spLocks noGrp="1"/>
          </p:cNvSpPr>
          <p:nvPr>
            <p:ph type="title" hasCustomPrompt="1"/>
          </p:nvPr>
        </p:nvSpPr>
        <p:spPr>
          <a:xfrm>
            <a:off x="432556" y="704468"/>
            <a:ext cx="3740400" cy="369332"/>
          </a:xfrm>
        </p:spPr>
        <p:txBody>
          <a:bodyPr wrap="square" anchor="b">
            <a:spAutoFit/>
          </a:bodyPr>
          <a:lstStyle>
            <a:lvl1pPr>
              <a:defRPr sz="2400">
                <a:solidFill>
                  <a:schemeClr val="bg1"/>
                </a:solidFill>
              </a:defRPr>
            </a:lvl1pPr>
          </a:lstStyle>
          <a:p>
            <a:r>
              <a:rPr lang="en-US" dirty="0"/>
              <a:t>Click to add title</a:t>
            </a:r>
          </a:p>
        </p:txBody>
      </p:sp>
      <p:sp>
        <p:nvSpPr>
          <p:cNvPr id="12" name="Text Placeholder 11"/>
          <p:cNvSpPr>
            <a:spLocks noGrp="1"/>
          </p:cNvSpPr>
          <p:nvPr>
            <p:ph type="body" sz="quarter" idx="12" hasCustomPrompt="1"/>
          </p:nvPr>
        </p:nvSpPr>
        <p:spPr>
          <a:xfrm>
            <a:off x="432806" y="1200000"/>
            <a:ext cx="3740150" cy="276999"/>
          </a:xfrm>
        </p:spPr>
        <p:txBody>
          <a:bodyPr>
            <a:spAutoFit/>
          </a:bodyPr>
          <a:lstStyle>
            <a:lvl1pPr marL="0" indent="0">
              <a:buNone/>
              <a:defRPr sz="1800">
                <a:solidFill>
                  <a:schemeClr val="bg1"/>
                </a:solidFill>
              </a:defRPr>
            </a:lvl1pPr>
          </a:lstStyle>
          <a:p>
            <a:pPr lvl="0"/>
            <a:r>
              <a:rPr lang="en-US" dirty="0"/>
              <a:t>Click to add subtitle</a:t>
            </a:r>
          </a:p>
        </p:txBody>
      </p:sp>
      <p:sp>
        <p:nvSpPr>
          <p:cNvPr id="11" name="Date Placeholder 10">
            <a:extLst>
              <a:ext uri="{FF2B5EF4-FFF2-40B4-BE49-F238E27FC236}">
                <a16:creationId xmlns:a16="http://schemas.microsoft.com/office/drawing/2014/main" id="{17E95975-C0CF-4883-B4D0-76B2A7E0C6E6}"/>
              </a:ext>
            </a:extLst>
          </p:cNvPr>
          <p:cNvSpPr>
            <a:spLocks noGrp="1"/>
          </p:cNvSpPr>
          <p:nvPr>
            <p:ph type="dt" sz="half" idx="13"/>
          </p:nvPr>
        </p:nvSpPr>
        <p:spPr/>
        <p:txBody>
          <a:bodyPr/>
          <a:lstStyle/>
          <a:p>
            <a:pPr>
              <a:defRPr/>
            </a:pPr>
            <a:r>
              <a:rPr lang="en-US"/>
              <a:t>DD-MMM-YYYY</a:t>
            </a:r>
            <a:endParaRPr lang="en-GB" dirty="0"/>
          </a:p>
        </p:txBody>
      </p:sp>
      <p:sp>
        <p:nvSpPr>
          <p:cNvPr id="13" name="Footer Placeholder 12">
            <a:extLst>
              <a:ext uri="{FF2B5EF4-FFF2-40B4-BE49-F238E27FC236}">
                <a16:creationId xmlns:a16="http://schemas.microsoft.com/office/drawing/2014/main" id="{E4FC0B85-E4F2-44C0-A10A-E7F33CB5D328}"/>
              </a:ext>
            </a:extLst>
          </p:cNvPr>
          <p:cNvSpPr>
            <a:spLocks noGrp="1"/>
          </p:cNvSpPr>
          <p:nvPr>
            <p:ph type="ftr" sz="quarter" idx="14"/>
          </p:nvPr>
        </p:nvSpPr>
        <p:spPr/>
        <p:txBody>
          <a:bodyPr/>
          <a:lstStyle/>
          <a:p>
            <a:pPr>
              <a:defRPr/>
            </a:pPr>
            <a:r>
              <a:rPr lang="en-GB"/>
              <a:t>Presentation title</a:t>
            </a:r>
            <a:endParaRPr lang="en-GB" dirty="0"/>
          </a:p>
        </p:txBody>
      </p:sp>
      <p:sp>
        <p:nvSpPr>
          <p:cNvPr id="14" name="Slide Number Placeholder 13">
            <a:extLst>
              <a:ext uri="{FF2B5EF4-FFF2-40B4-BE49-F238E27FC236}">
                <a16:creationId xmlns:a16="http://schemas.microsoft.com/office/drawing/2014/main" id="{5FB6007F-DCAC-42A9-84E5-7D059AC9C279}"/>
              </a:ext>
            </a:extLst>
          </p:cNvPr>
          <p:cNvSpPr>
            <a:spLocks noGrp="1"/>
          </p:cNvSpPr>
          <p:nvPr>
            <p:ph type="sldNum" sz="quarter" idx="15"/>
          </p:nvPr>
        </p:nvSpPr>
        <p:spPr/>
        <p:txBody>
          <a:bodyPr/>
          <a:lstStyle/>
          <a:p>
            <a:pPr>
              <a:defRPr/>
            </a:pPr>
            <a:fld id="{4B01E8EF-57E8-4F85-90EB-163CEE512F88}" type="slidenum">
              <a:rPr lang="en-GB" smtClean="0"/>
              <a:pPr>
                <a:defRPr/>
              </a:pPr>
              <a:t>‹#›</a:t>
            </a:fld>
            <a:endParaRPr lang="en-GB" dirty="0"/>
          </a:p>
        </p:txBody>
      </p:sp>
    </p:spTree>
    <p:extLst>
      <p:ext uri="{BB962C8B-B14F-4D97-AF65-F5344CB8AC3E}">
        <p14:creationId xmlns:p14="http://schemas.microsoft.com/office/powerpoint/2010/main" val="18475305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image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11FB32-EBDB-1948-B032-84B6902736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4273550"/>
          </a:xfrm>
          <a:prstGeom prst="rect">
            <a:avLst/>
          </a:prstGeom>
        </p:spPr>
      </p:pic>
      <p:sp>
        <p:nvSpPr>
          <p:cNvPr id="9" name="Title 1">
            <a:extLst>
              <a:ext uri="{FF2B5EF4-FFF2-40B4-BE49-F238E27FC236}">
                <a16:creationId xmlns:a16="http://schemas.microsoft.com/office/drawing/2014/main" id="{44C1FA74-08E7-1844-AA0E-217F19FBDAFB}"/>
              </a:ext>
            </a:extLst>
          </p:cNvPr>
          <p:cNvSpPr>
            <a:spLocks noGrp="1"/>
          </p:cNvSpPr>
          <p:nvPr>
            <p:ph type="title" hasCustomPrompt="1"/>
          </p:nvPr>
        </p:nvSpPr>
        <p:spPr>
          <a:xfrm>
            <a:off x="5403600" y="664443"/>
            <a:ext cx="3740400" cy="369332"/>
          </a:xfrm>
        </p:spPr>
        <p:txBody>
          <a:bodyPr wrap="square" anchor="b">
            <a:spAutoFit/>
          </a:bodyPr>
          <a:lstStyle>
            <a:lvl1pPr>
              <a:defRPr sz="2400">
                <a:solidFill>
                  <a:schemeClr val="bg1"/>
                </a:solidFill>
              </a:defRPr>
            </a:lvl1pPr>
          </a:lstStyle>
          <a:p>
            <a:r>
              <a:rPr lang="en-US" dirty="0"/>
              <a:t>Click to add title</a:t>
            </a:r>
          </a:p>
        </p:txBody>
      </p:sp>
      <p:sp>
        <p:nvSpPr>
          <p:cNvPr id="11" name="Text Placeholder 11">
            <a:extLst>
              <a:ext uri="{FF2B5EF4-FFF2-40B4-BE49-F238E27FC236}">
                <a16:creationId xmlns:a16="http://schemas.microsoft.com/office/drawing/2014/main" id="{F93EAE08-DE83-194A-99DA-FF6913272479}"/>
              </a:ext>
            </a:extLst>
          </p:cNvPr>
          <p:cNvSpPr>
            <a:spLocks noGrp="1"/>
          </p:cNvSpPr>
          <p:nvPr>
            <p:ph type="body" sz="quarter" idx="12" hasCustomPrompt="1"/>
          </p:nvPr>
        </p:nvSpPr>
        <p:spPr>
          <a:xfrm>
            <a:off x="5403850" y="1159975"/>
            <a:ext cx="3740150" cy="276999"/>
          </a:xfrm>
        </p:spPr>
        <p:txBody>
          <a:bodyPr>
            <a:spAutoFit/>
          </a:bodyPr>
          <a:lstStyle>
            <a:lvl1pPr marL="0" indent="0">
              <a:buNone/>
              <a:defRPr sz="1800">
                <a:solidFill>
                  <a:schemeClr val="bg1"/>
                </a:solidFill>
              </a:defRPr>
            </a:lvl1pPr>
          </a:lstStyle>
          <a:p>
            <a:pPr lvl="0"/>
            <a:r>
              <a:rPr lang="en-US" dirty="0"/>
              <a:t>Click to add subtitle</a:t>
            </a:r>
          </a:p>
        </p:txBody>
      </p:sp>
      <p:pic>
        <p:nvPicPr>
          <p:cNvPr id="10" name="Picture 9">
            <a:extLst>
              <a:ext uri="{FF2B5EF4-FFF2-40B4-BE49-F238E27FC236}">
                <a16:creationId xmlns:a16="http://schemas.microsoft.com/office/drawing/2014/main" id="{61633A07-04DB-446E-9DFC-8CE4716DC05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450" t="3914" r="23178" b="3914"/>
          <a:stretch/>
        </p:blipFill>
        <p:spPr>
          <a:xfrm flipH="1">
            <a:off x="-1" y="0"/>
            <a:ext cx="4961745" cy="4273549"/>
          </a:xfrm>
          <a:prstGeom prst="rect">
            <a:avLst/>
          </a:prstGeom>
        </p:spPr>
      </p:pic>
      <p:sp>
        <p:nvSpPr>
          <p:cNvPr id="4" name="Date Placeholder 3">
            <a:extLst>
              <a:ext uri="{FF2B5EF4-FFF2-40B4-BE49-F238E27FC236}">
                <a16:creationId xmlns:a16="http://schemas.microsoft.com/office/drawing/2014/main" id="{0DF57EDD-0EB1-4143-8014-A5035C40826B}"/>
              </a:ext>
            </a:extLst>
          </p:cNvPr>
          <p:cNvSpPr>
            <a:spLocks noGrp="1"/>
          </p:cNvSpPr>
          <p:nvPr>
            <p:ph type="dt" sz="half" idx="13"/>
          </p:nvPr>
        </p:nvSpPr>
        <p:spPr/>
        <p:txBody>
          <a:bodyPr/>
          <a:lstStyle>
            <a:lvl1pPr>
              <a:defRPr>
                <a:solidFill>
                  <a:schemeClr val="bg1"/>
                </a:solidFill>
              </a:defRPr>
            </a:lvl1pPr>
          </a:lstStyle>
          <a:p>
            <a:pPr>
              <a:defRPr/>
            </a:pPr>
            <a:r>
              <a:rPr lang="en-US"/>
              <a:t>DD-MMM-YYYY</a:t>
            </a:r>
            <a:endParaRPr lang="en-GB" dirty="0"/>
          </a:p>
        </p:txBody>
      </p:sp>
      <p:sp>
        <p:nvSpPr>
          <p:cNvPr id="5" name="Footer Placeholder 4">
            <a:extLst>
              <a:ext uri="{FF2B5EF4-FFF2-40B4-BE49-F238E27FC236}">
                <a16:creationId xmlns:a16="http://schemas.microsoft.com/office/drawing/2014/main" id="{6A53008B-9991-40A4-A943-9A71843B7C4E}"/>
              </a:ext>
            </a:extLst>
          </p:cNvPr>
          <p:cNvSpPr>
            <a:spLocks noGrp="1"/>
          </p:cNvSpPr>
          <p:nvPr>
            <p:ph type="ftr" sz="quarter" idx="14"/>
          </p:nvPr>
        </p:nvSpPr>
        <p:spPr/>
        <p:txBody>
          <a:bodyPr/>
          <a:lstStyle>
            <a:lvl1pPr>
              <a:defRPr>
                <a:solidFill>
                  <a:schemeClr val="bg1"/>
                </a:solidFill>
              </a:defRPr>
            </a:lvl1pPr>
          </a:lstStyle>
          <a:p>
            <a:pPr>
              <a:defRPr/>
            </a:pPr>
            <a:r>
              <a:rPr lang="en-GB"/>
              <a:t>Presentation title</a:t>
            </a:r>
            <a:endParaRPr lang="en-GB" dirty="0"/>
          </a:p>
        </p:txBody>
      </p:sp>
      <p:sp>
        <p:nvSpPr>
          <p:cNvPr id="6" name="Slide Number Placeholder 5">
            <a:extLst>
              <a:ext uri="{FF2B5EF4-FFF2-40B4-BE49-F238E27FC236}">
                <a16:creationId xmlns:a16="http://schemas.microsoft.com/office/drawing/2014/main" id="{4700663A-5FB7-4E2B-A623-CD7A49929894}"/>
              </a:ext>
            </a:extLst>
          </p:cNvPr>
          <p:cNvSpPr>
            <a:spLocks noGrp="1"/>
          </p:cNvSpPr>
          <p:nvPr>
            <p:ph type="sldNum" sz="quarter" idx="15"/>
          </p:nvPr>
        </p:nvSpPr>
        <p:spPr/>
        <p:txBody>
          <a:bodyPr/>
          <a:lstStyle>
            <a:lvl1pPr>
              <a:defRPr>
                <a:solidFill>
                  <a:schemeClr val="bg1"/>
                </a:solidFill>
              </a:defRPr>
            </a:lvl1pPr>
          </a:lstStyle>
          <a:p>
            <a:pPr>
              <a:defRPr/>
            </a:pPr>
            <a:fld id="{4B01E8EF-57E8-4F85-90EB-163CEE512F88}" type="slidenum">
              <a:rPr lang="en-GB" smtClean="0"/>
              <a:pPr>
                <a:defRPr/>
              </a:pPr>
              <a:t>‹#›</a:t>
            </a:fld>
            <a:endParaRPr lang="en-GB" dirty="0"/>
          </a:p>
        </p:txBody>
      </p:sp>
    </p:spTree>
    <p:extLst>
      <p:ext uri="{BB962C8B-B14F-4D97-AF65-F5344CB8AC3E}">
        <p14:creationId xmlns:p14="http://schemas.microsoft.com/office/powerpoint/2010/main" val="4045331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image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3BE40F-A5E6-9A4B-A87D-74C8709ABA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50299" cy="4273550"/>
          </a:xfrm>
          <a:prstGeom prst="rect">
            <a:avLst/>
          </a:prstGeom>
        </p:spPr>
      </p:pic>
      <p:pic>
        <p:nvPicPr>
          <p:cNvPr id="9" name="Picture 8">
            <a:extLst>
              <a:ext uri="{FF2B5EF4-FFF2-40B4-BE49-F238E27FC236}">
                <a16:creationId xmlns:a16="http://schemas.microsoft.com/office/drawing/2014/main" id="{D7276928-5DCD-824D-9BC1-A0FBFF57F1B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0917" t="1973" r="4417" b="1861"/>
          <a:stretch/>
        </p:blipFill>
        <p:spPr>
          <a:xfrm>
            <a:off x="4833370" y="0"/>
            <a:ext cx="4310630" cy="4273550"/>
          </a:xfrm>
          <a:prstGeom prst="rect">
            <a:avLst/>
          </a:prstGeom>
        </p:spPr>
      </p:pic>
      <p:sp>
        <p:nvSpPr>
          <p:cNvPr id="2" name="Title 1"/>
          <p:cNvSpPr>
            <a:spLocks noGrp="1"/>
          </p:cNvSpPr>
          <p:nvPr>
            <p:ph type="title" hasCustomPrompt="1"/>
          </p:nvPr>
        </p:nvSpPr>
        <p:spPr>
          <a:xfrm>
            <a:off x="432556" y="704468"/>
            <a:ext cx="3740400" cy="369332"/>
          </a:xfrm>
        </p:spPr>
        <p:txBody>
          <a:bodyPr wrap="square" anchor="b">
            <a:spAutoFit/>
          </a:bodyPr>
          <a:lstStyle>
            <a:lvl1pPr>
              <a:defRPr sz="2400">
                <a:solidFill>
                  <a:schemeClr val="bg1"/>
                </a:solidFill>
              </a:defRPr>
            </a:lvl1pPr>
          </a:lstStyle>
          <a:p>
            <a:r>
              <a:rPr lang="en-US" dirty="0"/>
              <a:t>Click to add title</a:t>
            </a:r>
          </a:p>
        </p:txBody>
      </p:sp>
      <p:sp>
        <p:nvSpPr>
          <p:cNvPr id="12" name="Text Placeholder 11"/>
          <p:cNvSpPr>
            <a:spLocks noGrp="1"/>
          </p:cNvSpPr>
          <p:nvPr>
            <p:ph type="body" sz="quarter" idx="12" hasCustomPrompt="1"/>
          </p:nvPr>
        </p:nvSpPr>
        <p:spPr>
          <a:xfrm>
            <a:off x="432806" y="1200000"/>
            <a:ext cx="3740150" cy="276999"/>
          </a:xfrm>
        </p:spPr>
        <p:txBody>
          <a:bodyPr>
            <a:spAutoFit/>
          </a:bodyPr>
          <a:lstStyle>
            <a:lvl1pPr marL="0" indent="0">
              <a:buNone/>
              <a:defRPr sz="1800">
                <a:solidFill>
                  <a:schemeClr val="bg1"/>
                </a:solidFill>
              </a:defRPr>
            </a:lvl1pPr>
          </a:lstStyle>
          <a:p>
            <a:pPr lvl="0"/>
            <a:r>
              <a:rPr lang="en-US" dirty="0"/>
              <a:t>Click to add subtitle</a:t>
            </a:r>
          </a:p>
        </p:txBody>
      </p:sp>
      <p:sp>
        <p:nvSpPr>
          <p:cNvPr id="11" name="Date Placeholder 10">
            <a:extLst>
              <a:ext uri="{FF2B5EF4-FFF2-40B4-BE49-F238E27FC236}">
                <a16:creationId xmlns:a16="http://schemas.microsoft.com/office/drawing/2014/main" id="{17E95975-C0CF-4883-B4D0-76B2A7E0C6E6}"/>
              </a:ext>
            </a:extLst>
          </p:cNvPr>
          <p:cNvSpPr>
            <a:spLocks noGrp="1"/>
          </p:cNvSpPr>
          <p:nvPr>
            <p:ph type="dt" sz="half" idx="13"/>
          </p:nvPr>
        </p:nvSpPr>
        <p:spPr/>
        <p:txBody>
          <a:bodyPr/>
          <a:lstStyle/>
          <a:p>
            <a:pPr>
              <a:defRPr/>
            </a:pPr>
            <a:r>
              <a:rPr lang="en-US"/>
              <a:t>DD-MMM-YYYY</a:t>
            </a:r>
            <a:endParaRPr lang="en-GB" dirty="0"/>
          </a:p>
        </p:txBody>
      </p:sp>
      <p:sp>
        <p:nvSpPr>
          <p:cNvPr id="13" name="Footer Placeholder 12">
            <a:extLst>
              <a:ext uri="{FF2B5EF4-FFF2-40B4-BE49-F238E27FC236}">
                <a16:creationId xmlns:a16="http://schemas.microsoft.com/office/drawing/2014/main" id="{E4FC0B85-E4F2-44C0-A10A-E7F33CB5D328}"/>
              </a:ext>
            </a:extLst>
          </p:cNvPr>
          <p:cNvSpPr>
            <a:spLocks noGrp="1"/>
          </p:cNvSpPr>
          <p:nvPr>
            <p:ph type="ftr" sz="quarter" idx="14"/>
          </p:nvPr>
        </p:nvSpPr>
        <p:spPr/>
        <p:txBody>
          <a:bodyPr/>
          <a:lstStyle/>
          <a:p>
            <a:pPr>
              <a:defRPr/>
            </a:pPr>
            <a:r>
              <a:rPr lang="en-GB"/>
              <a:t>Presentation title</a:t>
            </a:r>
            <a:endParaRPr lang="en-GB" dirty="0"/>
          </a:p>
        </p:txBody>
      </p:sp>
      <p:sp>
        <p:nvSpPr>
          <p:cNvPr id="14" name="Slide Number Placeholder 13">
            <a:extLst>
              <a:ext uri="{FF2B5EF4-FFF2-40B4-BE49-F238E27FC236}">
                <a16:creationId xmlns:a16="http://schemas.microsoft.com/office/drawing/2014/main" id="{5FB6007F-DCAC-42A9-84E5-7D059AC9C279}"/>
              </a:ext>
            </a:extLst>
          </p:cNvPr>
          <p:cNvSpPr>
            <a:spLocks noGrp="1"/>
          </p:cNvSpPr>
          <p:nvPr>
            <p:ph type="sldNum" sz="quarter" idx="15"/>
          </p:nvPr>
        </p:nvSpPr>
        <p:spPr/>
        <p:txBody>
          <a:bodyPr/>
          <a:lstStyle/>
          <a:p>
            <a:pPr>
              <a:defRPr/>
            </a:pPr>
            <a:fld id="{4B01E8EF-57E8-4F85-90EB-163CEE512F88}" type="slidenum">
              <a:rPr lang="en-GB" smtClean="0"/>
              <a:pPr>
                <a:defRPr/>
              </a:pPr>
              <a:t>‹#›</a:t>
            </a:fld>
            <a:endParaRPr lang="en-GB" dirty="0"/>
          </a:p>
        </p:txBody>
      </p:sp>
    </p:spTree>
    <p:extLst>
      <p:ext uri="{BB962C8B-B14F-4D97-AF65-F5344CB8AC3E}">
        <p14:creationId xmlns:p14="http://schemas.microsoft.com/office/powerpoint/2010/main" val="3972450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image 8">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11FB32-EBDB-1948-B032-84B6902736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7" y="0"/>
            <a:ext cx="9148067" cy="4273550"/>
          </a:xfrm>
          <a:prstGeom prst="rect">
            <a:avLst/>
          </a:prstGeom>
        </p:spPr>
      </p:pic>
      <p:sp>
        <p:nvSpPr>
          <p:cNvPr id="9" name="Title 1">
            <a:extLst>
              <a:ext uri="{FF2B5EF4-FFF2-40B4-BE49-F238E27FC236}">
                <a16:creationId xmlns:a16="http://schemas.microsoft.com/office/drawing/2014/main" id="{44C1FA74-08E7-1844-AA0E-217F19FBDAFB}"/>
              </a:ext>
            </a:extLst>
          </p:cNvPr>
          <p:cNvSpPr>
            <a:spLocks noGrp="1"/>
          </p:cNvSpPr>
          <p:nvPr>
            <p:ph type="title" hasCustomPrompt="1"/>
          </p:nvPr>
        </p:nvSpPr>
        <p:spPr>
          <a:xfrm>
            <a:off x="5403600" y="664443"/>
            <a:ext cx="3740400" cy="369332"/>
          </a:xfrm>
        </p:spPr>
        <p:txBody>
          <a:bodyPr wrap="square" anchor="b">
            <a:spAutoFit/>
          </a:bodyPr>
          <a:lstStyle>
            <a:lvl1pPr>
              <a:defRPr sz="2400">
                <a:solidFill>
                  <a:schemeClr val="bg1"/>
                </a:solidFill>
              </a:defRPr>
            </a:lvl1pPr>
          </a:lstStyle>
          <a:p>
            <a:r>
              <a:rPr lang="en-US" dirty="0"/>
              <a:t>Click to add title</a:t>
            </a:r>
          </a:p>
        </p:txBody>
      </p:sp>
      <p:sp>
        <p:nvSpPr>
          <p:cNvPr id="11" name="Text Placeholder 11">
            <a:extLst>
              <a:ext uri="{FF2B5EF4-FFF2-40B4-BE49-F238E27FC236}">
                <a16:creationId xmlns:a16="http://schemas.microsoft.com/office/drawing/2014/main" id="{F93EAE08-DE83-194A-99DA-FF6913272479}"/>
              </a:ext>
            </a:extLst>
          </p:cNvPr>
          <p:cNvSpPr>
            <a:spLocks noGrp="1"/>
          </p:cNvSpPr>
          <p:nvPr>
            <p:ph type="body" sz="quarter" idx="12" hasCustomPrompt="1"/>
          </p:nvPr>
        </p:nvSpPr>
        <p:spPr>
          <a:xfrm>
            <a:off x="5403850" y="1159975"/>
            <a:ext cx="3740150" cy="276999"/>
          </a:xfrm>
        </p:spPr>
        <p:txBody>
          <a:bodyPr>
            <a:spAutoFit/>
          </a:bodyPr>
          <a:lstStyle>
            <a:lvl1pPr marL="0" indent="0">
              <a:buNone/>
              <a:defRPr sz="1800">
                <a:solidFill>
                  <a:schemeClr val="bg1"/>
                </a:solidFill>
              </a:defRPr>
            </a:lvl1pPr>
          </a:lstStyle>
          <a:p>
            <a:pPr lvl="0"/>
            <a:r>
              <a:rPr lang="en-US" dirty="0"/>
              <a:t>Click to add subtitle</a:t>
            </a:r>
          </a:p>
        </p:txBody>
      </p:sp>
      <p:pic>
        <p:nvPicPr>
          <p:cNvPr id="10" name="Picture 9">
            <a:extLst>
              <a:ext uri="{FF2B5EF4-FFF2-40B4-BE49-F238E27FC236}">
                <a16:creationId xmlns:a16="http://schemas.microsoft.com/office/drawing/2014/main" id="{61633A07-04DB-446E-9DFC-8CE4716DC05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249" t="38848" r="1026" b="5020"/>
          <a:stretch/>
        </p:blipFill>
        <p:spPr>
          <a:xfrm>
            <a:off x="-4067" y="0"/>
            <a:ext cx="4960267" cy="4273550"/>
          </a:xfrm>
          <a:prstGeom prst="rect">
            <a:avLst/>
          </a:prstGeom>
        </p:spPr>
      </p:pic>
      <p:sp>
        <p:nvSpPr>
          <p:cNvPr id="4" name="Date Placeholder 3">
            <a:extLst>
              <a:ext uri="{FF2B5EF4-FFF2-40B4-BE49-F238E27FC236}">
                <a16:creationId xmlns:a16="http://schemas.microsoft.com/office/drawing/2014/main" id="{0DF57EDD-0EB1-4143-8014-A5035C40826B}"/>
              </a:ext>
            </a:extLst>
          </p:cNvPr>
          <p:cNvSpPr>
            <a:spLocks noGrp="1"/>
          </p:cNvSpPr>
          <p:nvPr>
            <p:ph type="dt" sz="half" idx="13"/>
          </p:nvPr>
        </p:nvSpPr>
        <p:spPr/>
        <p:txBody>
          <a:bodyPr/>
          <a:lstStyle>
            <a:lvl1pPr>
              <a:defRPr>
                <a:solidFill>
                  <a:schemeClr val="bg1"/>
                </a:solidFill>
              </a:defRPr>
            </a:lvl1pPr>
          </a:lstStyle>
          <a:p>
            <a:pPr>
              <a:defRPr/>
            </a:pPr>
            <a:r>
              <a:rPr lang="en-US"/>
              <a:t>DD-MMM-YYYY</a:t>
            </a:r>
            <a:endParaRPr lang="en-GB" dirty="0"/>
          </a:p>
        </p:txBody>
      </p:sp>
      <p:sp>
        <p:nvSpPr>
          <p:cNvPr id="5" name="Footer Placeholder 4">
            <a:extLst>
              <a:ext uri="{FF2B5EF4-FFF2-40B4-BE49-F238E27FC236}">
                <a16:creationId xmlns:a16="http://schemas.microsoft.com/office/drawing/2014/main" id="{6A53008B-9991-40A4-A943-9A71843B7C4E}"/>
              </a:ext>
            </a:extLst>
          </p:cNvPr>
          <p:cNvSpPr>
            <a:spLocks noGrp="1"/>
          </p:cNvSpPr>
          <p:nvPr>
            <p:ph type="ftr" sz="quarter" idx="14"/>
          </p:nvPr>
        </p:nvSpPr>
        <p:spPr/>
        <p:txBody>
          <a:bodyPr/>
          <a:lstStyle>
            <a:lvl1pPr>
              <a:defRPr>
                <a:solidFill>
                  <a:schemeClr val="bg1"/>
                </a:solidFill>
              </a:defRPr>
            </a:lvl1pPr>
          </a:lstStyle>
          <a:p>
            <a:pPr>
              <a:defRPr/>
            </a:pPr>
            <a:r>
              <a:rPr lang="en-GB"/>
              <a:t>Presentation title</a:t>
            </a:r>
            <a:endParaRPr lang="en-GB" dirty="0"/>
          </a:p>
        </p:txBody>
      </p:sp>
      <p:sp>
        <p:nvSpPr>
          <p:cNvPr id="6" name="Slide Number Placeholder 5">
            <a:extLst>
              <a:ext uri="{FF2B5EF4-FFF2-40B4-BE49-F238E27FC236}">
                <a16:creationId xmlns:a16="http://schemas.microsoft.com/office/drawing/2014/main" id="{4700663A-5FB7-4E2B-A623-CD7A49929894}"/>
              </a:ext>
            </a:extLst>
          </p:cNvPr>
          <p:cNvSpPr>
            <a:spLocks noGrp="1"/>
          </p:cNvSpPr>
          <p:nvPr>
            <p:ph type="sldNum" sz="quarter" idx="15"/>
          </p:nvPr>
        </p:nvSpPr>
        <p:spPr/>
        <p:txBody>
          <a:bodyPr/>
          <a:lstStyle>
            <a:lvl1pPr>
              <a:defRPr>
                <a:solidFill>
                  <a:schemeClr val="bg1"/>
                </a:solidFill>
              </a:defRPr>
            </a:lvl1pPr>
          </a:lstStyle>
          <a:p>
            <a:pPr>
              <a:defRPr/>
            </a:pPr>
            <a:fld id="{4B01E8EF-57E8-4F85-90EB-163CEE512F88}" type="slidenum">
              <a:rPr lang="en-GB" smtClean="0"/>
              <a:pPr>
                <a:defRPr/>
              </a:pPr>
              <a:t>‹#›</a:t>
            </a:fld>
            <a:endParaRPr lang="en-GB" dirty="0"/>
          </a:p>
        </p:txBody>
      </p:sp>
    </p:spTree>
    <p:extLst>
      <p:ext uri="{BB962C8B-B14F-4D97-AF65-F5344CB8AC3E}">
        <p14:creationId xmlns:p14="http://schemas.microsoft.com/office/powerpoint/2010/main" val="1922927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image 9">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3B4ACE-229A-48F6-BCBD-DCCE0C32DCD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2157" r="7628" b="15181"/>
          <a:stretch/>
        </p:blipFill>
        <p:spPr>
          <a:xfrm flipH="1">
            <a:off x="4507798" y="1"/>
            <a:ext cx="4636202" cy="4273550"/>
          </a:xfrm>
          <a:prstGeom prst="rect">
            <a:avLst/>
          </a:prstGeom>
        </p:spPr>
      </p:pic>
      <p:pic>
        <p:nvPicPr>
          <p:cNvPr id="8" name="Picture 7">
            <a:extLst>
              <a:ext uri="{FF2B5EF4-FFF2-40B4-BE49-F238E27FC236}">
                <a16:creationId xmlns:a16="http://schemas.microsoft.com/office/drawing/2014/main" id="{F83BE40F-A5E6-9A4B-A87D-74C8709ABAD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6594"/>
          <a:stretch/>
        </p:blipFill>
        <p:spPr>
          <a:xfrm>
            <a:off x="0" y="0"/>
            <a:ext cx="4886793" cy="4273550"/>
          </a:xfrm>
          <a:prstGeom prst="rect">
            <a:avLst/>
          </a:prstGeom>
        </p:spPr>
      </p:pic>
      <p:sp>
        <p:nvSpPr>
          <p:cNvPr id="2" name="Title 1"/>
          <p:cNvSpPr>
            <a:spLocks noGrp="1"/>
          </p:cNvSpPr>
          <p:nvPr>
            <p:ph type="title" hasCustomPrompt="1"/>
          </p:nvPr>
        </p:nvSpPr>
        <p:spPr>
          <a:xfrm>
            <a:off x="432556" y="704468"/>
            <a:ext cx="3740400" cy="369332"/>
          </a:xfrm>
        </p:spPr>
        <p:txBody>
          <a:bodyPr wrap="square" anchor="b">
            <a:spAutoFit/>
          </a:bodyPr>
          <a:lstStyle>
            <a:lvl1pPr>
              <a:defRPr sz="2400">
                <a:solidFill>
                  <a:schemeClr val="bg1"/>
                </a:solidFill>
              </a:defRPr>
            </a:lvl1pPr>
          </a:lstStyle>
          <a:p>
            <a:r>
              <a:rPr lang="en-US" dirty="0"/>
              <a:t>Click to add title</a:t>
            </a:r>
          </a:p>
        </p:txBody>
      </p:sp>
      <p:sp>
        <p:nvSpPr>
          <p:cNvPr id="12" name="Text Placeholder 11"/>
          <p:cNvSpPr>
            <a:spLocks noGrp="1"/>
          </p:cNvSpPr>
          <p:nvPr>
            <p:ph type="body" sz="quarter" idx="12" hasCustomPrompt="1"/>
          </p:nvPr>
        </p:nvSpPr>
        <p:spPr>
          <a:xfrm>
            <a:off x="432806" y="1200000"/>
            <a:ext cx="3740150" cy="276999"/>
          </a:xfrm>
        </p:spPr>
        <p:txBody>
          <a:bodyPr>
            <a:spAutoFit/>
          </a:bodyPr>
          <a:lstStyle>
            <a:lvl1pPr marL="0" indent="0">
              <a:buNone/>
              <a:defRPr sz="1800">
                <a:solidFill>
                  <a:schemeClr val="bg1"/>
                </a:solidFill>
              </a:defRPr>
            </a:lvl1pPr>
          </a:lstStyle>
          <a:p>
            <a:pPr lvl="0"/>
            <a:r>
              <a:rPr lang="en-US" dirty="0"/>
              <a:t>Click to add subtitle</a:t>
            </a:r>
          </a:p>
        </p:txBody>
      </p:sp>
      <p:sp>
        <p:nvSpPr>
          <p:cNvPr id="11" name="Date Placeholder 10">
            <a:extLst>
              <a:ext uri="{FF2B5EF4-FFF2-40B4-BE49-F238E27FC236}">
                <a16:creationId xmlns:a16="http://schemas.microsoft.com/office/drawing/2014/main" id="{17E95975-C0CF-4883-B4D0-76B2A7E0C6E6}"/>
              </a:ext>
            </a:extLst>
          </p:cNvPr>
          <p:cNvSpPr>
            <a:spLocks noGrp="1"/>
          </p:cNvSpPr>
          <p:nvPr>
            <p:ph type="dt" sz="half" idx="13"/>
          </p:nvPr>
        </p:nvSpPr>
        <p:spPr/>
        <p:txBody>
          <a:bodyPr/>
          <a:lstStyle/>
          <a:p>
            <a:pPr>
              <a:defRPr/>
            </a:pPr>
            <a:r>
              <a:rPr lang="en-US"/>
              <a:t>DD-MMM-YYYY</a:t>
            </a:r>
            <a:endParaRPr lang="en-GB" dirty="0"/>
          </a:p>
        </p:txBody>
      </p:sp>
      <p:sp>
        <p:nvSpPr>
          <p:cNvPr id="13" name="Footer Placeholder 12">
            <a:extLst>
              <a:ext uri="{FF2B5EF4-FFF2-40B4-BE49-F238E27FC236}">
                <a16:creationId xmlns:a16="http://schemas.microsoft.com/office/drawing/2014/main" id="{E4FC0B85-E4F2-44C0-A10A-E7F33CB5D328}"/>
              </a:ext>
            </a:extLst>
          </p:cNvPr>
          <p:cNvSpPr>
            <a:spLocks noGrp="1"/>
          </p:cNvSpPr>
          <p:nvPr>
            <p:ph type="ftr" sz="quarter" idx="14"/>
          </p:nvPr>
        </p:nvSpPr>
        <p:spPr/>
        <p:txBody>
          <a:bodyPr/>
          <a:lstStyle/>
          <a:p>
            <a:pPr>
              <a:defRPr/>
            </a:pPr>
            <a:r>
              <a:rPr lang="en-GB"/>
              <a:t>Presentation title</a:t>
            </a:r>
            <a:endParaRPr lang="en-GB" dirty="0"/>
          </a:p>
        </p:txBody>
      </p:sp>
      <p:sp>
        <p:nvSpPr>
          <p:cNvPr id="14" name="Slide Number Placeholder 13">
            <a:extLst>
              <a:ext uri="{FF2B5EF4-FFF2-40B4-BE49-F238E27FC236}">
                <a16:creationId xmlns:a16="http://schemas.microsoft.com/office/drawing/2014/main" id="{5FB6007F-DCAC-42A9-84E5-7D059AC9C279}"/>
              </a:ext>
            </a:extLst>
          </p:cNvPr>
          <p:cNvSpPr>
            <a:spLocks noGrp="1"/>
          </p:cNvSpPr>
          <p:nvPr>
            <p:ph type="sldNum" sz="quarter" idx="15"/>
          </p:nvPr>
        </p:nvSpPr>
        <p:spPr/>
        <p:txBody>
          <a:bodyPr/>
          <a:lstStyle/>
          <a:p>
            <a:pPr>
              <a:defRPr/>
            </a:pPr>
            <a:fld id="{4B01E8EF-57E8-4F85-90EB-163CEE512F88}" type="slidenum">
              <a:rPr lang="en-GB" smtClean="0"/>
              <a:pPr>
                <a:defRPr/>
              </a:pPr>
              <a:t>‹#›</a:t>
            </a:fld>
            <a:endParaRPr lang="en-GB" dirty="0"/>
          </a:p>
        </p:txBody>
      </p:sp>
    </p:spTree>
    <p:extLst>
      <p:ext uri="{BB962C8B-B14F-4D97-AF65-F5344CB8AC3E}">
        <p14:creationId xmlns:p14="http://schemas.microsoft.com/office/powerpoint/2010/main" val="13820600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ormal with FLOW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079C27-197E-4DEC-83BB-B8C371CE76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80138" y="0"/>
            <a:ext cx="2963861" cy="2229087"/>
          </a:xfrm>
          <a:prstGeom prst="rect">
            <a:avLst/>
          </a:prstGeom>
        </p:spPr>
      </p:pic>
      <p:sp>
        <p:nvSpPr>
          <p:cNvPr id="13" name="Title 12"/>
          <p:cNvSpPr>
            <a:spLocks noGrp="1"/>
          </p:cNvSpPr>
          <p:nvPr>
            <p:ph type="title"/>
          </p:nvPr>
        </p:nvSpPr>
        <p:spPr>
          <a:xfrm>
            <a:off x="316800" y="514800"/>
            <a:ext cx="7495288" cy="392400"/>
          </a:xfrm>
        </p:spPr>
        <p:txBody>
          <a:bodyPr/>
          <a:lstStyle/>
          <a:p>
            <a:r>
              <a:rPr lang="en-US"/>
              <a:t>Click to edit Master title style</a:t>
            </a:r>
            <a:endParaRPr lang="en-GB"/>
          </a:p>
        </p:txBody>
      </p:sp>
      <p:sp>
        <p:nvSpPr>
          <p:cNvPr id="6" name="Content Placeholder 2"/>
          <p:cNvSpPr>
            <a:spLocks noGrp="1"/>
          </p:cNvSpPr>
          <p:nvPr>
            <p:ph idx="1"/>
          </p:nvPr>
        </p:nvSpPr>
        <p:spPr>
          <a:xfrm>
            <a:off x="316800" y="1166813"/>
            <a:ext cx="8510400" cy="3133725"/>
          </a:xfrm>
        </p:spPr>
        <p:txBody>
          <a:bodyPr/>
          <a:lstStyle>
            <a:lvl1pPr>
              <a:buClr>
                <a:schemeClr val="accent1"/>
              </a:buClr>
              <a:defRPr>
                <a:solidFill>
                  <a:schemeClr val="accent2"/>
                </a:solidFill>
              </a:defRPr>
            </a:lvl1pPr>
            <a:lvl2pPr>
              <a:buClr>
                <a:schemeClr val="accent3"/>
              </a:buClr>
              <a:defRPr>
                <a:solidFill>
                  <a:schemeClr val="accent2"/>
                </a:solidFill>
              </a:defRPr>
            </a:lvl2pPr>
            <a:lvl3pPr>
              <a:buClr>
                <a:schemeClr val="accent4"/>
              </a:buClr>
              <a:defRPr>
                <a:solidFill>
                  <a:schemeClr val="accent2"/>
                </a:solidFill>
              </a:defRPr>
            </a:lvl3pPr>
            <a:lvl4pPr>
              <a:buClr>
                <a:schemeClr val="tx1"/>
              </a:buClr>
              <a:defRPr>
                <a:solidFill>
                  <a:schemeClr val="accent2"/>
                </a:solidFill>
              </a:defRPr>
            </a:lvl4pPr>
            <a:lvl5pPr>
              <a:buClr>
                <a:schemeClr val="tx1"/>
              </a:buClr>
              <a:defRPr>
                <a:solidFill>
                  <a:schemeClr val="accent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a:extLst>
              <a:ext uri="{FF2B5EF4-FFF2-40B4-BE49-F238E27FC236}">
                <a16:creationId xmlns:a16="http://schemas.microsoft.com/office/drawing/2014/main" id="{E44A48DE-3BAF-4CDC-8C64-5BD77ADA51B0}"/>
              </a:ext>
            </a:extLst>
          </p:cNvPr>
          <p:cNvSpPr>
            <a:spLocks noGrp="1"/>
          </p:cNvSpPr>
          <p:nvPr>
            <p:ph type="dt" sz="half" idx="10"/>
          </p:nvPr>
        </p:nvSpPr>
        <p:spPr/>
        <p:txBody>
          <a:bodyPr/>
          <a:lstStyle/>
          <a:p>
            <a:pPr>
              <a:defRPr/>
            </a:pPr>
            <a:r>
              <a:rPr lang="en-US"/>
              <a:t>DD-MMM-YYYY</a:t>
            </a:r>
            <a:endParaRPr lang="en-GB" dirty="0"/>
          </a:p>
        </p:txBody>
      </p:sp>
      <p:sp>
        <p:nvSpPr>
          <p:cNvPr id="5" name="Footer Placeholder 4">
            <a:extLst>
              <a:ext uri="{FF2B5EF4-FFF2-40B4-BE49-F238E27FC236}">
                <a16:creationId xmlns:a16="http://schemas.microsoft.com/office/drawing/2014/main" id="{3BE4EAFC-9366-4302-B881-3F94526CBAF3}"/>
              </a:ext>
            </a:extLst>
          </p:cNvPr>
          <p:cNvSpPr>
            <a:spLocks noGrp="1"/>
          </p:cNvSpPr>
          <p:nvPr>
            <p:ph type="ftr" sz="quarter" idx="11"/>
          </p:nvPr>
        </p:nvSpPr>
        <p:spPr/>
        <p:txBody>
          <a:bodyPr/>
          <a:lstStyle/>
          <a:p>
            <a:pPr>
              <a:defRPr/>
            </a:pPr>
            <a:r>
              <a:rPr lang="en-GB"/>
              <a:t>Presentation title</a:t>
            </a:r>
            <a:endParaRPr lang="en-GB" dirty="0"/>
          </a:p>
        </p:txBody>
      </p:sp>
      <p:sp>
        <p:nvSpPr>
          <p:cNvPr id="9" name="Slide Number Placeholder 8">
            <a:extLst>
              <a:ext uri="{FF2B5EF4-FFF2-40B4-BE49-F238E27FC236}">
                <a16:creationId xmlns:a16="http://schemas.microsoft.com/office/drawing/2014/main" id="{E621BB5E-8D56-4DE1-B066-65932D407959}"/>
              </a:ext>
            </a:extLst>
          </p:cNvPr>
          <p:cNvSpPr>
            <a:spLocks noGrp="1"/>
          </p:cNvSpPr>
          <p:nvPr>
            <p:ph type="sldNum" sz="quarter" idx="12"/>
          </p:nvPr>
        </p:nvSpPr>
        <p:spPr/>
        <p:txBody>
          <a:bodyPr/>
          <a:lstStyle/>
          <a:p>
            <a:pPr>
              <a:defRPr/>
            </a:pPr>
            <a:fld id="{4B01E8EF-57E8-4F85-90EB-163CEE512F88}" type="slidenum">
              <a:rPr lang="en-GB" smtClean="0"/>
              <a:pPr>
                <a:defRPr/>
              </a:pPr>
              <a:t>‹#›</a:t>
            </a:fld>
            <a:endParaRPr lang="en-GB" dirty="0"/>
          </a:p>
        </p:txBody>
      </p:sp>
    </p:spTree>
    <p:extLst>
      <p:ext uri="{BB962C8B-B14F-4D97-AF65-F5344CB8AC3E}">
        <p14:creationId xmlns:p14="http://schemas.microsoft.com/office/powerpoint/2010/main" val="756918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3893">
          <p15:clr>
            <a:srgbClr val="FBAE40"/>
          </p15:clr>
        </p15:guide>
        <p15:guide id="2" orient="horz" pos="1575">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ormal">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Click to edit Master title style</a:t>
            </a:r>
            <a:endParaRPr lang="en-GB"/>
          </a:p>
        </p:txBody>
      </p:sp>
      <p:sp>
        <p:nvSpPr>
          <p:cNvPr id="6" name="Content Placeholder 2"/>
          <p:cNvSpPr>
            <a:spLocks noGrp="1"/>
          </p:cNvSpPr>
          <p:nvPr>
            <p:ph idx="1"/>
          </p:nvPr>
        </p:nvSpPr>
        <p:spPr>
          <a:xfrm>
            <a:off x="316800" y="1166813"/>
            <a:ext cx="8510400" cy="3133725"/>
          </a:xfrm>
        </p:spPr>
        <p:txBody>
          <a:bodyPr/>
          <a:lstStyle>
            <a:lvl1pPr>
              <a:buClr>
                <a:schemeClr val="accent1"/>
              </a:buClr>
              <a:defRPr>
                <a:solidFill>
                  <a:schemeClr val="accent2"/>
                </a:solidFill>
              </a:defRPr>
            </a:lvl1pPr>
            <a:lvl2pPr>
              <a:buClr>
                <a:schemeClr val="accent3"/>
              </a:buClr>
              <a:defRPr>
                <a:solidFill>
                  <a:schemeClr val="accent2"/>
                </a:solidFill>
              </a:defRPr>
            </a:lvl2pPr>
            <a:lvl3pPr>
              <a:buClr>
                <a:schemeClr val="accent4"/>
              </a:buClr>
              <a:defRPr>
                <a:solidFill>
                  <a:schemeClr val="accent2"/>
                </a:solidFill>
              </a:defRPr>
            </a:lvl3pPr>
            <a:lvl4pPr>
              <a:buClr>
                <a:schemeClr val="tx1"/>
              </a:buClr>
              <a:defRPr>
                <a:solidFill>
                  <a:schemeClr val="accent2"/>
                </a:solidFill>
              </a:defRPr>
            </a:lvl4pPr>
            <a:lvl5pPr>
              <a:buClr>
                <a:schemeClr val="tx1"/>
              </a:buClr>
              <a:defRPr>
                <a:solidFill>
                  <a:schemeClr val="accent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 name="Date Placeholder 2">
            <a:extLst>
              <a:ext uri="{FF2B5EF4-FFF2-40B4-BE49-F238E27FC236}">
                <a16:creationId xmlns:a16="http://schemas.microsoft.com/office/drawing/2014/main" id="{0C95F285-6E8E-4171-BEF1-316EB4D74F8D}"/>
              </a:ext>
            </a:extLst>
          </p:cNvPr>
          <p:cNvSpPr>
            <a:spLocks noGrp="1"/>
          </p:cNvSpPr>
          <p:nvPr>
            <p:ph type="dt" sz="half" idx="10"/>
          </p:nvPr>
        </p:nvSpPr>
        <p:spPr/>
        <p:txBody>
          <a:bodyPr/>
          <a:lstStyle/>
          <a:p>
            <a:pPr>
              <a:defRPr/>
            </a:pPr>
            <a:r>
              <a:rPr lang="en-US"/>
              <a:t>DD-MMM-YYYY</a:t>
            </a:r>
            <a:endParaRPr lang="en-GB" dirty="0"/>
          </a:p>
        </p:txBody>
      </p:sp>
      <p:sp>
        <p:nvSpPr>
          <p:cNvPr id="4" name="Footer Placeholder 3">
            <a:extLst>
              <a:ext uri="{FF2B5EF4-FFF2-40B4-BE49-F238E27FC236}">
                <a16:creationId xmlns:a16="http://schemas.microsoft.com/office/drawing/2014/main" id="{A5814BA9-94B9-4DBD-A203-C5D5956BC863}"/>
              </a:ext>
            </a:extLst>
          </p:cNvPr>
          <p:cNvSpPr>
            <a:spLocks noGrp="1"/>
          </p:cNvSpPr>
          <p:nvPr>
            <p:ph type="ftr" sz="quarter" idx="11"/>
          </p:nvPr>
        </p:nvSpPr>
        <p:spPr/>
        <p:txBody>
          <a:bodyPr/>
          <a:lstStyle/>
          <a:p>
            <a:pPr>
              <a:defRPr/>
            </a:pPr>
            <a:r>
              <a:rPr lang="en-GB"/>
              <a:t>Presentation title</a:t>
            </a:r>
            <a:endParaRPr lang="en-GB" dirty="0"/>
          </a:p>
        </p:txBody>
      </p:sp>
      <p:sp>
        <p:nvSpPr>
          <p:cNvPr id="5" name="Slide Number Placeholder 4">
            <a:extLst>
              <a:ext uri="{FF2B5EF4-FFF2-40B4-BE49-F238E27FC236}">
                <a16:creationId xmlns:a16="http://schemas.microsoft.com/office/drawing/2014/main" id="{1B2091A7-81D6-4E45-92E9-6788B3C7DE74}"/>
              </a:ext>
            </a:extLst>
          </p:cNvPr>
          <p:cNvSpPr>
            <a:spLocks noGrp="1"/>
          </p:cNvSpPr>
          <p:nvPr>
            <p:ph type="sldNum" sz="quarter" idx="12"/>
          </p:nvPr>
        </p:nvSpPr>
        <p:spPr/>
        <p:txBody>
          <a:bodyPr/>
          <a:lstStyle/>
          <a:p>
            <a:pPr>
              <a:defRPr/>
            </a:pPr>
            <a:fld id="{4B01E8EF-57E8-4F85-90EB-163CEE512F88}" type="slidenum">
              <a:rPr lang="en-GB" smtClean="0"/>
              <a:pPr>
                <a:defRPr/>
              </a:pPr>
              <a:t>‹#›</a:t>
            </a:fld>
            <a:endParaRPr lang="en-GB" dirty="0"/>
          </a:p>
        </p:txBody>
      </p:sp>
      <p:sp>
        <p:nvSpPr>
          <p:cNvPr id="7" name="Content Placeholder 6">
            <a:extLst>
              <a:ext uri="{FF2B5EF4-FFF2-40B4-BE49-F238E27FC236}">
                <a16:creationId xmlns:a16="http://schemas.microsoft.com/office/drawing/2014/main" id="{76751379-6277-4E4A-A317-DCD5B14F414C}"/>
              </a:ext>
            </a:extLst>
          </p:cNvPr>
          <p:cNvSpPr>
            <a:spLocks noGrp="1"/>
          </p:cNvSpPr>
          <p:nvPr>
            <p:ph sz="quarter" idx="13"/>
          </p:nvPr>
        </p:nvSpPr>
        <p:spPr>
          <a:xfrm>
            <a:off x="1198563" y="4405036"/>
            <a:ext cx="6908800" cy="446088"/>
          </a:xfrm>
        </p:spPr>
        <p:txBody>
          <a:bodyPr rIns="0" anchor="b">
            <a:noAutofit/>
          </a:bodyPr>
          <a:lstStyle>
            <a:lvl1pPr marL="0" indent="0">
              <a:buNone/>
              <a:defRPr sz="800">
                <a:solidFill>
                  <a:srgbClr val="AEA79F"/>
                </a:solidFill>
              </a:defRPr>
            </a:lvl1pPr>
          </a:lstStyle>
          <a:p>
            <a:pPr lvl="0"/>
            <a:endParaRPr lang="en-US" dirty="0"/>
          </a:p>
        </p:txBody>
      </p:sp>
    </p:spTree>
    <p:extLst>
      <p:ext uri="{BB962C8B-B14F-4D97-AF65-F5344CB8AC3E}">
        <p14:creationId xmlns:p14="http://schemas.microsoft.com/office/powerpoint/2010/main" val="4253856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placeholders with FLOW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AC5E36-BA26-B74A-A878-5BFDB6CD29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80138" y="0"/>
            <a:ext cx="2963861" cy="2229087"/>
          </a:xfrm>
          <a:prstGeom prst="rect">
            <a:avLst/>
          </a:prstGeom>
        </p:spPr>
      </p:pic>
      <p:sp>
        <p:nvSpPr>
          <p:cNvPr id="2" name="Title 1"/>
          <p:cNvSpPr>
            <a:spLocks noGrp="1"/>
          </p:cNvSpPr>
          <p:nvPr>
            <p:ph type="title"/>
          </p:nvPr>
        </p:nvSpPr>
        <p:spPr>
          <a:xfrm>
            <a:off x="316800" y="514800"/>
            <a:ext cx="7495288" cy="392400"/>
          </a:xfrm>
        </p:spPr>
        <p:txBody>
          <a:bodyPr/>
          <a:lstStyle/>
          <a:p>
            <a:r>
              <a:rPr lang="en-US"/>
              <a:t>Click to edit Master title style</a:t>
            </a:r>
            <a:endParaRPr lang="en-GB"/>
          </a:p>
        </p:txBody>
      </p:sp>
      <p:sp>
        <p:nvSpPr>
          <p:cNvPr id="7" name="Content Placeholder 2"/>
          <p:cNvSpPr>
            <a:spLocks noGrp="1"/>
          </p:cNvSpPr>
          <p:nvPr>
            <p:ph idx="1"/>
          </p:nvPr>
        </p:nvSpPr>
        <p:spPr>
          <a:xfrm>
            <a:off x="316801" y="1166812"/>
            <a:ext cx="4096800" cy="3133725"/>
          </a:xfrm>
        </p:spPr>
        <p:txBody>
          <a:bodyPr/>
          <a:lstStyle>
            <a:lvl1pPr>
              <a:buClr>
                <a:schemeClr val="accent1"/>
              </a:buClr>
              <a:defRPr>
                <a:solidFill>
                  <a:schemeClr val="accent2"/>
                </a:solidFill>
              </a:defRPr>
            </a:lvl1pPr>
            <a:lvl2pPr>
              <a:buClr>
                <a:schemeClr val="accent3"/>
              </a:buClr>
              <a:defRPr>
                <a:solidFill>
                  <a:schemeClr val="accent2"/>
                </a:solidFill>
              </a:defRPr>
            </a:lvl2pPr>
            <a:lvl3pPr>
              <a:buClr>
                <a:schemeClr val="accent4"/>
              </a:buClr>
              <a:defRPr>
                <a:solidFill>
                  <a:schemeClr val="accent2"/>
                </a:solidFill>
              </a:defRPr>
            </a:lvl3pPr>
            <a:lvl4pPr>
              <a:buClr>
                <a:schemeClr val="tx1"/>
              </a:buClr>
              <a:defRPr>
                <a:solidFill>
                  <a:schemeClr val="accent2"/>
                </a:solidFill>
              </a:defRPr>
            </a:lvl4pPr>
            <a:lvl5pPr>
              <a:buClr>
                <a:schemeClr val="tx1"/>
              </a:buClr>
              <a:defRPr>
                <a:solidFill>
                  <a:schemeClr val="accent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Content Placeholder 2"/>
          <p:cNvSpPr>
            <a:spLocks noGrp="1"/>
          </p:cNvSpPr>
          <p:nvPr>
            <p:ph idx="10"/>
          </p:nvPr>
        </p:nvSpPr>
        <p:spPr>
          <a:xfrm>
            <a:off x="4730400" y="1166820"/>
            <a:ext cx="4096800" cy="3133525"/>
          </a:xfrm>
        </p:spPr>
        <p:txBody>
          <a:bodyPr/>
          <a:lstStyle>
            <a:lvl1pPr>
              <a:buClr>
                <a:schemeClr val="accent1"/>
              </a:buClr>
              <a:defRPr>
                <a:solidFill>
                  <a:schemeClr val="accent2"/>
                </a:solidFill>
              </a:defRPr>
            </a:lvl1pPr>
            <a:lvl2pPr>
              <a:buClr>
                <a:schemeClr val="accent3"/>
              </a:buClr>
              <a:defRPr>
                <a:solidFill>
                  <a:schemeClr val="accent2"/>
                </a:solidFill>
              </a:defRPr>
            </a:lvl2pPr>
            <a:lvl3pPr>
              <a:buClr>
                <a:schemeClr val="accent4"/>
              </a:buClr>
              <a:defRPr>
                <a:solidFill>
                  <a:schemeClr val="accent2"/>
                </a:solidFill>
              </a:defRPr>
            </a:lvl3pPr>
            <a:lvl4pPr>
              <a:buClr>
                <a:schemeClr val="tx1"/>
              </a:buClr>
              <a:defRPr>
                <a:solidFill>
                  <a:schemeClr val="accent2"/>
                </a:solidFill>
              </a:defRPr>
            </a:lvl4pPr>
            <a:lvl5pPr>
              <a:buClr>
                <a:schemeClr val="tx1"/>
              </a:buClr>
              <a:defRPr>
                <a:solidFill>
                  <a:schemeClr val="accent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a:extLst>
              <a:ext uri="{FF2B5EF4-FFF2-40B4-BE49-F238E27FC236}">
                <a16:creationId xmlns:a16="http://schemas.microsoft.com/office/drawing/2014/main" id="{D4D32F85-C092-4F47-8556-11B0872356DC}"/>
              </a:ext>
            </a:extLst>
          </p:cNvPr>
          <p:cNvSpPr>
            <a:spLocks noGrp="1"/>
          </p:cNvSpPr>
          <p:nvPr>
            <p:ph type="dt" sz="half" idx="11"/>
          </p:nvPr>
        </p:nvSpPr>
        <p:spPr/>
        <p:txBody>
          <a:bodyPr/>
          <a:lstStyle/>
          <a:p>
            <a:pPr>
              <a:defRPr/>
            </a:pPr>
            <a:r>
              <a:rPr lang="en-US"/>
              <a:t>DD-MMM-YYYY</a:t>
            </a:r>
            <a:endParaRPr lang="en-GB" dirty="0"/>
          </a:p>
        </p:txBody>
      </p:sp>
      <p:sp>
        <p:nvSpPr>
          <p:cNvPr id="5" name="Footer Placeholder 4">
            <a:extLst>
              <a:ext uri="{FF2B5EF4-FFF2-40B4-BE49-F238E27FC236}">
                <a16:creationId xmlns:a16="http://schemas.microsoft.com/office/drawing/2014/main" id="{57388D25-0E79-4116-ACFC-9E2D969C3E34}"/>
              </a:ext>
            </a:extLst>
          </p:cNvPr>
          <p:cNvSpPr>
            <a:spLocks noGrp="1"/>
          </p:cNvSpPr>
          <p:nvPr>
            <p:ph type="ftr" sz="quarter" idx="12"/>
          </p:nvPr>
        </p:nvSpPr>
        <p:spPr/>
        <p:txBody>
          <a:bodyPr/>
          <a:lstStyle/>
          <a:p>
            <a:pPr>
              <a:defRPr/>
            </a:pPr>
            <a:r>
              <a:rPr lang="en-GB"/>
              <a:t>Presentation title</a:t>
            </a:r>
            <a:endParaRPr lang="en-GB" dirty="0"/>
          </a:p>
        </p:txBody>
      </p:sp>
      <p:sp>
        <p:nvSpPr>
          <p:cNvPr id="6" name="Slide Number Placeholder 5">
            <a:extLst>
              <a:ext uri="{FF2B5EF4-FFF2-40B4-BE49-F238E27FC236}">
                <a16:creationId xmlns:a16="http://schemas.microsoft.com/office/drawing/2014/main" id="{1D99405C-3D36-4DDF-A9B0-837A93F0C70B}"/>
              </a:ext>
            </a:extLst>
          </p:cNvPr>
          <p:cNvSpPr>
            <a:spLocks noGrp="1"/>
          </p:cNvSpPr>
          <p:nvPr>
            <p:ph type="sldNum" sz="quarter" idx="13"/>
          </p:nvPr>
        </p:nvSpPr>
        <p:spPr/>
        <p:txBody>
          <a:bodyPr/>
          <a:lstStyle/>
          <a:p>
            <a:pPr>
              <a:defRPr/>
            </a:pPr>
            <a:fld id="{4B01E8EF-57E8-4F85-90EB-163CEE512F88}" type="slidenum">
              <a:rPr lang="en-GB" smtClean="0"/>
              <a:pPr>
                <a:defRPr/>
              </a:pPr>
              <a:t>‹#›</a:t>
            </a:fld>
            <a:endParaRPr lang="en-GB" dirty="0"/>
          </a:p>
        </p:txBody>
      </p:sp>
      <p:sp>
        <p:nvSpPr>
          <p:cNvPr id="10" name="Content Placeholder 6">
            <a:extLst>
              <a:ext uri="{FF2B5EF4-FFF2-40B4-BE49-F238E27FC236}">
                <a16:creationId xmlns:a16="http://schemas.microsoft.com/office/drawing/2014/main" id="{CB288A89-3CF5-485D-8588-9EE373849097}"/>
              </a:ext>
            </a:extLst>
          </p:cNvPr>
          <p:cNvSpPr>
            <a:spLocks noGrp="1"/>
          </p:cNvSpPr>
          <p:nvPr>
            <p:ph sz="quarter" idx="14"/>
          </p:nvPr>
        </p:nvSpPr>
        <p:spPr>
          <a:xfrm>
            <a:off x="1198563" y="4405036"/>
            <a:ext cx="6908800" cy="446088"/>
          </a:xfrm>
        </p:spPr>
        <p:txBody>
          <a:bodyPr rIns="0" anchor="b">
            <a:noAutofit/>
          </a:bodyPr>
          <a:lstStyle>
            <a:lvl1pPr marL="0" indent="0">
              <a:buNone/>
              <a:defRPr sz="800">
                <a:solidFill>
                  <a:srgbClr val="AEA79F"/>
                </a:solidFill>
              </a:defRPr>
            </a:lvl1pPr>
          </a:lstStyle>
          <a:p>
            <a:pPr lvl="0"/>
            <a:endParaRPr lang="en-US" dirty="0"/>
          </a:p>
        </p:txBody>
      </p:sp>
    </p:spTree>
    <p:extLst>
      <p:ext uri="{BB962C8B-B14F-4D97-AF65-F5344CB8AC3E}">
        <p14:creationId xmlns:p14="http://schemas.microsoft.com/office/powerpoint/2010/main" val="968745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t felt ">
    <p:spTree>
      <p:nvGrpSpPr>
        <p:cNvPr id="1" name=""/>
        <p:cNvGrpSpPr/>
        <p:nvPr/>
      </p:nvGrpSpPr>
      <p:grpSpPr>
        <a:xfrm>
          <a:off x="0" y="0"/>
          <a:ext cx="0" cy="0"/>
          <a:chOff x="0" y="0"/>
          <a:chExt cx="0" cy="0"/>
        </a:xfrm>
      </p:grpSpPr>
      <p:sp>
        <p:nvSpPr>
          <p:cNvPr id="11" name="Pladsholder til tekst 1"/>
          <p:cNvSpPr>
            <a:spLocks noGrp="1"/>
          </p:cNvSpPr>
          <p:nvPr>
            <p:ph type="body" sz="quarter" idx="15" hasCustomPrompt="1"/>
          </p:nvPr>
        </p:nvSpPr>
        <p:spPr>
          <a:xfrm>
            <a:off x="1025662" y="3628624"/>
            <a:ext cx="7602799" cy="490940"/>
          </a:xfrm>
        </p:spPr>
        <p:txBody>
          <a:bodyPr/>
          <a:lstStyle>
            <a:lvl1pPr marL="0" indent="0">
              <a:lnSpc>
                <a:spcPct val="85000"/>
              </a:lnSpc>
              <a:buNone/>
              <a:defRPr sz="1200" baseline="0"/>
            </a:lvl1pPr>
            <a:lvl2pPr>
              <a:defRPr sz="1350"/>
            </a:lvl2pPr>
            <a:lvl3pPr marL="242994">
              <a:defRPr sz="1200"/>
            </a:lvl3pPr>
            <a:lvl4pPr marL="404990">
              <a:defRPr lang="da-DK" sz="1050" kern="1200" dirty="0" smtClean="0">
                <a:solidFill>
                  <a:schemeClr val="tx1"/>
                </a:solidFill>
                <a:latin typeface="+mn-lt"/>
                <a:ea typeface="+mn-ea"/>
                <a:cs typeface="+mn-cs"/>
              </a:defRPr>
            </a:lvl4pPr>
            <a:lvl5pPr marL="539987" indent="-67499">
              <a:defRPr sz="900"/>
            </a:lvl5pPr>
          </a:lstStyle>
          <a:p>
            <a:pPr lvl="0"/>
            <a:r>
              <a:rPr lang="en-GB" dirty="0"/>
              <a:t>Billedtekst 16pt i to eller max tre linjer</a:t>
            </a:r>
            <a:endParaRPr lang="en-GB"/>
          </a:p>
        </p:txBody>
      </p:sp>
      <p:sp>
        <p:nvSpPr>
          <p:cNvPr id="6" name="Pladsholder til diasnummer 5"/>
          <p:cNvSpPr>
            <a:spLocks noGrp="1"/>
          </p:cNvSpPr>
          <p:nvPr>
            <p:ph type="sldNum" sz="quarter" idx="12"/>
          </p:nvPr>
        </p:nvSpPr>
        <p:spPr/>
        <p:txBody>
          <a:bodyPr/>
          <a:lstStyle/>
          <a:p>
            <a:fld id="{667EC89C-17A0-4E64-A6D2-B825673CEEDF}" type="slidenum">
              <a:rPr lang="en-GB">
                <a:solidFill>
                  <a:srgbClr val="FFFFFF"/>
                </a:solidFill>
              </a:rPr>
              <a:pPr/>
              <a:t>‹#›</a:t>
            </a:fld>
            <a:endParaRPr lang="en-GB" dirty="0">
              <a:solidFill>
                <a:srgbClr val="FFFFFF"/>
              </a:solidFill>
            </a:endParaRPr>
          </a:p>
        </p:txBody>
      </p:sp>
      <p:sp>
        <p:nvSpPr>
          <p:cNvPr id="19" name="Pladsholder til indhold 2"/>
          <p:cNvSpPr>
            <a:spLocks noGrp="1"/>
          </p:cNvSpPr>
          <p:nvPr>
            <p:ph sz="quarter" idx="17" hasCustomPrompt="1"/>
          </p:nvPr>
        </p:nvSpPr>
        <p:spPr>
          <a:xfrm>
            <a:off x="1026000" y="653401"/>
            <a:ext cx="7602461" cy="2873756"/>
          </a:xfrm>
        </p:spPr>
        <p:txBody>
          <a:bodyPr/>
          <a:lstStyle>
            <a:lvl1pPr marL="202495" indent="-202495">
              <a:defRPr baseline="0"/>
            </a:lvl1pPr>
            <a:lvl2pPr marL="472488" indent="-202495">
              <a:defRPr/>
            </a:lvl2pPr>
            <a:lvl3pPr marL="701983" indent="-175496">
              <a:defRPr/>
            </a:lvl3pPr>
            <a:lvl4pPr marL="971976" indent="-161996">
              <a:defRPr/>
            </a:lvl4pPr>
            <a:lvl5pPr marL="1241969" indent="-161996">
              <a:defRPr/>
            </a:lvl5pPr>
            <a:lvl6pPr marL="1498463" indent="-134997">
              <a:defRPr/>
            </a:lvl6pPr>
            <a:lvl7pPr marL="1768456" indent="-134997">
              <a:defRPr/>
            </a:lvl7pPr>
            <a:lvl8pPr marL="2038449" indent="-134997">
              <a:defRPr/>
            </a:lvl8pPr>
            <a:lvl9pPr marL="2038449" indent="-134997">
              <a:defRPr sz="750"/>
            </a:lvl9pPr>
          </a:lstStyle>
          <a:p>
            <a:pPr lvl="0"/>
            <a:r>
              <a:rPr lang="en-GB" dirty="0"/>
              <a:t>Brødtekst 22pt skrives her, eller tabel og diagram indsættes</a:t>
            </a:r>
            <a:endParaRPr lang="en-GB"/>
          </a:p>
          <a:p>
            <a:pPr lvl="1"/>
            <a:r>
              <a:rPr lang="en-GB" dirty="0"/>
              <a:t>Andet niveau</a:t>
            </a:r>
            <a:endParaRPr lang="en-GB"/>
          </a:p>
          <a:p>
            <a:pPr lvl="2"/>
            <a:r>
              <a:rPr lang="en-GB" dirty="0"/>
              <a:t>Tredje niveau</a:t>
            </a:r>
            <a:endParaRPr lang="en-GB"/>
          </a:p>
          <a:p>
            <a:pPr lvl="3"/>
            <a:r>
              <a:rPr lang="en-GB" dirty="0"/>
              <a:t>Fjerde niveau</a:t>
            </a:r>
            <a:endParaRPr lang="en-GB"/>
          </a:p>
          <a:p>
            <a:pPr lvl="4"/>
            <a:r>
              <a:rPr lang="en-GB" dirty="0"/>
              <a:t>Femte niveau</a:t>
            </a:r>
            <a:endParaRPr lang="en-GB"/>
          </a:p>
          <a:p>
            <a:pPr lvl="5"/>
            <a:r>
              <a:rPr lang="en-GB" dirty="0"/>
              <a:t>6</a:t>
            </a:r>
            <a:endParaRPr lang="en-GB"/>
          </a:p>
          <a:p>
            <a:pPr lvl="6"/>
            <a:r>
              <a:rPr lang="en-GB" dirty="0"/>
              <a:t>7</a:t>
            </a:r>
            <a:endParaRPr lang="en-GB"/>
          </a:p>
          <a:p>
            <a:pPr lvl="7"/>
            <a:r>
              <a:rPr lang="en-GB" dirty="0"/>
              <a:t>8</a:t>
            </a:r>
            <a:endParaRPr lang="en-GB"/>
          </a:p>
          <a:p>
            <a:pPr lvl="8"/>
            <a:r>
              <a:rPr lang="en-GB" dirty="0"/>
              <a:t>9</a:t>
            </a:r>
            <a:endParaRPr lang="en-GB"/>
          </a:p>
          <a:p>
            <a:pPr lvl="8"/>
            <a:endParaRPr lang="en-GB" dirty="0"/>
          </a:p>
        </p:txBody>
      </p:sp>
      <p:sp>
        <p:nvSpPr>
          <p:cNvPr id="4" name="USR_Name"/>
          <p:cNvSpPr>
            <a:spLocks noGrp="1"/>
          </p:cNvSpPr>
          <p:nvPr>
            <p:ph type="dt" sz="half" idx="10"/>
          </p:nvPr>
        </p:nvSpPr>
        <p:spPr/>
        <p:txBody>
          <a:bodyPr/>
          <a:lstStyle/>
          <a:p>
            <a:r>
              <a:rPr lang="en-GB" dirty="0">
                <a:solidFill>
                  <a:srgbClr val="FFFFFF"/>
                </a:solidFill>
              </a:rPr>
              <a:t>Peter Rossing</a:t>
            </a:r>
          </a:p>
        </p:txBody>
      </p:sp>
      <p:sp>
        <p:nvSpPr>
          <p:cNvPr id="5" name="FLD_PresentationTitle"/>
          <p:cNvSpPr>
            <a:spLocks noGrp="1"/>
          </p:cNvSpPr>
          <p:nvPr>
            <p:ph type="ftr" sz="quarter" idx="11"/>
          </p:nvPr>
        </p:nvSpPr>
        <p:spPr/>
        <p:txBody>
          <a:bodyPr/>
          <a:lstStyle/>
          <a:p>
            <a:endParaRPr lang="en-GB">
              <a:solidFill>
                <a:srgbClr val="FFFFFF"/>
              </a:solidFill>
            </a:endParaRPr>
          </a:p>
        </p:txBody>
      </p:sp>
    </p:spTree>
    <p:extLst>
      <p:ext uri="{BB962C8B-B14F-4D97-AF65-F5344CB8AC3E}">
        <p14:creationId xmlns:p14="http://schemas.microsoft.com/office/powerpoint/2010/main" val="30384654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placeholders">
    <p:spTree>
      <p:nvGrpSpPr>
        <p:cNvPr id="1" name=""/>
        <p:cNvGrpSpPr/>
        <p:nvPr/>
      </p:nvGrpSpPr>
      <p:grpSpPr>
        <a:xfrm>
          <a:off x="0" y="0"/>
          <a:ext cx="0" cy="0"/>
          <a:chOff x="0" y="0"/>
          <a:chExt cx="0" cy="0"/>
        </a:xfrm>
      </p:grpSpPr>
      <p:sp>
        <p:nvSpPr>
          <p:cNvPr id="7" name="Content Placeholder 2"/>
          <p:cNvSpPr>
            <a:spLocks noGrp="1"/>
          </p:cNvSpPr>
          <p:nvPr>
            <p:ph idx="1"/>
          </p:nvPr>
        </p:nvSpPr>
        <p:spPr>
          <a:xfrm>
            <a:off x="316801" y="1166812"/>
            <a:ext cx="4096800" cy="3133725"/>
          </a:xfrm>
        </p:spPr>
        <p:txBody>
          <a:bodyPr/>
          <a:lstStyle>
            <a:lvl1pPr>
              <a:buClr>
                <a:schemeClr val="accent1"/>
              </a:buClr>
              <a:defRPr>
                <a:solidFill>
                  <a:schemeClr val="accent2"/>
                </a:solidFill>
              </a:defRPr>
            </a:lvl1pPr>
            <a:lvl2pPr>
              <a:buClr>
                <a:schemeClr val="accent3"/>
              </a:buClr>
              <a:defRPr>
                <a:solidFill>
                  <a:schemeClr val="accent2"/>
                </a:solidFill>
              </a:defRPr>
            </a:lvl2pPr>
            <a:lvl3pPr>
              <a:buClr>
                <a:schemeClr val="accent4"/>
              </a:buClr>
              <a:defRPr>
                <a:solidFill>
                  <a:schemeClr val="accent2"/>
                </a:solidFill>
              </a:defRPr>
            </a:lvl3pPr>
            <a:lvl4pPr>
              <a:buClr>
                <a:schemeClr val="tx1"/>
              </a:buClr>
              <a:defRPr>
                <a:solidFill>
                  <a:schemeClr val="accent2"/>
                </a:solidFill>
              </a:defRPr>
            </a:lvl4pPr>
            <a:lvl5pPr>
              <a:buClr>
                <a:schemeClr val="tx1"/>
              </a:buClr>
              <a:defRPr>
                <a:solidFill>
                  <a:schemeClr val="accent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Content Placeholder 2"/>
          <p:cNvSpPr>
            <a:spLocks noGrp="1"/>
          </p:cNvSpPr>
          <p:nvPr>
            <p:ph idx="10"/>
          </p:nvPr>
        </p:nvSpPr>
        <p:spPr>
          <a:xfrm>
            <a:off x="4730400" y="1166820"/>
            <a:ext cx="4096800" cy="3133525"/>
          </a:xfrm>
        </p:spPr>
        <p:txBody>
          <a:bodyPr/>
          <a:lstStyle>
            <a:lvl1pPr>
              <a:buClr>
                <a:schemeClr val="accent1"/>
              </a:buClr>
              <a:defRPr>
                <a:solidFill>
                  <a:schemeClr val="accent2"/>
                </a:solidFill>
              </a:defRPr>
            </a:lvl1pPr>
            <a:lvl2pPr>
              <a:buClr>
                <a:schemeClr val="accent3"/>
              </a:buClr>
              <a:defRPr>
                <a:solidFill>
                  <a:schemeClr val="accent2"/>
                </a:solidFill>
              </a:defRPr>
            </a:lvl2pPr>
            <a:lvl3pPr>
              <a:buClr>
                <a:schemeClr val="accent4"/>
              </a:buClr>
              <a:defRPr>
                <a:solidFill>
                  <a:schemeClr val="accent2"/>
                </a:solidFill>
              </a:defRPr>
            </a:lvl3pPr>
            <a:lvl4pPr>
              <a:buClr>
                <a:schemeClr val="tx1"/>
              </a:buClr>
              <a:defRPr>
                <a:solidFill>
                  <a:schemeClr val="accent2"/>
                </a:solidFill>
              </a:defRPr>
            </a:lvl4pPr>
            <a:lvl5pPr>
              <a:buClr>
                <a:schemeClr val="tx1"/>
              </a:buClr>
              <a:defRPr>
                <a:solidFill>
                  <a:schemeClr val="accent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 name="Title 2">
            <a:extLst>
              <a:ext uri="{FF2B5EF4-FFF2-40B4-BE49-F238E27FC236}">
                <a16:creationId xmlns:a16="http://schemas.microsoft.com/office/drawing/2014/main" id="{0251F5D3-59D7-4481-A56D-52D5A095D19B}"/>
              </a:ext>
            </a:extLst>
          </p:cNvPr>
          <p:cNvSpPr>
            <a:spLocks noGrp="1"/>
          </p:cNvSpPr>
          <p:nvPr>
            <p:ph type="title"/>
          </p:nvPr>
        </p:nvSpPr>
        <p:spPr/>
        <p:txBody>
          <a:bodyPr/>
          <a:lstStyle/>
          <a:p>
            <a:r>
              <a:rPr lang="en-US"/>
              <a:t>Click to edit Master title style</a:t>
            </a:r>
            <a:endParaRPr lang="en-GB"/>
          </a:p>
        </p:txBody>
      </p:sp>
      <p:sp>
        <p:nvSpPr>
          <p:cNvPr id="5" name="Date Placeholder 4">
            <a:extLst>
              <a:ext uri="{FF2B5EF4-FFF2-40B4-BE49-F238E27FC236}">
                <a16:creationId xmlns:a16="http://schemas.microsoft.com/office/drawing/2014/main" id="{0D45EC28-0140-44B3-9A7D-3F74BA7DFD6F}"/>
              </a:ext>
            </a:extLst>
          </p:cNvPr>
          <p:cNvSpPr>
            <a:spLocks noGrp="1"/>
          </p:cNvSpPr>
          <p:nvPr>
            <p:ph type="dt" sz="half" idx="11"/>
          </p:nvPr>
        </p:nvSpPr>
        <p:spPr/>
        <p:txBody>
          <a:bodyPr/>
          <a:lstStyle/>
          <a:p>
            <a:pPr>
              <a:defRPr/>
            </a:pPr>
            <a:r>
              <a:rPr lang="en-US"/>
              <a:t>DD-MMM-YYYY</a:t>
            </a:r>
            <a:endParaRPr lang="en-GB" dirty="0"/>
          </a:p>
        </p:txBody>
      </p:sp>
      <p:sp>
        <p:nvSpPr>
          <p:cNvPr id="6" name="Footer Placeholder 5">
            <a:extLst>
              <a:ext uri="{FF2B5EF4-FFF2-40B4-BE49-F238E27FC236}">
                <a16:creationId xmlns:a16="http://schemas.microsoft.com/office/drawing/2014/main" id="{D2252A99-A2DE-44BD-ADFB-FBDC2E9A9C9D}"/>
              </a:ext>
            </a:extLst>
          </p:cNvPr>
          <p:cNvSpPr>
            <a:spLocks noGrp="1"/>
          </p:cNvSpPr>
          <p:nvPr>
            <p:ph type="ftr" sz="quarter" idx="12"/>
          </p:nvPr>
        </p:nvSpPr>
        <p:spPr/>
        <p:txBody>
          <a:bodyPr/>
          <a:lstStyle/>
          <a:p>
            <a:pPr>
              <a:defRPr/>
            </a:pPr>
            <a:r>
              <a:rPr lang="en-GB"/>
              <a:t>Presentation title</a:t>
            </a:r>
            <a:endParaRPr lang="en-GB" dirty="0"/>
          </a:p>
        </p:txBody>
      </p:sp>
      <p:sp>
        <p:nvSpPr>
          <p:cNvPr id="11" name="Slide Number Placeholder 10">
            <a:extLst>
              <a:ext uri="{FF2B5EF4-FFF2-40B4-BE49-F238E27FC236}">
                <a16:creationId xmlns:a16="http://schemas.microsoft.com/office/drawing/2014/main" id="{9D42DAB1-4842-47CF-8662-70A99F780F94}"/>
              </a:ext>
            </a:extLst>
          </p:cNvPr>
          <p:cNvSpPr>
            <a:spLocks noGrp="1"/>
          </p:cNvSpPr>
          <p:nvPr>
            <p:ph type="sldNum" sz="quarter" idx="13"/>
          </p:nvPr>
        </p:nvSpPr>
        <p:spPr/>
        <p:txBody>
          <a:bodyPr/>
          <a:lstStyle/>
          <a:p>
            <a:pPr>
              <a:defRPr/>
            </a:pPr>
            <a:fld id="{4B01E8EF-57E8-4F85-90EB-163CEE512F88}" type="slidenum">
              <a:rPr lang="en-GB" smtClean="0"/>
              <a:pPr>
                <a:defRPr/>
              </a:pPr>
              <a:t>‹#›</a:t>
            </a:fld>
            <a:endParaRPr lang="en-GB" dirty="0"/>
          </a:p>
        </p:txBody>
      </p:sp>
      <p:sp>
        <p:nvSpPr>
          <p:cNvPr id="9" name="Content Placeholder 6">
            <a:extLst>
              <a:ext uri="{FF2B5EF4-FFF2-40B4-BE49-F238E27FC236}">
                <a16:creationId xmlns:a16="http://schemas.microsoft.com/office/drawing/2014/main" id="{2CAB6F15-C2AF-4183-82A3-D10173AEADB2}"/>
              </a:ext>
            </a:extLst>
          </p:cNvPr>
          <p:cNvSpPr>
            <a:spLocks noGrp="1"/>
          </p:cNvSpPr>
          <p:nvPr>
            <p:ph sz="quarter" idx="14"/>
          </p:nvPr>
        </p:nvSpPr>
        <p:spPr>
          <a:xfrm>
            <a:off x="1198563" y="4405036"/>
            <a:ext cx="6908800" cy="446088"/>
          </a:xfrm>
        </p:spPr>
        <p:txBody>
          <a:bodyPr rIns="0" anchor="b">
            <a:noAutofit/>
          </a:bodyPr>
          <a:lstStyle>
            <a:lvl1pPr marL="0" indent="0">
              <a:buNone/>
              <a:defRPr sz="800">
                <a:solidFill>
                  <a:srgbClr val="AEA79F"/>
                </a:solidFill>
              </a:defRPr>
            </a:lvl1pPr>
          </a:lstStyle>
          <a:p>
            <a:pPr lvl="0"/>
            <a:endParaRPr lang="en-US" dirty="0"/>
          </a:p>
        </p:txBody>
      </p:sp>
    </p:spTree>
    <p:extLst>
      <p:ext uri="{BB962C8B-B14F-4D97-AF65-F5344CB8AC3E}">
        <p14:creationId xmlns:p14="http://schemas.microsoft.com/office/powerpoint/2010/main" val="677513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placeholders horizontal with FLOW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14E864-2BBC-CF4F-A903-AC5D387C5E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80138" y="0"/>
            <a:ext cx="2963861" cy="2229087"/>
          </a:xfrm>
          <a:prstGeom prst="rect">
            <a:avLst/>
          </a:prstGeom>
        </p:spPr>
      </p:pic>
      <p:sp>
        <p:nvSpPr>
          <p:cNvPr id="2" name="Title 1"/>
          <p:cNvSpPr>
            <a:spLocks noGrp="1"/>
          </p:cNvSpPr>
          <p:nvPr>
            <p:ph type="title"/>
          </p:nvPr>
        </p:nvSpPr>
        <p:spPr>
          <a:xfrm>
            <a:off x="316800" y="514800"/>
            <a:ext cx="7495288" cy="392400"/>
          </a:xfrm>
        </p:spPr>
        <p:txBody>
          <a:bodyPr/>
          <a:lstStyle/>
          <a:p>
            <a:r>
              <a:rPr lang="en-US"/>
              <a:t>Click to edit Master title style</a:t>
            </a:r>
            <a:endParaRPr lang="en-GB"/>
          </a:p>
        </p:txBody>
      </p:sp>
      <p:sp>
        <p:nvSpPr>
          <p:cNvPr id="7" name="Content Placeholder 2"/>
          <p:cNvSpPr>
            <a:spLocks noGrp="1"/>
          </p:cNvSpPr>
          <p:nvPr>
            <p:ph idx="1"/>
          </p:nvPr>
        </p:nvSpPr>
        <p:spPr>
          <a:xfrm>
            <a:off x="316800" y="1166812"/>
            <a:ext cx="8510400" cy="1484063"/>
          </a:xfrm>
        </p:spPr>
        <p:txBody>
          <a:bodyPr/>
          <a:lstStyle>
            <a:lvl1pPr>
              <a:buClr>
                <a:schemeClr val="accent1"/>
              </a:buClr>
              <a:defRPr>
                <a:solidFill>
                  <a:schemeClr val="accent2"/>
                </a:solidFill>
              </a:defRPr>
            </a:lvl1pPr>
            <a:lvl2pPr>
              <a:buClr>
                <a:schemeClr val="accent3"/>
              </a:buClr>
              <a:defRPr>
                <a:solidFill>
                  <a:schemeClr val="accent2"/>
                </a:solidFill>
              </a:defRPr>
            </a:lvl2pPr>
            <a:lvl3pPr>
              <a:buClr>
                <a:schemeClr val="accent4"/>
              </a:buClr>
              <a:defRPr>
                <a:solidFill>
                  <a:schemeClr val="accent2"/>
                </a:solidFill>
              </a:defRPr>
            </a:lvl3pPr>
            <a:lvl4pPr>
              <a:buClr>
                <a:schemeClr val="tx1"/>
              </a:buClr>
              <a:defRPr>
                <a:solidFill>
                  <a:schemeClr val="accent2"/>
                </a:solidFill>
              </a:defRPr>
            </a:lvl4pPr>
            <a:lvl5pPr>
              <a:buClr>
                <a:schemeClr val="tx1"/>
              </a:buClr>
              <a:defRPr>
                <a:solidFill>
                  <a:schemeClr val="accent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Content Placeholder 2"/>
          <p:cNvSpPr>
            <a:spLocks noGrp="1"/>
          </p:cNvSpPr>
          <p:nvPr>
            <p:ph idx="25"/>
          </p:nvPr>
        </p:nvSpPr>
        <p:spPr>
          <a:xfrm>
            <a:off x="316800" y="2816475"/>
            <a:ext cx="8510400" cy="1484063"/>
          </a:xfrm>
        </p:spPr>
        <p:txBody>
          <a:bodyPr/>
          <a:lstStyle>
            <a:lvl1pPr>
              <a:buClr>
                <a:schemeClr val="accent1"/>
              </a:buClr>
              <a:defRPr>
                <a:solidFill>
                  <a:schemeClr val="accent2"/>
                </a:solidFill>
              </a:defRPr>
            </a:lvl1pPr>
            <a:lvl2pPr>
              <a:buClr>
                <a:schemeClr val="accent3"/>
              </a:buClr>
              <a:defRPr>
                <a:solidFill>
                  <a:schemeClr val="accent2"/>
                </a:solidFill>
              </a:defRPr>
            </a:lvl2pPr>
            <a:lvl3pPr>
              <a:buClr>
                <a:schemeClr val="accent4"/>
              </a:buClr>
              <a:defRPr>
                <a:solidFill>
                  <a:schemeClr val="accent2"/>
                </a:solidFill>
              </a:defRPr>
            </a:lvl3pPr>
            <a:lvl4pPr>
              <a:buClr>
                <a:schemeClr val="tx1"/>
              </a:buClr>
              <a:defRPr>
                <a:solidFill>
                  <a:schemeClr val="accent2"/>
                </a:solidFill>
              </a:defRPr>
            </a:lvl4pPr>
            <a:lvl5pPr>
              <a:buClr>
                <a:schemeClr val="tx1"/>
              </a:buClr>
              <a:defRPr>
                <a:solidFill>
                  <a:schemeClr val="accent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a:extLst>
              <a:ext uri="{FF2B5EF4-FFF2-40B4-BE49-F238E27FC236}">
                <a16:creationId xmlns:a16="http://schemas.microsoft.com/office/drawing/2014/main" id="{622AE76E-542D-4D28-831B-8736FE596B9C}"/>
              </a:ext>
            </a:extLst>
          </p:cNvPr>
          <p:cNvSpPr>
            <a:spLocks noGrp="1"/>
          </p:cNvSpPr>
          <p:nvPr>
            <p:ph type="dt" sz="half" idx="26"/>
          </p:nvPr>
        </p:nvSpPr>
        <p:spPr/>
        <p:txBody>
          <a:bodyPr/>
          <a:lstStyle/>
          <a:p>
            <a:pPr>
              <a:defRPr/>
            </a:pPr>
            <a:r>
              <a:rPr lang="en-US"/>
              <a:t>DD-MMM-YYYY</a:t>
            </a:r>
            <a:endParaRPr lang="en-GB" dirty="0"/>
          </a:p>
        </p:txBody>
      </p:sp>
      <p:sp>
        <p:nvSpPr>
          <p:cNvPr id="5" name="Footer Placeholder 4">
            <a:extLst>
              <a:ext uri="{FF2B5EF4-FFF2-40B4-BE49-F238E27FC236}">
                <a16:creationId xmlns:a16="http://schemas.microsoft.com/office/drawing/2014/main" id="{CD769205-21A3-4D1C-9E4A-3A1E38647058}"/>
              </a:ext>
            </a:extLst>
          </p:cNvPr>
          <p:cNvSpPr>
            <a:spLocks noGrp="1"/>
          </p:cNvSpPr>
          <p:nvPr>
            <p:ph type="ftr" sz="quarter" idx="27"/>
          </p:nvPr>
        </p:nvSpPr>
        <p:spPr/>
        <p:txBody>
          <a:bodyPr/>
          <a:lstStyle/>
          <a:p>
            <a:pPr>
              <a:defRPr/>
            </a:pPr>
            <a:r>
              <a:rPr lang="en-GB"/>
              <a:t>Presentation title</a:t>
            </a:r>
            <a:endParaRPr lang="en-GB" dirty="0"/>
          </a:p>
        </p:txBody>
      </p:sp>
      <p:sp>
        <p:nvSpPr>
          <p:cNvPr id="6" name="Slide Number Placeholder 5">
            <a:extLst>
              <a:ext uri="{FF2B5EF4-FFF2-40B4-BE49-F238E27FC236}">
                <a16:creationId xmlns:a16="http://schemas.microsoft.com/office/drawing/2014/main" id="{D006E39C-0774-4C9B-8DC7-D012BD4A8BBC}"/>
              </a:ext>
            </a:extLst>
          </p:cNvPr>
          <p:cNvSpPr>
            <a:spLocks noGrp="1"/>
          </p:cNvSpPr>
          <p:nvPr>
            <p:ph type="sldNum" sz="quarter" idx="28"/>
          </p:nvPr>
        </p:nvSpPr>
        <p:spPr/>
        <p:txBody>
          <a:bodyPr/>
          <a:lstStyle/>
          <a:p>
            <a:pPr>
              <a:defRPr/>
            </a:pPr>
            <a:fld id="{4B01E8EF-57E8-4F85-90EB-163CEE512F88}" type="slidenum">
              <a:rPr lang="en-GB" smtClean="0"/>
              <a:pPr>
                <a:defRPr/>
              </a:pPr>
              <a:t>‹#›</a:t>
            </a:fld>
            <a:endParaRPr lang="en-GB" dirty="0"/>
          </a:p>
        </p:txBody>
      </p:sp>
      <p:sp>
        <p:nvSpPr>
          <p:cNvPr id="10" name="Content Placeholder 6">
            <a:extLst>
              <a:ext uri="{FF2B5EF4-FFF2-40B4-BE49-F238E27FC236}">
                <a16:creationId xmlns:a16="http://schemas.microsoft.com/office/drawing/2014/main" id="{358DC02C-3A13-4BDC-BFFD-689FE5CEB489}"/>
              </a:ext>
            </a:extLst>
          </p:cNvPr>
          <p:cNvSpPr>
            <a:spLocks noGrp="1"/>
          </p:cNvSpPr>
          <p:nvPr>
            <p:ph sz="quarter" idx="13"/>
          </p:nvPr>
        </p:nvSpPr>
        <p:spPr>
          <a:xfrm>
            <a:off x="1198563" y="4405036"/>
            <a:ext cx="6908800" cy="446088"/>
          </a:xfrm>
        </p:spPr>
        <p:txBody>
          <a:bodyPr rIns="0" anchor="b">
            <a:noAutofit/>
          </a:bodyPr>
          <a:lstStyle>
            <a:lvl1pPr marL="0" indent="0">
              <a:buNone/>
              <a:defRPr sz="800">
                <a:solidFill>
                  <a:srgbClr val="AEA79F"/>
                </a:solidFill>
              </a:defRPr>
            </a:lvl1pPr>
          </a:lstStyle>
          <a:p>
            <a:pPr lvl="0"/>
            <a:endParaRPr lang="en-US" dirty="0"/>
          </a:p>
        </p:txBody>
      </p:sp>
    </p:spTree>
    <p:extLst>
      <p:ext uri="{BB962C8B-B14F-4D97-AF65-F5344CB8AC3E}">
        <p14:creationId xmlns:p14="http://schemas.microsoft.com/office/powerpoint/2010/main" val="41502167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placeholders 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Content Placeholder 2"/>
          <p:cNvSpPr>
            <a:spLocks noGrp="1"/>
          </p:cNvSpPr>
          <p:nvPr>
            <p:ph idx="1"/>
          </p:nvPr>
        </p:nvSpPr>
        <p:spPr>
          <a:xfrm>
            <a:off x="316800" y="1166812"/>
            <a:ext cx="8510400" cy="1484063"/>
          </a:xfrm>
        </p:spPr>
        <p:txBody>
          <a:bodyPr/>
          <a:lstStyle>
            <a:lvl1pPr>
              <a:buClr>
                <a:schemeClr val="accent1"/>
              </a:buClr>
              <a:defRPr>
                <a:solidFill>
                  <a:schemeClr val="accent2"/>
                </a:solidFill>
              </a:defRPr>
            </a:lvl1pPr>
            <a:lvl2pPr>
              <a:buClr>
                <a:schemeClr val="accent3"/>
              </a:buClr>
              <a:defRPr>
                <a:solidFill>
                  <a:schemeClr val="accent2"/>
                </a:solidFill>
              </a:defRPr>
            </a:lvl2pPr>
            <a:lvl3pPr>
              <a:buClr>
                <a:schemeClr val="accent4"/>
              </a:buClr>
              <a:defRPr>
                <a:solidFill>
                  <a:schemeClr val="accent2"/>
                </a:solidFill>
              </a:defRPr>
            </a:lvl3pPr>
            <a:lvl4pPr>
              <a:buClr>
                <a:schemeClr val="tx1"/>
              </a:buClr>
              <a:defRPr>
                <a:solidFill>
                  <a:schemeClr val="accent2"/>
                </a:solidFill>
              </a:defRPr>
            </a:lvl4pPr>
            <a:lvl5pPr>
              <a:buClr>
                <a:schemeClr val="tx1"/>
              </a:buClr>
              <a:defRPr>
                <a:solidFill>
                  <a:schemeClr val="accent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Content Placeholder 2"/>
          <p:cNvSpPr>
            <a:spLocks noGrp="1"/>
          </p:cNvSpPr>
          <p:nvPr>
            <p:ph idx="25"/>
          </p:nvPr>
        </p:nvSpPr>
        <p:spPr>
          <a:xfrm>
            <a:off x="316800" y="2816475"/>
            <a:ext cx="8510400" cy="1484063"/>
          </a:xfrm>
        </p:spPr>
        <p:txBody>
          <a:bodyPr/>
          <a:lstStyle>
            <a:lvl1pPr>
              <a:buClr>
                <a:schemeClr val="accent1"/>
              </a:buClr>
              <a:defRPr>
                <a:solidFill>
                  <a:schemeClr val="accent2"/>
                </a:solidFill>
              </a:defRPr>
            </a:lvl1pPr>
            <a:lvl2pPr>
              <a:buClr>
                <a:schemeClr val="accent3"/>
              </a:buClr>
              <a:defRPr>
                <a:solidFill>
                  <a:schemeClr val="accent2"/>
                </a:solidFill>
              </a:defRPr>
            </a:lvl2pPr>
            <a:lvl3pPr>
              <a:buClr>
                <a:schemeClr val="accent4"/>
              </a:buClr>
              <a:defRPr>
                <a:solidFill>
                  <a:schemeClr val="accent2"/>
                </a:solidFill>
              </a:defRPr>
            </a:lvl3pPr>
            <a:lvl4pPr>
              <a:buClr>
                <a:schemeClr val="tx1"/>
              </a:buClr>
              <a:defRPr>
                <a:solidFill>
                  <a:schemeClr val="accent2"/>
                </a:solidFill>
              </a:defRPr>
            </a:lvl4pPr>
            <a:lvl5pPr>
              <a:buClr>
                <a:schemeClr val="tx1"/>
              </a:buClr>
              <a:defRPr>
                <a:solidFill>
                  <a:schemeClr val="accent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a:extLst>
              <a:ext uri="{FF2B5EF4-FFF2-40B4-BE49-F238E27FC236}">
                <a16:creationId xmlns:a16="http://schemas.microsoft.com/office/drawing/2014/main" id="{CD5177F3-FF97-4096-9F46-3904D05AD9EE}"/>
              </a:ext>
            </a:extLst>
          </p:cNvPr>
          <p:cNvSpPr>
            <a:spLocks noGrp="1"/>
          </p:cNvSpPr>
          <p:nvPr>
            <p:ph type="dt" sz="half" idx="26"/>
          </p:nvPr>
        </p:nvSpPr>
        <p:spPr/>
        <p:txBody>
          <a:bodyPr/>
          <a:lstStyle/>
          <a:p>
            <a:pPr>
              <a:defRPr/>
            </a:pPr>
            <a:r>
              <a:rPr lang="en-US"/>
              <a:t>DD-MMM-YYYY</a:t>
            </a:r>
            <a:endParaRPr lang="en-GB" dirty="0"/>
          </a:p>
        </p:txBody>
      </p:sp>
      <p:sp>
        <p:nvSpPr>
          <p:cNvPr id="5" name="Footer Placeholder 4">
            <a:extLst>
              <a:ext uri="{FF2B5EF4-FFF2-40B4-BE49-F238E27FC236}">
                <a16:creationId xmlns:a16="http://schemas.microsoft.com/office/drawing/2014/main" id="{C39067AE-7C44-4ACA-B58A-B9128537CDBC}"/>
              </a:ext>
            </a:extLst>
          </p:cNvPr>
          <p:cNvSpPr>
            <a:spLocks noGrp="1"/>
          </p:cNvSpPr>
          <p:nvPr>
            <p:ph type="ftr" sz="quarter" idx="27"/>
          </p:nvPr>
        </p:nvSpPr>
        <p:spPr/>
        <p:txBody>
          <a:bodyPr/>
          <a:lstStyle/>
          <a:p>
            <a:pPr>
              <a:defRPr/>
            </a:pPr>
            <a:r>
              <a:rPr lang="en-GB"/>
              <a:t>Presentation title</a:t>
            </a:r>
            <a:endParaRPr lang="en-GB" dirty="0"/>
          </a:p>
        </p:txBody>
      </p:sp>
      <p:sp>
        <p:nvSpPr>
          <p:cNvPr id="6" name="Slide Number Placeholder 5">
            <a:extLst>
              <a:ext uri="{FF2B5EF4-FFF2-40B4-BE49-F238E27FC236}">
                <a16:creationId xmlns:a16="http://schemas.microsoft.com/office/drawing/2014/main" id="{67A7779C-D8F1-4DBB-8A35-57C53F831CF4}"/>
              </a:ext>
            </a:extLst>
          </p:cNvPr>
          <p:cNvSpPr>
            <a:spLocks noGrp="1"/>
          </p:cNvSpPr>
          <p:nvPr>
            <p:ph type="sldNum" sz="quarter" idx="28"/>
          </p:nvPr>
        </p:nvSpPr>
        <p:spPr/>
        <p:txBody>
          <a:bodyPr/>
          <a:lstStyle/>
          <a:p>
            <a:pPr>
              <a:defRPr/>
            </a:pPr>
            <a:fld id="{4B01E8EF-57E8-4F85-90EB-163CEE512F88}" type="slidenum">
              <a:rPr lang="en-GB" smtClean="0"/>
              <a:pPr>
                <a:defRPr/>
              </a:pPr>
              <a:t>‹#›</a:t>
            </a:fld>
            <a:endParaRPr lang="en-GB" dirty="0"/>
          </a:p>
        </p:txBody>
      </p:sp>
      <p:sp>
        <p:nvSpPr>
          <p:cNvPr id="9" name="Content Placeholder 6">
            <a:extLst>
              <a:ext uri="{FF2B5EF4-FFF2-40B4-BE49-F238E27FC236}">
                <a16:creationId xmlns:a16="http://schemas.microsoft.com/office/drawing/2014/main" id="{09996E23-FA64-4A8F-A932-B11B0050FEAF}"/>
              </a:ext>
            </a:extLst>
          </p:cNvPr>
          <p:cNvSpPr>
            <a:spLocks noGrp="1"/>
          </p:cNvSpPr>
          <p:nvPr>
            <p:ph sz="quarter" idx="13"/>
          </p:nvPr>
        </p:nvSpPr>
        <p:spPr>
          <a:xfrm>
            <a:off x="1198563" y="4405036"/>
            <a:ext cx="6908800" cy="446088"/>
          </a:xfrm>
        </p:spPr>
        <p:txBody>
          <a:bodyPr rIns="0" anchor="b">
            <a:noAutofit/>
          </a:bodyPr>
          <a:lstStyle>
            <a:lvl1pPr marL="0" indent="0">
              <a:buNone/>
              <a:defRPr sz="800">
                <a:solidFill>
                  <a:srgbClr val="AEA79F"/>
                </a:solidFill>
              </a:defRPr>
            </a:lvl1pPr>
          </a:lstStyle>
          <a:p>
            <a:pPr lvl="0"/>
            <a:endParaRPr lang="en-US" dirty="0"/>
          </a:p>
        </p:txBody>
      </p:sp>
    </p:spTree>
    <p:extLst>
      <p:ext uri="{BB962C8B-B14F-4D97-AF65-F5344CB8AC3E}">
        <p14:creationId xmlns:p14="http://schemas.microsoft.com/office/powerpoint/2010/main" val="23945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placehol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8" name="Content Placeholder 2"/>
          <p:cNvSpPr>
            <a:spLocks noGrp="1"/>
          </p:cNvSpPr>
          <p:nvPr>
            <p:ph idx="1"/>
          </p:nvPr>
        </p:nvSpPr>
        <p:spPr>
          <a:xfrm>
            <a:off x="316800" y="1166813"/>
            <a:ext cx="2623250" cy="3133725"/>
          </a:xfrm>
        </p:spPr>
        <p:txBody>
          <a:bodyPr>
            <a:normAutofit/>
          </a:bodyPr>
          <a:lstStyle>
            <a:lvl1pPr>
              <a:buClr>
                <a:schemeClr val="accent1"/>
              </a:buClr>
              <a:defRPr sz="1400">
                <a:solidFill>
                  <a:schemeClr val="accent2"/>
                </a:solidFill>
              </a:defRPr>
            </a:lvl1pPr>
            <a:lvl2pPr>
              <a:buClr>
                <a:schemeClr val="accent3"/>
              </a:buClr>
              <a:defRPr sz="1200">
                <a:solidFill>
                  <a:schemeClr val="accent2"/>
                </a:solidFill>
              </a:defRPr>
            </a:lvl2pPr>
            <a:lvl3pPr>
              <a:buClr>
                <a:schemeClr val="accent4"/>
              </a:buClr>
              <a:defRPr sz="1100">
                <a:solidFill>
                  <a:schemeClr val="accent2"/>
                </a:solidFill>
              </a:defRPr>
            </a:lvl3pPr>
            <a:lvl4pPr>
              <a:buClr>
                <a:schemeClr val="tx1"/>
              </a:buClr>
              <a:defRPr sz="1050">
                <a:solidFill>
                  <a:schemeClr val="accent2"/>
                </a:solidFill>
              </a:defRPr>
            </a:lvl4pPr>
            <a:lvl5pPr>
              <a:buClr>
                <a:schemeClr val="tx1"/>
              </a:buClr>
              <a:defRPr sz="1000">
                <a:solidFill>
                  <a:schemeClr val="accent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Content Placeholder 2"/>
          <p:cNvSpPr>
            <a:spLocks noGrp="1"/>
          </p:cNvSpPr>
          <p:nvPr>
            <p:ph idx="10"/>
          </p:nvPr>
        </p:nvSpPr>
        <p:spPr>
          <a:xfrm>
            <a:off x="3260375" y="1166813"/>
            <a:ext cx="2623250" cy="3133725"/>
          </a:xfrm>
        </p:spPr>
        <p:txBody>
          <a:bodyPr>
            <a:normAutofit/>
          </a:bodyPr>
          <a:lstStyle>
            <a:lvl1pPr>
              <a:buClr>
                <a:schemeClr val="accent1"/>
              </a:buClr>
              <a:defRPr sz="1400">
                <a:solidFill>
                  <a:schemeClr val="accent2"/>
                </a:solidFill>
              </a:defRPr>
            </a:lvl1pPr>
            <a:lvl2pPr>
              <a:buClr>
                <a:schemeClr val="accent3"/>
              </a:buClr>
              <a:defRPr sz="1200">
                <a:solidFill>
                  <a:schemeClr val="accent2"/>
                </a:solidFill>
              </a:defRPr>
            </a:lvl2pPr>
            <a:lvl3pPr>
              <a:buClr>
                <a:schemeClr val="accent4"/>
              </a:buClr>
              <a:defRPr sz="1100">
                <a:solidFill>
                  <a:schemeClr val="accent2"/>
                </a:solidFill>
              </a:defRPr>
            </a:lvl3pPr>
            <a:lvl4pPr>
              <a:buClr>
                <a:schemeClr val="tx1"/>
              </a:buClr>
              <a:defRPr sz="1050">
                <a:solidFill>
                  <a:schemeClr val="accent2"/>
                </a:solidFill>
              </a:defRPr>
            </a:lvl4pPr>
            <a:lvl5pPr>
              <a:buClr>
                <a:schemeClr val="tx1"/>
              </a:buClr>
              <a:defRPr sz="1000">
                <a:solidFill>
                  <a:schemeClr val="accent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0" name="Content Placeholder 2"/>
          <p:cNvSpPr>
            <a:spLocks noGrp="1"/>
          </p:cNvSpPr>
          <p:nvPr>
            <p:ph idx="11"/>
          </p:nvPr>
        </p:nvSpPr>
        <p:spPr>
          <a:xfrm>
            <a:off x="6203950" y="1166813"/>
            <a:ext cx="2623250" cy="3133725"/>
          </a:xfrm>
        </p:spPr>
        <p:txBody>
          <a:bodyPr>
            <a:normAutofit/>
          </a:bodyPr>
          <a:lstStyle>
            <a:lvl1pPr>
              <a:buClr>
                <a:schemeClr val="accent1"/>
              </a:buClr>
              <a:defRPr sz="1400">
                <a:solidFill>
                  <a:schemeClr val="accent2"/>
                </a:solidFill>
              </a:defRPr>
            </a:lvl1pPr>
            <a:lvl2pPr>
              <a:buClr>
                <a:schemeClr val="accent3"/>
              </a:buClr>
              <a:defRPr sz="1200">
                <a:solidFill>
                  <a:schemeClr val="accent2"/>
                </a:solidFill>
              </a:defRPr>
            </a:lvl2pPr>
            <a:lvl3pPr>
              <a:buClr>
                <a:schemeClr val="accent4"/>
              </a:buClr>
              <a:defRPr sz="1100">
                <a:solidFill>
                  <a:schemeClr val="accent2"/>
                </a:solidFill>
              </a:defRPr>
            </a:lvl3pPr>
            <a:lvl4pPr>
              <a:buClr>
                <a:schemeClr val="tx1"/>
              </a:buClr>
              <a:defRPr sz="1050">
                <a:solidFill>
                  <a:schemeClr val="accent2"/>
                </a:solidFill>
              </a:defRPr>
            </a:lvl4pPr>
            <a:lvl5pPr>
              <a:buClr>
                <a:schemeClr val="tx1"/>
              </a:buClr>
              <a:defRPr sz="1000">
                <a:solidFill>
                  <a:schemeClr val="accent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a:extLst>
              <a:ext uri="{FF2B5EF4-FFF2-40B4-BE49-F238E27FC236}">
                <a16:creationId xmlns:a16="http://schemas.microsoft.com/office/drawing/2014/main" id="{4B3743F6-ACCE-445E-BF70-E75A07E11FA6}"/>
              </a:ext>
            </a:extLst>
          </p:cNvPr>
          <p:cNvSpPr>
            <a:spLocks noGrp="1"/>
          </p:cNvSpPr>
          <p:nvPr>
            <p:ph type="dt" sz="half" idx="12"/>
          </p:nvPr>
        </p:nvSpPr>
        <p:spPr/>
        <p:txBody>
          <a:bodyPr/>
          <a:lstStyle/>
          <a:p>
            <a:pPr>
              <a:defRPr/>
            </a:pPr>
            <a:r>
              <a:rPr lang="en-US"/>
              <a:t>DD-MMM-YYYY</a:t>
            </a:r>
            <a:endParaRPr lang="en-GB" dirty="0"/>
          </a:p>
        </p:txBody>
      </p:sp>
      <p:sp>
        <p:nvSpPr>
          <p:cNvPr id="5" name="Footer Placeholder 4">
            <a:extLst>
              <a:ext uri="{FF2B5EF4-FFF2-40B4-BE49-F238E27FC236}">
                <a16:creationId xmlns:a16="http://schemas.microsoft.com/office/drawing/2014/main" id="{B855CF78-5392-4B6B-A321-AE119C9AAFD7}"/>
              </a:ext>
            </a:extLst>
          </p:cNvPr>
          <p:cNvSpPr>
            <a:spLocks noGrp="1"/>
          </p:cNvSpPr>
          <p:nvPr>
            <p:ph type="ftr" sz="quarter" idx="13"/>
          </p:nvPr>
        </p:nvSpPr>
        <p:spPr/>
        <p:txBody>
          <a:bodyPr/>
          <a:lstStyle/>
          <a:p>
            <a:pPr>
              <a:defRPr/>
            </a:pPr>
            <a:r>
              <a:rPr lang="en-GB"/>
              <a:t>Presentation title</a:t>
            </a:r>
            <a:endParaRPr lang="en-GB" dirty="0"/>
          </a:p>
        </p:txBody>
      </p:sp>
      <p:sp>
        <p:nvSpPr>
          <p:cNvPr id="6" name="Slide Number Placeholder 5">
            <a:extLst>
              <a:ext uri="{FF2B5EF4-FFF2-40B4-BE49-F238E27FC236}">
                <a16:creationId xmlns:a16="http://schemas.microsoft.com/office/drawing/2014/main" id="{EE25DE31-7ACB-47FC-A560-4AD1ED69BF7D}"/>
              </a:ext>
            </a:extLst>
          </p:cNvPr>
          <p:cNvSpPr>
            <a:spLocks noGrp="1"/>
          </p:cNvSpPr>
          <p:nvPr>
            <p:ph type="sldNum" sz="quarter" idx="14"/>
          </p:nvPr>
        </p:nvSpPr>
        <p:spPr/>
        <p:txBody>
          <a:bodyPr/>
          <a:lstStyle/>
          <a:p>
            <a:pPr>
              <a:defRPr/>
            </a:pPr>
            <a:fld id="{4B01E8EF-57E8-4F85-90EB-163CEE512F88}" type="slidenum">
              <a:rPr lang="en-GB" smtClean="0"/>
              <a:pPr>
                <a:defRPr/>
              </a:pPr>
              <a:t>‹#›</a:t>
            </a:fld>
            <a:endParaRPr lang="en-GB" dirty="0"/>
          </a:p>
        </p:txBody>
      </p:sp>
      <p:sp>
        <p:nvSpPr>
          <p:cNvPr id="11" name="Content Placeholder 6">
            <a:extLst>
              <a:ext uri="{FF2B5EF4-FFF2-40B4-BE49-F238E27FC236}">
                <a16:creationId xmlns:a16="http://schemas.microsoft.com/office/drawing/2014/main" id="{1076FAB4-3FEF-4BB0-86C1-01AB4D3E1A16}"/>
              </a:ext>
            </a:extLst>
          </p:cNvPr>
          <p:cNvSpPr>
            <a:spLocks noGrp="1"/>
          </p:cNvSpPr>
          <p:nvPr>
            <p:ph sz="quarter" idx="15"/>
          </p:nvPr>
        </p:nvSpPr>
        <p:spPr>
          <a:xfrm>
            <a:off x="1198563" y="4405036"/>
            <a:ext cx="6908800" cy="446088"/>
          </a:xfrm>
        </p:spPr>
        <p:txBody>
          <a:bodyPr rIns="0" anchor="b">
            <a:noAutofit/>
          </a:bodyPr>
          <a:lstStyle>
            <a:lvl1pPr marL="0" indent="0">
              <a:buNone/>
              <a:defRPr sz="800">
                <a:solidFill>
                  <a:srgbClr val="AEA79F"/>
                </a:solidFill>
              </a:defRPr>
            </a:lvl1pPr>
          </a:lstStyle>
          <a:p>
            <a:pPr lvl="0"/>
            <a:endParaRPr lang="en-US" dirty="0"/>
          </a:p>
        </p:txBody>
      </p:sp>
    </p:spTree>
    <p:extLst>
      <p:ext uri="{BB962C8B-B14F-4D97-AF65-F5344CB8AC3E}">
        <p14:creationId xmlns:p14="http://schemas.microsoft.com/office/powerpoint/2010/main" val="75148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 placeholders">
    <p:spTree>
      <p:nvGrpSpPr>
        <p:cNvPr id="1" name=""/>
        <p:cNvGrpSpPr/>
        <p:nvPr/>
      </p:nvGrpSpPr>
      <p:grpSpPr>
        <a:xfrm>
          <a:off x="0" y="0"/>
          <a:ext cx="0" cy="0"/>
          <a:chOff x="0" y="0"/>
          <a:chExt cx="0" cy="0"/>
        </a:xfrm>
      </p:grpSpPr>
      <p:sp>
        <p:nvSpPr>
          <p:cNvPr id="37" name="Content Placeholder 2"/>
          <p:cNvSpPr>
            <a:spLocks noGrp="1"/>
          </p:cNvSpPr>
          <p:nvPr>
            <p:ph idx="1"/>
          </p:nvPr>
        </p:nvSpPr>
        <p:spPr>
          <a:xfrm>
            <a:off x="316800" y="1166813"/>
            <a:ext cx="1888237" cy="3133725"/>
          </a:xfrm>
        </p:spPr>
        <p:txBody>
          <a:bodyPr>
            <a:normAutofit/>
          </a:bodyPr>
          <a:lstStyle>
            <a:lvl1pPr>
              <a:buClr>
                <a:schemeClr val="accent1"/>
              </a:buClr>
              <a:defRPr sz="1400">
                <a:solidFill>
                  <a:schemeClr val="accent2"/>
                </a:solidFill>
              </a:defRPr>
            </a:lvl1pPr>
            <a:lvl2pPr>
              <a:buClr>
                <a:schemeClr val="accent3"/>
              </a:buClr>
              <a:defRPr sz="1200">
                <a:solidFill>
                  <a:schemeClr val="accent2"/>
                </a:solidFill>
              </a:defRPr>
            </a:lvl2pPr>
            <a:lvl3pPr>
              <a:buClr>
                <a:schemeClr val="accent4"/>
              </a:buClr>
              <a:defRPr sz="1100">
                <a:solidFill>
                  <a:schemeClr val="accent2"/>
                </a:solidFill>
              </a:defRPr>
            </a:lvl3pPr>
            <a:lvl4pPr>
              <a:buClr>
                <a:schemeClr val="tx1"/>
              </a:buClr>
              <a:defRPr sz="1050">
                <a:solidFill>
                  <a:schemeClr val="accent2"/>
                </a:solidFill>
              </a:defRPr>
            </a:lvl4pPr>
            <a:lvl5pPr>
              <a:buClr>
                <a:schemeClr val="tx1"/>
              </a:buClr>
              <a:defRPr sz="1000">
                <a:solidFill>
                  <a:schemeClr val="accent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8" name="Content Placeholder 2"/>
          <p:cNvSpPr>
            <a:spLocks noGrp="1"/>
          </p:cNvSpPr>
          <p:nvPr>
            <p:ph idx="10"/>
          </p:nvPr>
        </p:nvSpPr>
        <p:spPr>
          <a:xfrm>
            <a:off x="2521837" y="1166813"/>
            <a:ext cx="1888237" cy="3133725"/>
          </a:xfrm>
        </p:spPr>
        <p:txBody>
          <a:bodyPr>
            <a:normAutofit/>
          </a:bodyPr>
          <a:lstStyle>
            <a:lvl1pPr>
              <a:buClr>
                <a:schemeClr val="accent1"/>
              </a:buClr>
              <a:defRPr sz="1400">
                <a:solidFill>
                  <a:schemeClr val="accent2"/>
                </a:solidFill>
              </a:defRPr>
            </a:lvl1pPr>
            <a:lvl2pPr>
              <a:buClr>
                <a:schemeClr val="accent3"/>
              </a:buClr>
              <a:defRPr sz="1200">
                <a:solidFill>
                  <a:schemeClr val="accent2"/>
                </a:solidFill>
              </a:defRPr>
            </a:lvl2pPr>
            <a:lvl3pPr>
              <a:buClr>
                <a:schemeClr val="accent4"/>
              </a:buClr>
              <a:defRPr sz="1100">
                <a:solidFill>
                  <a:schemeClr val="accent2"/>
                </a:solidFill>
              </a:defRPr>
            </a:lvl3pPr>
            <a:lvl4pPr>
              <a:buClr>
                <a:schemeClr val="tx1"/>
              </a:buClr>
              <a:defRPr sz="1050">
                <a:solidFill>
                  <a:schemeClr val="accent2"/>
                </a:solidFill>
              </a:defRPr>
            </a:lvl4pPr>
            <a:lvl5pPr>
              <a:buClr>
                <a:schemeClr val="tx1"/>
              </a:buClr>
              <a:defRPr sz="1000">
                <a:solidFill>
                  <a:schemeClr val="accent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9" name="Content Placeholder 2"/>
          <p:cNvSpPr>
            <a:spLocks noGrp="1"/>
          </p:cNvSpPr>
          <p:nvPr>
            <p:ph idx="11"/>
          </p:nvPr>
        </p:nvSpPr>
        <p:spPr>
          <a:xfrm>
            <a:off x="4726874" y="1166813"/>
            <a:ext cx="1888237" cy="3133725"/>
          </a:xfrm>
        </p:spPr>
        <p:txBody>
          <a:bodyPr>
            <a:normAutofit/>
          </a:bodyPr>
          <a:lstStyle>
            <a:lvl1pPr>
              <a:buClr>
                <a:schemeClr val="accent1"/>
              </a:buClr>
              <a:defRPr sz="1400">
                <a:solidFill>
                  <a:schemeClr val="accent2"/>
                </a:solidFill>
              </a:defRPr>
            </a:lvl1pPr>
            <a:lvl2pPr>
              <a:buClr>
                <a:schemeClr val="accent3"/>
              </a:buClr>
              <a:defRPr sz="1200">
                <a:solidFill>
                  <a:schemeClr val="accent2"/>
                </a:solidFill>
              </a:defRPr>
            </a:lvl2pPr>
            <a:lvl3pPr>
              <a:buClr>
                <a:schemeClr val="accent4"/>
              </a:buClr>
              <a:defRPr sz="1100">
                <a:solidFill>
                  <a:schemeClr val="accent2"/>
                </a:solidFill>
              </a:defRPr>
            </a:lvl3pPr>
            <a:lvl4pPr>
              <a:buClr>
                <a:schemeClr val="tx1"/>
              </a:buClr>
              <a:defRPr sz="1050">
                <a:solidFill>
                  <a:schemeClr val="accent2"/>
                </a:solidFill>
              </a:defRPr>
            </a:lvl4pPr>
            <a:lvl5pPr>
              <a:buClr>
                <a:schemeClr val="tx1"/>
              </a:buClr>
              <a:defRPr sz="1000">
                <a:solidFill>
                  <a:schemeClr val="accent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0" name="Content Placeholder 2"/>
          <p:cNvSpPr>
            <a:spLocks noGrp="1"/>
          </p:cNvSpPr>
          <p:nvPr>
            <p:ph idx="12"/>
          </p:nvPr>
        </p:nvSpPr>
        <p:spPr>
          <a:xfrm>
            <a:off x="6938963" y="1166813"/>
            <a:ext cx="1888237" cy="3133725"/>
          </a:xfrm>
        </p:spPr>
        <p:txBody>
          <a:bodyPr>
            <a:normAutofit/>
          </a:bodyPr>
          <a:lstStyle>
            <a:lvl1pPr>
              <a:buClr>
                <a:schemeClr val="accent1"/>
              </a:buClr>
              <a:defRPr sz="1400">
                <a:solidFill>
                  <a:schemeClr val="accent2"/>
                </a:solidFill>
              </a:defRPr>
            </a:lvl1pPr>
            <a:lvl2pPr>
              <a:buClr>
                <a:schemeClr val="accent3"/>
              </a:buClr>
              <a:defRPr sz="1200">
                <a:solidFill>
                  <a:schemeClr val="accent2"/>
                </a:solidFill>
              </a:defRPr>
            </a:lvl2pPr>
            <a:lvl3pPr>
              <a:buClr>
                <a:schemeClr val="accent4"/>
              </a:buClr>
              <a:defRPr sz="1100">
                <a:solidFill>
                  <a:schemeClr val="accent2"/>
                </a:solidFill>
              </a:defRPr>
            </a:lvl3pPr>
            <a:lvl4pPr>
              <a:buClr>
                <a:schemeClr val="tx1"/>
              </a:buClr>
              <a:defRPr sz="1050">
                <a:solidFill>
                  <a:schemeClr val="accent2"/>
                </a:solidFill>
              </a:defRPr>
            </a:lvl4pPr>
            <a:lvl5pPr>
              <a:buClr>
                <a:schemeClr val="tx1"/>
              </a:buClr>
              <a:defRPr sz="1000">
                <a:solidFill>
                  <a:schemeClr val="accent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 name="Title 1"/>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0AAFCC4F-43D7-4E9D-8703-71FD0EB6C349}"/>
              </a:ext>
            </a:extLst>
          </p:cNvPr>
          <p:cNvSpPr>
            <a:spLocks noGrp="1"/>
          </p:cNvSpPr>
          <p:nvPr>
            <p:ph type="dt" sz="half" idx="13"/>
          </p:nvPr>
        </p:nvSpPr>
        <p:spPr/>
        <p:txBody>
          <a:bodyPr/>
          <a:lstStyle/>
          <a:p>
            <a:pPr>
              <a:defRPr/>
            </a:pPr>
            <a:r>
              <a:rPr lang="en-US"/>
              <a:t>DD-MMM-YYYY</a:t>
            </a:r>
            <a:endParaRPr lang="en-GB" dirty="0"/>
          </a:p>
        </p:txBody>
      </p:sp>
      <p:sp>
        <p:nvSpPr>
          <p:cNvPr id="5" name="Footer Placeholder 4">
            <a:extLst>
              <a:ext uri="{FF2B5EF4-FFF2-40B4-BE49-F238E27FC236}">
                <a16:creationId xmlns:a16="http://schemas.microsoft.com/office/drawing/2014/main" id="{A79DDCA3-1067-4684-BD2E-DE1BCB640B47}"/>
              </a:ext>
            </a:extLst>
          </p:cNvPr>
          <p:cNvSpPr>
            <a:spLocks noGrp="1"/>
          </p:cNvSpPr>
          <p:nvPr>
            <p:ph type="ftr" sz="quarter" idx="14"/>
          </p:nvPr>
        </p:nvSpPr>
        <p:spPr/>
        <p:txBody>
          <a:bodyPr/>
          <a:lstStyle/>
          <a:p>
            <a:pPr>
              <a:defRPr/>
            </a:pPr>
            <a:r>
              <a:rPr lang="en-GB"/>
              <a:t>Presentation title</a:t>
            </a:r>
            <a:endParaRPr lang="en-GB" dirty="0"/>
          </a:p>
        </p:txBody>
      </p:sp>
      <p:sp>
        <p:nvSpPr>
          <p:cNvPr id="6" name="Slide Number Placeholder 5">
            <a:extLst>
              <a:ext uri="{FF2B5EF4-FFF2-40B4-BE49-F238E27FC236}">
                <a16:creationId xmlns:a16="http://schemas.microsoft.com/office/drawing/2014/main" id="{FA37EB90-796F-4C7E-A45D-84180D86F7C8}"/>
              </a:ext>
            </a:extLst>
          </p:cNvPr>
          <p:cNvSpPr>
            <a:spLocks noGrp="1"/>
          </p:cNvSpPr>
          <p:nvPr>
            <p:ph type="sldNum" sz="quarter" idx="15"/>
          </p:nvPr>
        </p:nvSpPr>
        <p:spPr/>
        <p:txBody>
          <a:bodyPr/>
          <a:lstStyle/>
          <a:p>
            <a:pPr>
              <a:defRPr/>
            </a:pPr>
            <a:fld id="{4B01E8EF-57E8-4F85-90EB-163CEE512F88}" type="slidenum">
              <a:rPr lang="en-GB" smtClean="0"/>
              <a:pPr>
                <a:defRPr/>
              </a:pPr>
              <a:t>‹#›</a:t>
            </a:fld>
            <a:endParaRPr lang="en-GB" dirty="0"/>
          </a:p>
        </p:txBody>
      </p:sp>
      <p:sp>
        <p:nvSpPr>
          <p:cNvPr id="10" name="Content Placeholder 6">
            <a:extLst>
              <a:ext uri="{FF2B5EF4-FFF2-40B4-BE49-F238E27FC236}">
                <a16:creationId xmlns:a16="http://schemas.microsoft.com/office/drawing/2014/main" id="{6AE04118-84D3-432F-8EDB-6E2BC81775D3}"/>
              </a:ext>
            </a:extLst>
          </p:cNvPr>
          <p:cNvSpPr>
            <a:spLocks noGrp="1"/>
          </p:cNvSpPr>
          <p:nvPr>
            <p:ph sz="quarter" idx="16"/>
          </p:nvPr>
        </p:nvSpPr>
        <p:spPr>
          <a:xfrm>
            <a:off x="1198563" y="4405036"/>
            <a:ext cx="6908800" cy="446088"/>
          </a:xfrm>
        </p:spPr>
        <p:txBody>
          <a:bodyPr rIns="0" anchor="b">
            <a:noAutofit/>
          </a:bodyPr>
          <a:lstStyle>
            <a:lvl1pPr marL="0" indent="0">
              <a:buNone/>
              <a:defRPr sz="800">
                <a:solidFill>
                  <a:srgbClr val="AEA79F"/>
                </a:solidFill>
              </a:defRPr>
            </a:lvl1pPr>
          </a:lstStyle>
          <a:p>
            <a:pPr lvl="0"/>
            <a:endParaRPr lang="en-US" dirty="0"/>
          </a:p>
        </p:txBody>
      </p:sp>
    </p:spTree>
    <p:extLst>
      <p:ext uri="{BB962C8B-B14F-4D97-AF65-F5344CB8AC3E}">
        <p14:creationId xmlns:p14="http://schemas.microsoft.com/office/powerpoint/2010/main" val="32137649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 placeholders horizontal">
    <p:spTree>
      <p:nvGrpSpPr>
        <p:cNvPr id="1" name=""/>
        <p:cNvGrpSpPr/>
        <p:nvPr/>
      </p:nvGrpSpPr>
      <p:grpSpPr>
        <a:xfrm>
          <a:off x="0" y="0"/>
          <a:ext cx="0" cy="0"/>
          <a:chOff x="0" y="0"/>
          <a:chExt cx="0" cy="0"/>
        </a:xfrm>
      </p:grpSpPr>
      <p:sp>
        <p:nvSpPr>
          <p:cNvPr id="10" name="Content Placeholder 2"/>
          <p:cNvSpPr>
            <a:spLocks noGrp="1"/>
          </p:cNvSpPr>
          <p:nvPr>
            <p:ph idx="10"/>
          </p:nvPr>
        </p:nvSpPr>
        <p:spPr>
          <a:xfrm>
            <a:off x="4730400" y="1166813"/>
            <a:ext cx="4096800" cy="1499144"/>
          </a:xfrm>
        </p:spPr>
        <p:txBody>
          <a:bodyPr/>
          <a:lstStyle>
            <a:lvl1pPr>
              <a:buClr>
                <a:schemeClr val="accent1"/>
              </a:buClr>
              <a:defRPr>
                <a:solidFill>
                  <a:schemeClr val="accent2"/>
                </a:solidFill>
              </a:defRPr>
            </a:lvl1pPr>
            <a:lvl2pPr>
              <a:buClr>
                <a:schemeClr val="accent3"/>
              </a:buClr>
              <a:defRPr>
                <a:solidFill>
                  <a:schemeClr val="accent2"/>
                </a:solidFill>
              </a:defRPr>
            </a:lvl2pPr>
            <a:lvl3pPr>
              <a:buClr>
                <a:schemeClr val="accent4"/>
              </a:buClr>
              <a:defRPr>
                <a:solidFill>
                  <a:schemeClr val="accent2"/>
                </a:solidFill>
              </a:defRPr>
            </a:lvl3pPr>
            <a:lvl4pPr>
              <a:buClr>
                <a:schemeClr val="tx1"/>
              </a:buClr>
              <a:defRPr>
                <a:solidFill>
                  <a:schemeClr val="accent2"/>
                </a:solidFill>
              </a:defRPr>
            </a:lvl4pPr>
            <a:lvl5pPr>
              <a:buClr>
                <a:schemeClr val="tx1"/>
              </a:buClr>
              <a:defRPr>
                <a:solidFill>
                  <a:schemeClr val="accent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1" name="Content Placeholder 2"/>
          <p:cNvSpPr>
            <a:spLocks noGrp="1"/>
          </p:cNvSpPr>
          <p:nvPr>
            <p:ph idx="26"/>
          </p:nvPr>
        </p:nvSpPr>
        <p:spPr>
          <a:xfrm>
            <a:off x="316801" y="1166813"/>
            <a:ext cx="4096800" cy="1499144"/>
          </a:xfrm>
        </p:spPr>
        <p:txBody>
          <a:bodyPr/>
          <a:lstStyle>
            <a:lvl1pPr>
              <a:buClr>
                <a:schemeClr val="accent1"/>
              </a:buClr>
              <a:defRPr>
                <a:solidFill>
                  <a:schemeClr val="accent2"/>
                </a:solidFill>
              </a:defRPr>
            </a:lvl1pPr>
            <a:lvl2pPr>
              <a:buClr>
                <a:schemeClr val="accent3"/>
              </a:buClr>
              <a:defRPr>
                <a:solidFill>
                  <a:schemeClr val="accent2"/>
                </a:solidFill>
              </a:defRPr>
            </a:lvl2pPr>
            <a:lvl3pPr>
              <a:buClr>
                <a:schemeClr val="accent4"/>
              </a:buClr>
              <a:defRPr>
                <a:solidFill>
                  <a:schemeClr val="accent2"/>
                </a:solidFill>
              </a:defRPr>
            </a:lvl3pPr>
            <a:lvl4pPr>
              <a:buClr>
                <a:schemeClr val="tx1"/>
              </a:buClr>
              <a:defRPr>
                <a:solidFill>
                  <a:schemeClr val="accent2"/>
                </a:solidFill>
              </a:defRPr>
            </a:lvl4pPr>
            <a:lvl5pPr>
              <a:buClr>
                <a:schemeClr val="tx1"/>
              </a:buClr>
              <a:defRPr>
                <a:solidFill>
                  <a:schemeClr val="accent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2" name="Content Placeholder 2"/>
          <p:cNvSpPr>
            <a:spLocks noGrp="1"/>
          </p:cNvSpPr>
          <p:nvPr>
            <p:ph idx="27"/>
          </p:nvPr>
        </p:nvSpPr>
        <p:spPr>
          <a:xfrm>
            <a:off x="4729512" y="2801394"/>
            <a:ext cx="4096800" cy="1499144"/>
          </a:xfrm>
        </p:spPr>
        <p:txBody>
          <a:bodyPr/>
          <a:lstStyle>
            <a:lvl1pPr>
              <a:buClr>
                <a:schemeClr val="accent1"/>
              </a:buClr>
              <a:defRPr>
                <a:solidFill>
                  <a:schemeClr val="accent2"/>
                </a:solidFill>
              </a:defRPr>
            </a:lvl1pPr>
            <a:lvl2pPr>
              <a:buClr>
                <a:schemeClr val="accent3"/>
              </a:buClr>
              <a:defRPr>
                <a:solidFill>
                  <a:schemeClr val="accent2"/>
                </a:solidFill>
              </a:defRPr>
            </a:lvl2pPr>
            <a:lvl3pPr>
              <a:buClr>
                <a:schemeClr val="accent4"/>
              </a:buClr>
              <a:defRPr>
                <a:solidFill>
                  <a:schemeClr val="accent2"/>
                </a:solidFill>
              </a:defRPr>
            </a:lvl3pPr>
            <a:lvl4pPr>
              <a:buClr>
                <a:schemeClr val="tx1"/>
              </a:buClr>
              <a:defRPr>
                <a:solidFill>
                  <a:schemeClr val="accent2"/>
                </a:solidFill>
              </a:defRPr>
            </a:lvl4pPr>
            <a:lvl5pPr>
              <a:buClr>
                <a:schemeClr val="tx1"/>
              </a:buClr>
              <a:defRPr>
                <a:solidFill>
                  <a:schemeClr val="accent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5" name="Content Placeholder 2"/>
          <p:cNvSpPr>
            <a:spLocks noGrp="1"/>
          </p:cNvSpPr>
          <p:nvPr>
            <p:ph idx="28"/>
          </p:nvPr>
        </p:nvSpPr>
        <p:spPr>
          <a:xfrm>
            <a:off x="315913" y="2801394"/>
            <a:ext cx="4096800" cy="1499144"/>
          </a:xfrm>
        </p:spPr>
        <p:txBody>
          <a:bodyPr/>
          <a:lstStyle>
            <a:lvl1pPr>
              <a:buClr>
                <a:schemeClr val="accent1"/>
              </a:buClr>
              <a:defRPr>
                <a:solidFill>
                  <a:schemeClr val="accent2"/>
                </a:solidFill>
              </a:defRPr>
            </a:lvl1pPr>
            <a:lvl2pPr>
              <a:buClr>
                <a:schemeClr val="accent3"/>
              </a:buClr>
              <a:defRPr>
                <a:solidFill>
                  <a:schemeClr val="accent2"/>
                </a:solidFill>
              </a:defRPr>
            </a:lvl2pPr>
            <a:lvl3pPr>
              <a:buClr>
                <a:schemeClr val="accent4"/>
              </a:buClr>
              <a:defRPr>
                <a:solidFill>
                  <a:schemeClr val="accent2"/>
                </a:solidFill>
              </a:defRPr>
            </a:lvl3pPr>
            <a:lvl4pPr>
              <a:buClr>
                <a:schemeClr val="tx1"/>
              </a:buClr>
              <a:defRPr>
                <a:solidFill>
                  <a:schemeClr val="accent2"/>
                </a:solidFill>
              </a:defRPr>
            </a:lvl4pPr>
            <a:lvl5pPr>
              <a:buClr>
                <a:schemeClr val="tx1"/>
              </a:buClr>
              <a:defRPr>
                <a:solidFill>
                  <a:schemeClr val="accent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 name="Title 1"/>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8A5D838E-877D-4B5F-B785-99C40D0B584D}"/>
              </a:ext>
            </a:extLst>
          </p:cNvPr>
          <p:cNvSpPr>
            <a:spLocks noGrp="1"/>
          </p:cNvSpPr>
          <p:nvPr>
            <p:ph type="dt" sz="half" idx="29"/>
          </p:nvPr>
        </p:nvSpPr>
        <p:spPr/>
        <p:txBody>
          <a:bodyPr/>
          <a:lstStyle/>
          <a:p>
            <a:pPr>
              <a:defRPr/>
            </a:pPr>
            <a:r>
              <a:rPr lang="en-US"/>
              <a:t>DD-MMM-YYYY</a:t>
            </a:r>
            <a:endParaRPr lang="en-GB" dirty="0"/>
          </a:p>
        </p:txBody>
      </p:sp>
      <p:sp>
        <p:nvSpPr>
          <p:cNvPr id="5" name="Footer Placeholder 4">
            <a:extLst>
              <a:ext uri="{FF2B5EF4-FFF2-40B4-BE49-F238E27FC236}">
                <a16:creationId xmlns:a16="http://schemas.microsoft.com/office/drawing/2014/main" id="{C45CD22E-CDA6-4809-824B-2AC32A6F5C16}"/>
              </a:ext>
            </a:extLst>
          </p:cNvPr>
          <p:cNvSpPr>
            <a:spLocks noGrp="1"/>
          </p:cNvSpPr>
          <p:nvPr>
            <p:ph type="ftr" sz="quarter" idx="30"/>
          </p:nvPr>
        </p:nvSpPr>
        <p:spPr/>
        <p:txBody>
          <a:bodyPr/>
          <a:lstStyle/>
          <a:p>
            <a:pPr>
              <a:defRPr/>
            </a:pPr>
            <a:r>
              <a:rPr lang="en-GB"/>
              <a:t>Presentation title</a:t>
            </a:r>
            <a:endParaRPr lang="en-GB" dirty="0"/>
          </a:p>
        </p:txBody>
      </p:sp>
      <p:sp>
        <p:nvSpPr>
          <p:cNvPr id="6" name="Slide Number Placeholder 5">
            <a:extLst>
              <a:ext uri="{FF2B5EF4-FFF2-40B4-BE49-F238E27FC236}">
                <a16:creationId xmlns:a16="http://schemas.microsoft.com/office/drawing/2014/main" id="{8EF1F676-C41A-4EEF-B65B-F2135D0D992E}"/>
              </a:ext>
            </a:extLst>
          </p:cNvPr>
          <p:cNvSpPr>
            <a:spLocks noGrp="1"/>
          </p:cNvSpPr>
          <p:nvPr>
            <p:ph type="sldNum" sz="quarter" idx="31"/>
          </p:nvPr>
        </p:nvSpPr>
        <p:spPr/>
        <p:txBody>
          <a:bodyPr/>
          <a:lstStyle/>
          <a:p>
            <a:pPr>
              <a:defRPr/>
            </a:pPr>
            <a:fld id="{4B01E8EF-57E8-4F85-90EB-163CEE512F88}" type="slidenum">
              <a:rPr lang="en-GB" smtClean="0"/>
              <a:pPr>
                <a:defRPr/>
              </a:pPr>
              <a:t>‹#›</a:t>
            </a:fld>
            <a:endParaRPr lang="en-GB" dirty="0"/>
          </a:p>
        </p:txBody>
      </p:sp>
      <p:sp>
        <p:nvSpPr>
          <p:cNvPr id="13" name="Content Placeholder 6">
            <a:extLst>
              <a:ext uri="{FF2B5EF4-FFF2-40B4-BE49-F238E27FC236}">
                <a16:creationId xmlns:a16="http://schemas.microsoft.com/office/drawing/2014/main" id="{06FA88B1-7489-4315-A343-F82D80D0F4F5}"/>
              </a:ext>
            </a:extLst>
          </p:cNvPr>
          <p:cNvSpPr>
            <a:spLocks noGrp="1"/>
          </p:cNvSpPr>
          <p:nvPr>
            <p:ph sz="quarter" idx="13"/>
          </p:nvPr>
        </p:nvSpPr>
        <p:spPr>
          <a:xfrm>
            <a:off x="1198563" y="4405036"/>
            <a:ext cx="6908800" cy="446088"/>
          </a:xfrm>
        </p:spPr>
        <p:txBody>
          <a:bodyPr rIns="0" anchor="b">
            <a:noAutofit/>
          </a:bodyPr>
          <a:lstStyle>
            <a:lvl1pPr marL="0" indent="0">
              <a:buNone/>
              <a:defRPr sz="800">
                <a:solidFill>
                  <a:srgbClr val="AEA79F"/>
                </a:solidFill>
              </a:defRPr>
            </a:lvl1pPr>
          </a:lstStyle>
          <a:p>
            <a:pPr lvl="0"/>
            <a:endParaRPr lang="en-US" dirty="0"/>
          </a:p>
        </p:txBody>
      </p:sp>
    </p:spTree>
    <p:extLst>
      <p:ext uri="{BB962C8B-B14F-4D97-AF65-F5344CB8AC3E}">
        <p14:creationId xmlns:p14="http://schemas.microsoft.com/office/powerpoint/2010/main" val="431867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 placeholders horizontal">
    <p:spTree>
      <p:nvGrpSpPr>
        <p:cNvPr id="1" name=""/>
        <p:cNvGrpSpPr/>
        <p:nvPr/>
      </p:nvGrpSpPr>
      <p:grpSpPr>
        <a:xfrm>
          <a:off x="0" y="0"/>
          <a:ext cx="0" cy="0"/>
          <a:chOff x="0" y="0"/>
          <a:chExt cx="0" cy="0"/>
        </a:xfrm>
      </p:grpSpPr>
      <p:sp>
        <p:nvSpPr>
          <p:cNvPr id="33" name="Content Placeholder 2"/>
          <p:cNvSpPr>
            <a:spLocks noGrp="1"/>
          </p:cNvSpPr>
          <p:nvPr>
            <p:ph idx="1"/>
          </p:nvPr>
        </p:nvSpPr>
        <p:spPr>
          <a:xfrm>
            <a:off x="316800" y="1166813"/>
            <a:ext cx="2623250" cy="1499144"/>
          </a:xfrm>
        </p:spPr>
        <p:txBody>
          <a:bodyPr>
            <a:normAutofit/>
          </a:bodyPr>
          <a:lstStyle>
            <a:lvl1pPr>
              <a:buClr>
                <a:schemeClr val="accent1"/>
              </a:buClr>
              <a:defRPr sz="1400">
                <a:solidFill>
                  <a:schemeClr val="accent2"/>
                </a:solidFill>
              </a:defRPr>
            </a:lvl1pPr>
            <a:lvl2pPr>
              <a:buClr>
                <a:schemeClr val="accent3"/>
              </a:buClr>
              <a:defRPr sz="1200">
                <a:solidFill>
                  <a:schemeClr val="accent2"/>
                </a:solidFill>
              </a:defRPr>
            </a:lvl2pPr>
            <a:lvl3pPr>
              <a:buClr>
                <a:schemeClr val="accent4"/>
              </a:buClr>
              <a:defRPr sz="1100">
                <a:solidFill>
                  <a:schemeClr val="accent2"/>
                </a:solidFill>
              </a:defRPr>
            </a:lvl3pPr>
            <a:lvl4pPr>
              <a:buClr>
                <a:schemeClr val="tx1"/>
              </a:buClr>
              <a:defRPr sz="1050">
                <a:solidFill>
                  <a:schemeClr val="accent2"/>
                </a:solidFill>
              </a:defRPr>
            </a:lvl4pPr>
            <a:lvl5pPr>
              <a:buClr>
                <a:schemeClr val="tx1"/>
              </a:buClr>
              <a:defRPr sz="1000">
                <a:solidFill>
                  <a:schemeClr val="accent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4" name="Content Placeholder 2"/>
          <p:cNvSpPr>
            <a:spLocks noGrp="1"/>
          </p:cNvSpPr>
          <p:nvPr>
            <p:ph idx="10"/>
          </p:nvPr>
        </p:nvSpPr>
        <p:spPr>
          <a:xfrm>
            <a:off x="3260375" y="1166813"/>
            <a:ext cx="2623250" cy="1499144"/>
          </a:xfrm>
        </p:spPr>
        <p:txBody>
          <a:bodyPr>
            <a:normAutofit/>
          </a:bodyPr>
          <a:lstStyle>
            <a:lvl1pPr>
              <a:buClr>
                <a:schemeClr val="accent1"/>
              </a:buClr>
              <a:defRPr sz="1400">
                <a:solidFill>
                  <a:schemeClr val="accent2"/>
                </a:solidFill>
              </a:defRPr>
            </a:lvl1pPr>
            <a:lvl2pPr>
              <a:buClr>
                <a:schemeClr val="accent3"/>
              </a:buClr>
              <a:defRPr sz="1200">
                <a:solidFill>
                  <a:schemeClr val="accent2"/>
                </a:solidFill>
              </a:defRPr>
            </a:lvl2pPr>
            <a:lvl3pPr>
              <a:buClr>
                <a:schemeClr val="accent4"/>
              </a:buClr>
              <a:defRPr sz="1100">
                <a:solidFill>
                  <a:schemeClr val="accent2"/>
                </a:solidFill>
              </a:defRPr>
            </a:lvl3pPr>
            <a:lvl4pPr>
              <a:buClr>
                <a:schemeClr val="tx1"/>
              </a:buClr>
              <a:defRPr sz="1050">
                <a:solidFill>
                  <a:schemeClr val="accent2"/>
                </a:solidFill>
              </a:defRPr>
            </a:lvl4pPr>
            <a:lvl5pPr>
              <a:buClr>
                <a:schemeClr val="tx1"/>
              </a:buClr>
              <a:defRPr sz="1000">
                <a:solidFill>
                  <a:schemeClr val="accent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5" name="Content Placeholder 2"/>
          <p:cNvSpPr>
            <a:spLocks noGrp="1"/>
          </p:cNvSpPr>
          <p:nvPr>
            <p:ph idx="11"/>
          </p:nvPr>
        </p:nvSpPr>
        <p:spPr>
          <a:xfrm>
            <a:off x="6203950" y="1166813"/>
            <a:ext cx="2623250" cy="1499144"/>
          </a:xfrm>
        </p:spPr>
        <p:txBody>
          <a:bodyPr>
            <a:normAutofit/>
          </a:bodyPr>
          <a:lstStyle>
            <a:lvl1pPr>
              <a:buClr>
                <a:schemeClr val="accent1"/>
              </a:buClr>
              <a:defRPr sz="1400">
                <a:solidFill>
                  <a:schemeClr val="accent2"/>
                </a:solidFill>
              </a:defRPr>
            </a:lvl1pPr>
            <a:lvl2pPr>
              <a:buClr>
                <a:schemeClr val="accent3"/>
              </a:buClr>
              <a:defRPr sz="1200">
                <a:solidFill>
                  <a:schemeClr val="accent2"/>
                </a:solidFill>
              </a:defRPr>
            </a:lvl2pPr>
            <a:lvl3pPr>
              <a:buClr>
                <a:schemeClr val="accent4"/>
              </a:buClr>
              <a:defRPr sz="1100">
                <a:solidFill>
                  <a:schemeClr val="accent2"/>
                </a:solidFill>
              </a:defRPr>
            </a:lvl3pPr>
            <a:lvl4pPr>
              <a:buClr>
                <a:schemeClr val="tx1"/>
              </a:buClr>
              <a:defRPr sz="1050">
                <a:solidFill>
                  <a:schemeClr val="accent2"/>
                </a:solidFill>
              </a:defRPr>
            </a:lvl4pPr>
            <a:lvl5pPr>
              <a:buClr>
                <a:schemeClr val="tx1"/>
              </a:buClr>
              <a:defRPr sz="1000">
                <a:solidFill>
                  <a:schemeClr val="accent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7" name="Content Placeholder 2"/>
          <p:cNvSpPr>
            <a:spLocks noGrp="1"/>
          </p:cNvSpPr>
          <p:nvPr>
            <p:ph idx="12"/>
          </p:nvPr>
        </p:nvSpPr>
        <p:spPr>
          <a:xfrm>
            <a:off x="316800" y="2801394"/>
            <a:ext cx="2623250" cy="1499144"/>
          </a:xfrm>
        </p:spPr>
        <p:txBody>
          <a:bodyPr>
            <a:normAutofit/>
          </a:bodyPr>
          <a:lstStyle>
            <a:lvl1pPr>
              <a:buClr>
                <a:schemeClr val="accent1"/>
              </a:buClr>
              <a:defRPr sz="1400">
                <a:solidFill>
                  <a:schemeClr val="accent2"/>
                </a:solidFill>
              </a:defRPr>
            </a:lvl1pPr>
            <a:lvl2pPr>
              <a:buClr>
                <a:schemeClr val="accent3"/>
              </a:buClr>
              <a:defRPr sz="1200">
                <a:solidFill>
                  <a:schemeClr val="accent2"/>
                </a:solidFill>
              </a:defRPr>
            </a:lvl2pPr>
            <a:lvl3pPr>
              <a:buClr>
                <a:schemeClr val="accent4"/>
              </a:buClr>
              <a:defRPr sz="1100">
                <a:solidFill>
                  <a:schemeClr val="accent2"/>
                </a:solidFill>
              </a:defRPr>
            </a:lvl3pPr>
            <a:lvl4pPr>
              <a:buClr>
                <a:schemeClr val="tx1"/>
              </a:buClr>
              <a:defRPr sz="1050">
                <a:solidFill>
                  <a:schemeClr val="accent2"/>
                </a:solidFill>
              </a:defRPr>
            </a:lvl4pPr>
            <a:lvl5pPr>
              <a:buClr>
                <a:schemeClr val="tx1"/>
              </a:buClr>
              <a:defRPr sz="1000">
                <a:solidFill>
                  <a:schemeClr val="accent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8" name="Content Placeholder 2"/>
          <p:cNvSpPr>
            <a:spLocks noGrp="1"/>
          </p:cNvSpPr>
          <p:nvPr>
            <p:ph idx="13"/>
          </p:nvPr>
        </p:nvSpPr>
        <p:spPr>
          <a:xfrm>
            <a:off x="3260375" y="2801394"/>
            <a:ext cx="2623250" cy="1499144"/>
          </a:xfrm>
        </p:spPr>
        <p:txBody>
          <a:bodyPr>
            <a:normAutofit/>
          </a:bodyPr>
          <a:lstStyle>
            <a:lvl1pPr>
              <a:buClr>
                <a:schemeClr val="accent1"/>
              </a:buClr>
              <a:defRPr sz="1400">
                <a:solidFill>
                  <a:schemeClr val="accent2"/>
                </a:solidFill>
              </a:defRPr>
            </a:lvl1pPr>
            <a:lvl2pPr>
              <a:buClr>
                <a:schemeClr val="accent3"/>
              </a:buClr>
              <a:defRPr sz="1200">
                <a:solidFill>
                  <a:schemeClr val="accent2"/>
                </a:solidFill>
              </a:defRPr>
            </a:lvl2pPr>
            <a:lvl3pPr>
              <a:buClr>
                <a:schemeClr val="accent4"/>
              </a:buClr>
              <a:defRPr sz="1100">
                <a:solidFill>
                  <a:schemeClr val="accent2"/>
                </a:solidFill>
              </a:defRPr>
            </a:lvl3pPr>
            <a:lvl4pPr>
              <a:buClr>
                <a:schemeClr val="tx1"/>
              </a:buClr>
              <a:defRPr sz="1050">
                <a:solidFill>
                  <a:schemeClr val="accent2"/>
                </a:solidFill>
              </a:defRPr>
            </a:lvl4pPr>
            <a:lvl5pPr>
              <a:buClr>
                <a:schemeClr val="tx1"/>
              </a:buClr>
              <a:defRPr sz="1000">
                <a:solidFill>
                  <a:schemeClr val="accent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9" name="Content Placeholder 2"/>
          <p:cNvSpPr>
            <a:spLocks noGrp="1"/>
          </p:cNvSpPr>
          <p:nvPr>
            <p:ph idx="14"/>
          </p:nvPr>
        </p:nvSpPr>
        <p:spPr>
          <a:xfrm>
            <a:off x="6203950" y="2801394"/>
            <a:ext cx="2623250" cy="1499144"/>
          </a:xfrm>
        </p:spPr>
        <p:txBody>
          <a:bodyPr>
            <a:normAutofit/>
          </a:bodyPr>
          <a:lstStyle>
            <a:lvl1pPr>
              <a:buClr>
                <a:schemeClr val="accent1"/>
              </a:buClr>
              <a:defRPr sz="1400">
                <a:solidFill>
                  <a:schemeClr val="accent2"/>
                </a:solidFill>
              </a:defRPr>
            </a:lvl1pPr>
            <a:lvl2pPr>
              <a:buClr>
                <a:schemeClr val="accent3"/>
              </a:buClr>
              <a:defRPr sz="1200">
                <a:solidFill>
                  <a:schemeClr val="accent2"/>
                </a:solidFill>
              </a:defRPr>
            </a:lvl2pPr>
            <a:lvl3pPr>
              <a:buClr>
                <a:schemeClr val="accent4"/>
              </a:buClr>
              <a:defRPr sz="1100">
                <a:solidFill>
                  <a:schemeClr val="accent2"/>
                </a:solidFill>
              </a:defRPr>
            </a:lvl3pPr>
            <a:lvl4pPr>
              <a:buClr>
                <a:schemeClr val="tx1"/>
              </a:buClr>
              <a:defRPr sz="1050">
                <a:solidFill>
                  <a:schemeClr val="accent2"/>
                </a:solidFill>
              </a:defRPr>
            </a:lvl4pPr>
            <a:lvl5pPr>
              <a:buClr>
                <a:schemeClr val="tx1"/>
              </a:buClr>
              <a:defRPr sz="1000">
                <a:solidFill>
                  <a:schemeClr val="accent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 name="Title 1"/>
          <p:cNvSpPr>
            <a:spLocks noGrp="1"/>
          </p:cNvSpPr>
          <p:nvPr>
            <p:ph type="title"/>
          </p:nvPr>
        </p:nvSpPr>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AA235CB5-0B81-455B-A777-A1A5285ACDED}"/>
              </a:ext>
            </a:extLst>
          </p:cNvPr>
          <p:cNvSpPr>
            <a:spLocks noGrp="1"/>
          </p:cNvSpPr>
          <p:nvPr>
            <p:ph type="dt" sz="half" idx="15"/>
          </p:nvPr>
        </p:nvSpPr>
        <p:spPr/>
        <p:txBody>
          <a:bodyPr/>
          <a:lstStyle/>
          <a:p>
            <a:pPr>
              <a:defRPr/>
            </a:pPr>
            <a:r>
              <a:rPr lang="en-US"/>
              <a:t>DD-MMM-YYYY</a:t>
            </a:r>
            <a:endParaRPr lang="en-GB" dirty="0"/>
          </a:p>
        </p:txBody>
      </p:sp>
      <p:sp>
        <p:nvSpPr>
          <p:cNvPr id="5" name="Footer Placeholder 4">
            <a:extLst>
              <a:ext uri="{FF2B5EF4-FFF2-40B4-BE49-F238E27FC236}">
                <a16:creationId xmlns:a16="http://schemas.microsoft.com/office/drawing/2014/main" id="{9596CBBE-A0F9-44C2-8523-51815429C999}"/>
              </a:ext>
            </a:extLst>
          </p:cNvPr>
          <p:cNvSpPr>
            <a:spLocks noGrp="1"/>
          </p:cNvSpPr>
          <p:nvPr>
            <p:ph type="ftr" sz="quarter" idx="16"/>
          </p:nvPr>
        </p:nvSpPr>
        <p:spPr/>
        <p:txBody>
          <a:bodyPr/>
          <a:lstStyle/>
          <a:p>
            <a:pPr>
              <a:defRPr/>
            </a:pPr>
            <a:r>
              <a:rPr lang="en-GB"/>
              <a:t>Presentation title</a:t>
            </a:r>
            <a:endParaRPr lang="en-GB" dirty="0"/>
          </a:p>
        </p:txBody>
      </p:sp>
      <p:sp>
        <p:nvSpPr>
          <p:cNvPr id="6" name="Slide Number Placeholder 5">
            <a:extLst>
              <a:ext uri="{FF2B5EF4-FFF2-40B4-BE49-F238E27FC236}">
                <a16:creationId xmlns:a16="http://schemas.microsoft.com/office/drawing/2014/main" id="{8FB5E84C-AA4E-4A87-9D6E-5D2740763068}"/>
              </a:ext>
            </a:extLst>
          </p:cNvPr>
          <p:cNvSpPr>
            <a:spLocks noGrp="1"/>
          </p:cNvSpPr>
          <p:nvPr>
            <p:ph type="sldNum" sz="quarter" idx="17"/>
          </p:nvPr>
        </p:nvSpPr>
        <p:spPr/>
        <p:txBody>
          <a:bodyPr/>
          <a:lstStyle/>
          <a:p>
            <a:pPr>
              <a:defRPr/>
            </a:pPr>
            <a:fld id="{4B01E8EF-57E8-4F85-90EB-163CEE512F88}" type="slidenum">
              <a:rPr lang="en-GB" smtClean="0"/>
              <a:pPr>
                <a:defRPr/>
              </a:pPr>
              <a:t>‹#›</a:t>
            </a:fld>
            <a:endParaRPr lang="en-GB" dirty="0"/>
          </a:p>
        </p:txBody>
      </p:sp>
      <p:sp>
        <p:nvSpPr>
          <p:cNvPr id="12" name="Content Placeholder 6">
            <a:extLst>
              <a:ext uri="{FF2B5EF4-FFF2-40B4-BE49-F238E27FC236}">
                <a16:creationId xmlns:a16="http://schemas.microsoft.com/office/drawing/2014/main" id="{96130EF3-738F-479E-ADC6-A35C25EEFF09}"/>
              </a:ext>
            </a:extLst>
          </p:cNvPr>
          <p:cNvSpPr>
            <a:spLocks noGrp="1"/>
          </p:cNvSpPr>
          <p:nvPr>
            <p:ph sz="quarter" idx="18"/>
          </p:nvPr>
        </p:nvSpPr>
        <p:spPr>
          <a:xfrm>
            <a:off x="1198563" y="4405036"/>
            <a:ext cx="6908800" cy="446088"/>
          </a:xfrm>
        </p:spPr>
        <p:txBody>
          <a:bodyPr rIns="0" anchor="b">
            <a:noAutofit/>
          </a:bodyPr>
          <a:lstStyle>
            <a:lvl1pPr marL="0" indent="0">
              <a:buNone/>
              <a:defRPr sz="800">
                <a:solidFill>
                  <a:srgbClr val="AEA79F"/>
                </a:solidFill>
              </a:defRPr>
            </a:lvl1pPr>
          </a:lstStyle>
          <a:p>
            <a:pPr lvl="0"/>
            <a:endParaRPr lang="en-US" dirty="0"/>
          </a:p>
        </p:txBody>
      </p:sp>
    </p:spTree>
    <p:extLst>
      <p:ext uri="{BB962C8B-B14F-4D97-AF65-F5344CB8AC3E}">
        <p14:creationId xmlns:p14="http://schemas.microsoft.com/office/powerpoint/2010/main" val="30818726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16800" y="1162050"/>
            <a:ext cx="4096450" cy="307777"/>
          </a:xfrm>
        </p:spPr>
        <p:txBody>
          <a:bodyPr anchor="t">
            <a:noAutofit/>
          </a:bodyPr>
          <a:lstStyle>
            <a:lvl1pPr marL="0" indent="0">
              <a:buNone/>
              <a:defRPr sz="2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title</a:t>
            </a:r>
          </a:p>
        </p:txBody>
      </p:sp>
      <p:sp>
        <p:nvSpPr>
          <p:cNvPr id="4" name="Content Placeholder 3"/>
          <p:cNvSpPr>
            <a:spLocks noGrp="1"/>
          </p:cNvSpPr>
          <p:nvPr>
            <p:ph sz="half" idx="2"/>
          </p:nvPr>
        </p:nvSpPr>
        <p:spPr>
          <a:xfrm>
            <a:off x="316800" y="1490401"/>
            <a:ext cx="4096450" cy="2810138"/>
          </a:xfrm>
        </p:spPr>
        <p:txBody>
          <a:bodyPr/>
          <a:lstStyle>
            <a:lvl1pPr>
              <a:buClr>
                <a:schemeClr val="accent1"/>
              </a:buCl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4730750" y="1162050"/>
            <a:ext cx="4096450" cy="307777"/>
          </a:xfrm>
        </p:spPr>
        <p:txBody>
          <a:bodyPr anchor="t">
            <a:noAutofit/>
          </a:bodyPr>
          <a:lstStyle>
            <a:lvl1pPr marL="0" indent="0">
              <a:buNone/>
              <a:defRPr sz="2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title</a:t>
            </a:r>
          </a:p>
        </p:txBody>
      </p:sp>
      <p:sp>
        <p:nvSpPr>
          <p:cNvPr id="6" name="Content Placeholder 5"/>
          <p:cNvSpPr>
            <a:spLocks noGrp="1"/>
          </p:cNvSpPr>
          <p:nvPr>
            <p:ph sz="quarter" idx="4"/>
          </p:nvPr>
        </p:nvSpPr>
        <p:spPr>
          <a:xfrm>
            <a:off x="4730750" y="1490401"/>
            <a:ext cx="4096450" cy="2810138"/>
          </a:xfrm>
        </p:spPr>
        <p:txBody>
          <a:bodyPr/>
          <a:lstStyle>
            <a:lvl1pPr>
              <a:buClr>
                <a:schemeClr val="accent1"/>
              </a:buCl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p:cNvSpPr>
            <a:spLocks noGrp="1"/>
          </p:cNvSpPr>
          <p:nvPr>
            <p:ph type="title"/>
          </p:nvPr>
        </p:nvSpPr>
        <p:spPr/>
        <p:txBody>
          <a:bodyPr/>
          <a:lstStyle/>
          <a:p>
            <a:r>
              <a:rPr lang="en-US"/>
              <a:t>Click to edit Master title style</a:t>
            </a:r>
            <a:endParaRPr lang="en-GB"/>
          </a:p>
        </p:txBody>
      </p:sp>
      <p:sp>
        <p:nvSpPr>
          <p:cNvPr id="9" name="Date Placeholder 8">
            <a:extLst>
              <a:ext uri="{FF2B5EF4-FFF2-40B4-BE49-F238E27FC236}">
                <a16:creationId xmlns:a16="http://schemas.microsoft.com/office/drawing/2014/main" id="{D9FCA941-C855-4340-A511-10F13D847846}"/>
              </a:ext>
            </a:extLst>
          </p:cNvPr>
          <p:cNvSpPr>
            <a:spLocks noGrp="1"/>
          </p:cNvSpPr>
          <p:nvPr>
            <p:ph type="dt" sz="half" idx="10"/>
          </p:nvPr>
        </p:nvSpPr>
        <p:spPr/>
        <p:txBody>
          <a:bodyPr/>
          <a:lstStyle/>
          <a:p>
            <a:pPr>
              <a:defRPr/>
            </a:pPr>
            <a:r>
              <a:rPr lang="en-US"/>
              <a:t>DD-MMM-YYYY</a:t>
            </a:r>
            <a:endParaRPr lang="en-GB" dirty="0"/>
          </a:p>
        </p:txBody>
      </p:sp>
      <p:sp>
        <p:nvSpPr>
          <p:cNvPr id="10" name="Footer Placeholder 9">
            <a:extLst>
              <a:ext uri="{FF2B5EF4-FFF2-40B4-BE49-F238E27FC236}">
                <a16:creationId xmlns:a16="http://schemas.microsoft.com/office/drawing/2014/main" id="{45CD4F1C-8E13-4E33-AB5E-8BDF5B0E35EF}"/>
              </a:ext>
            </a:extLst>
          </p:cNvPr>
          <p:cNvSpPr>
            <a:spLocks noGrp="1"/>
          </p:cNvSpPr>
          <p:nvPr>
            <p:ph type="ftr" sz="quarter" idx="11"/>
          </p:nvPr>
        </p:nvSpPr>
        <p:spPr/>
        <p:txBody>
          <a:bodyPr/>
          <a:lstStyle/>
          <a:p>
            <a:pPr>
              <a:defRPr/>
            </a:pPr>
            <a:r>
              <a:rPr lang="en-GB"/>
              <a:t>Presentation title</a:t>
            </a:r>
            <a:endParaRPr lang="en-GB" dirty="0"/>
          </a:p>
        </p:txBody>
      </p:sp>
      <p:sp>
        <p:nvSpPr>
          <p:cNvPr id="12" name="Slide Number Placeholder 11">
            <a:extLst>
              <a:ext uri="{FF2B5EF4-FFF2-40B4-BE49-F238E27FC236}">
                <a16:creationId xmlns:a16="http://schemas.microsoft.com/office/drawing/2014/main" id="{3DC13498-AC26-4FEC-B255-376022049F9C}"/>
              </a:ext>
            </a:extLst>
          </p:cNvPr>
          <p:cNvSpPr>
            <a:spLocks noGrp="1"/>
          </p:cNvSpPr>
          <p:nvPr>
            <p:ph type="sldNum" sz="quarter" idx="12"/>
          </p:nvPr>
        </p:nvSpPr>
        <p:spPr/>
        <p:txBody>
          <a:bodyPr/>
          <a:lstStyle/>
          <a:p>
            <a:pPr>
              <a:defRPr/>
            </a:pPr>
            <a:fld id="{4B01E8EF-57E8-4F85-90EB-163CEE512F88}" type="slidenum">
              <a:rPr lang="en-GB" smtClean="0"/>
              <a:pPr>
                <a:defRPr/>
              </a:pPr>
              <a:t>‹#›</a:t>
            </a:fld>
            <a:endParaRPr lang="en-GB" dirty="0"/>
          </a:p>
        </p:txBody>
      </p:sp>
      <p:sp>
        <p:nvSpPr>
          <p:cNvPr id="13" name="Content Placeholder 6">
            <a:extLst>
              <a:ext uri="{FF2B5EF4-FFF2-40B4-BE49-F238E27FC236}">
                <a16:creationId xmlns:a16="http://schemas.microsoft.com/office/drawing/2014/main" id="{7E1D5131-3CC7-43B7-8DB9-14FC1714B8B8}"/>
              </a:ext>
            </a:extLst>
          </p:cNvPr>
          <p:cNvSpPr>
            <a:spLocks noGrp="1"/>
          </p:cNvSpPr>
          <p:nvPr>
            <p:ph sz="quarter" idx="13"/>
          </p:nvPr>
        </p:nvSpPr>
        <p:spPr>
          <a:xfrm>
            <a:off x="1198563" y="4405036"/>
            <a:ext cx="6908800" cy="446088"/>
          </a:xfrm>
        </p:spPr>
        <p:txBody>
          <a:bodyPr rIns="0" anchor="b">
            <a:noAutofit/>
          </a:bodyPr>
          <a:lstStyle>
            <a:lvl1pPr marL="0" indent="0">
              <a:buNone/>
              <a:defRPr sz="800">
                <a:solidFill>
                  <a:srgbClr val="AEA79F"/>
                </a:solidFill>
              </a:defRPr>
            </a:lvl1pPr>
          </a:lstStyle>
          <a:p>
            <a:pPr lvl="0"/>
            <a:endParaRPr lang="en-US" dirty="0"/>
          </a:p>
        </p:txBody>
      </p:sp>
    </p:spTree>
    <p:extLst>
      <p:ext uri="{BB962C8B-B14F-4D97-AF65-F5344CB8AC3E}">
        <p14:creationId xmlns:p14="http://schemas.microsoft.com/office/powerpoint/2010/main" val="2765529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14" name="Picture 13" descr="A picture containing nature&#10;&#10;Description automatically generated">
            <a:extLst>
              <a:ext uri="{FF2B5EF4-FFF2-40B4-BE49-F238E27FC236}">
                <a16:creationId xmlns:a16="http://schemas.microsoft.com/office/drawing/2014/main" id="{9D5FC3BF-7CA7-4668-9A07-937D7B1EC7F9}"/>
              </a:ext>
            </a:extLst>
          </p:cNvPr>
          <p:cNvPicPr>
            <a:picLocks noChangeAspect="1"/>
          </p:cNvPicPr>
          <p:nvPr userDrawn="1"/>
        </p:nvPicPr>
        <p:blipFill>
          <a:blip r:embed="rId2"/>
          <a:stretch>
            <a:fillRect/>
          </a:stretch>
        </p:blipFill>
        <p:spPr>
          <a:xfrm>
            <a:off x="0" y="0"/>
            <a:ext cx="9144000" cy="4320000"/>
          </a:xfrm>
          <a:prstGeom prst="rect">
            <a:avLst/>
          </a:prstGeom>
        </p:spPr>
      </p:pic>
      <p:sp>
        <p:nvSpPr>
          <p:cNvPr id="10" name="Title 1">
            <a:extLst>
              <a:ext uri="{FF2B5EF4-FFF2-40B4-BE49-F238E27FC236}">
                <a16:creationId xmlns:a16="http://schemas.microsoft.com/office/drawing/2014/main" id="{DD53DBDC-A3C3-444D-9847-DA629E0565BF}"/>
              </a:ext>
            </a:extLst>
          </p:cNvPr>
          <p:cNvSpPr>
            <a:spLocks noGrp="1"/>
          </p:cNvSpPr>
          <p:nvPr>
            <p:ph type="title"/>
          </p:nvPr>
        </p:nvSpPr>
        <p:spPr>
          <a:xfrm>
            <a:off x="623888" y="1282700"/>
            <a:ext cx="3740400" cy="1125538"/>
          </a:xfrm>
        </p:spPr>
        <p:txBody>
          <a:bodyPr anchor="b"/>
          <a:lstStyle>
            <a:lvl1pPr>
              <a:defRPr sz="2400"/>
            </a:lvl1pPr>
          </a:lstStyle>
          <a:p>
            <a:r>
              <a:rPr lang="en-US"/>
              <a:t>Click to edit Master title style</a:t>
            </a:r>
            <a:endParaRPr lang="en-GB" dirty="0"/>
          </a:p>
        </p:txBody>
      </p:sp>
      <p:sp>
        <p:nvSpPr>
          <p:cNvPr id="11" name="Text Placeholder 2">
            <a:extLst>
              <a:ext uri="{FF2B5EF4-FFF2-40B4-BE49-F238E27FC236}">
                <a16:creationId xmlns:a16="http://schemas.microsoft.com/office/drawing/2014/main" id="{43D34661-9455-4BCC-AB09-05798E803803}"/>
              </a:ext>
            </a:extLst>
          </p:cNvPr>
          <p:cNvSpPr>
            <a:spLocks noGrp="1"/>
          </p:cNvSpPr>
          <p:nvPr>
            <p:ph type="body" idx="1"/>
          </p:nvPr>
        </p:nvSpPr>
        <p:spPr>
          <a:xfrm>
            <a:off x="623888" y="2436813"/>
            <a:ext cx="3740400" cy="1125538"/>
          </a:xfrm>
        </p:spPr>
        <p:txBody>
          <a:bodyPr/>
          <a:lstStyle>
            <a:lvl1pPr marL="0" indent="0">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3DC5E0B-D3A8-400E-8D46-612547238424}"/>
              </a:ext>
            </a:extLst>
          </p:cNvPr>
          <p:cNvSpPr>
            <a:spLocks noGrp="1"/>
          </p:cNvSpPr>
          <p:nvPr>
            <p:ph type="dt" sz="half" idx="10"/>
          </p:nvPr>
        </p:nvSpPr>
        <p:spPr/>
        <p:txBody>
          <a:bodyPr/>
          <a:lstStyle>
            <a:lvl1pPr>
              <a:defRPr>
                <a:solidFill>
                  <a:schemeClr val="bg1"/>
                </a:solidFill>
              </a:defRPr>
            </a:lvl1pPr>
          </a:lstStyle>
          <a:p>
            <a:pPr>
              <a:defRPr/>
            </a:pPr>
            <a:r>
              <a:rPr lang="en-US"/>
              <a:t>Date</a:t>
            </a:r>
            <a:endParaRPr lang="en-GB" dirty="0"/>
          </a:p>
        </p:txBody>
      </p:sp>
      <p:sp>
        <p:nvSpPr>
          <p:cNvPr id="6" name="Footer Placeholder 5">
            <a:extLst>
              <a:ext uri="{FF2B5EF4-FFF2-40B4-BE49-F238E27FC236}">
                <a16:creationId xmlns:a16="http://schemas.microsoft.com/office/drawing/2014/main" id="{1CB666EA-1165-4218-9497-C9EFE2A139BD}"/>
              </a:ext>
            </a:extLst>
          </p:cNvPr>
          <p:cNvSpPr>
            <a:spLocks noGrp="1"/>
          </p:cNvSpPr>
          <p:nvPr>
            <p:ph type="ftr" sz="quarter" idx="11"/>
          </p:nvPr>
        </p:nvSpPr>
        <p:spPr/>
        <p:txBody>
          <a:bodyPr/>
          <a:lstStyle>
            <a:lvl1pPr>
              <a:defRPr>
                <a:solidFill>
                  <a:schemeClr val="bg1"/>
                </a:solidFill>
              </a:defRPr>
            </a:lvl1pPr>
          </a:lstStyle>
          <a:p>
            <a:pPr>
              <a:defRPr/>
            </a:pPr>
            <a:r>
              <a:rPr lang="en-CA" dirty="0"/>
              <a:t>Meeting | location</a:t>
            </a:r>
            <a:endParaRPr lang="en-GB" dirty="0"/>
          </a:p>
        </p:txBody>
      </p:sp>
      <p:sp>
        <p:nvSpPr>
          <p:cNvPr id="7" name="Slide Number Placeholder 6">
            <a:extLst>
              <a:ext uri="{FF2B5EF4-FFF2-40B4-BE49-F238E27FC236}">
                <a16:creationId xmlns:a16="http://schemas.microsoft.com/office/drawing/2014/main" id="{71502262-DE21-4D23-812F-E83E7F13C830}"/>
              </a:ext>
            </a:extLst>
          </p:cNvPr>
          <p:cNvSpPr>
            <a:spLocks noGrp="1"/>
          </p:cNvSpPr>
          <p:nvPr>
            <p:ph type="sldNum" sz="quarter" idx="12"/>
          </p:nvPr>
        </p:nvSpPr>
        <p:spPr/>
        <p:txBody>
          <a:bodyPr/>
          <a:lstStyle>
            <a:lvl1pPr>
              <a:defRPr>
                <a:solidFill>
                  <a:schemeClr val="bg1"/>
                </a:solidFill>
              </a:defRPr>
            </a:lvl1pPr>
          </a:lstStyle>
          <a:p>
            <a:pPr>
              <a:defRPr/>
            </a:pPr>
            <a:fld id="{4B01E8EF-57E8-4F85-90EB-163CEE512F88}" type="slidenum">
              <a:rPr lang="en-GB" smtClean="0"/>
              <a:pPr>
                <a:defRPr/>
              </a:pPr>
              <a:t>‹#›</a:t>
            </a:fld>
            <a:endParaRPr lang="en-GB" dirty="0"/>
          </a:p>
        </p:txBody>
      </p:sp>
      <p:sp>
        <p:nvSpPr>
          <p:cNvPr id="8" name="Content Placeholder 6">
            <a:extLst>
              <a:ext uri="{FF2B5EF4-FFF2-40B4-BE49-F238E27FC236}">
                <a16:creationId xmlns:a16="http://schemas.microsoft.com/office/drawing/2014/main" id="{712EBEA7-998F-4FB0-80E7-EB836267D2FB}"/>
              </a:ext>
            </a:extLst>
          </p:cNvPr>
          <p:cNvSpPr>
            <a:spLocks noGrp="1"/>
          </p:cNvSpPr>
          <p:nvPr>
            <p:ph sz="quarter" idx="13"/>
          </p:nvPr>
        </p:nvSpPr>
        <p:spPr>
          <a:xfrm>
            <a:off x="1198563" y="4405036"/>
            <a:ext cx="6908800" cy="446088"/>
          </a:xfrm>
        </p:spPr>
        <p:txBody>
          <a:bodyPr rIns="0" anchor="b">
            <a:noAutofit/>
          </a:bodyPr>
          <a:lstStyle>
            <a:lvl1pPr marL="0" indent="0">
              <a:buNone/>
              <a:defRPr sz="800">
                <a:solidFill>
                  <a:srgbClr val="AEA79F"/>
                </a:solidFill>
              </a:defRPr>
            </a:lvl1pPr>
          </a:lstStyle>
          <a:p>
            <a:pPr lvl="0"/>
            <a:endParaRPr lang="en-US" dirty="0"/>
          </a:p>
        </p:txBody>
      </p:sp>
    </p:spTree>
    <p:extLst>
      <p:ext uri="{BB962C8B-B14F-4D97-AF65-F5344CB8AC3E}">
        <p14:creationId xmlns:p14="http://schemas.microsoft.com/office/powerpoint/2010/main" val="12283570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pic>
        <p:nvPicPr>
          <p:cNvPr id="4" name="Picture 3" descr="A person that is standing in the grass&#10;&#10;Description automatically generated">
            <a:extLst>
              <a:ext uri="{FF2B5EF4-FFF2-40B4-BE49-F238E27FC236}">
                <a16:creationId xmlns:a16="http://schemas.microsoft.com/office/drawing/2014/main" id="{7E3B4ACE-229A-48F6-BCBD-DCCE0C32DC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0" y="0"/>
            <a:ext cx="4572000" cy="4322064"/>
          </a:xfrm>
          <a:prstGeom prst="rect">
            <a:avLst/>
          </a:prstGeom>
        </p:spPr>
      </p:pic>
      <p:sp>
        <p:nvSpPr>
          <p:cNvPr id="2" name="Title 1"/>
          <p:cNvSpPr>
            <a:spLocks noGrp="1"/>
          </p:cNvSpPr>
          <p:nvPr>
            <p:ph type="title" hasCustomPrompt="1"/>
          </p:nvPr>
        </p:nvSpPr>
        <p:spPr>
          <a:xfrm>
            <a:off x="316800" y="1949068"/>
            <a:ext cx="3740400" cy="369332"/>
          </a:xfrm>
        </p:spPr>
        <p:txBody>
          <a:bodyPr wrap="square" anchor="b">
            <a:spAutoFit/>
          </a:bodyPr>
          <a:lstStyle>
            <a:lvl1pPr>
              <a:defRPr sz="2400"/>
            </a:lvl1pPr>
          </a:lstStyle>
          <a:p>
            <a:r>
              <a:rPr lang="en-US"/>
              <a:t>Click to add title</a:t>
            </a:r>
            <a:endParaRPr lang="en-US" dirty="0"/>
          </a:p>
        </p:txBody>
      </p:sp>
      <p:sp>
        <p:nvSpPr>
          <p:cNvPr id="12" name="Text Placeholder 11"/>
          <p:cNvSpPr>
            <a:spLocks noGrp="1"/>
          </p:cNvSpPr>
          <p:nvPr>
            <p:ph type="body" sz="quarter" idx="12" hasCustomPrompt="1"/>
          </p:nvPr>
        </p:nvSpPr>
        <p:spPr>
          <a:xfrm>
            <a:off x="317500" y="2419200"/>
            <a:ext cx="3740150" cy="276999"/>
          </a:xfrm>
        </p:spPr>
        <p:txBody>
          <a:bodyPr>
            <a:spAutoFit/>
          </a:bodyPr>
          <a:lstStyle>
            <a:lvl1pPr marL="0" indent="0">
              <a:buNone/>
              <a:defRPr sz="1800"/>
            </a:lvl1pPr>
          </a:lstStyle>
          <a:p>
            <a:pPr lvl="0"/>
            <a:r>
              <a:rPr lang="en-US"/>
              <a:t>Click to add subtitle</a:t>
            </a:r>
          </a:p>
        </p:txBody>
      </p:sp>
      <p:sp>
        <p:nvSpPr>
          <p:cNvPr id="11" name="Date Placeholder 10">
            <a:extLst>
              <a:ext uri="{FF2B5EF4-FFF2-40B4-BE49-F238E27FC236}">
                <a16:creationId xmlns:a16="http://schemas.microsoft.com/office/drawing/2014/main" id="{17E95975-C0CF-4883-B4D0-76B2A7E0C6E6}"/>
              </a:ext>
            </a:extLst>
          </p:cNvPr>
          <p:cNvSpPr>
            <a:spLocks noGrp="1"/>
          </p:cNvSpPr>
          <p:nvPr>
            <p:ph type="dt" sz="half" idx="13"/>
          </p:nvPr>
        </p:nvSpPr>
        <p:spPr/>
        <p:txBody>
          <a:bodyPr/>
          <a:lstStyle/>
          <a:p>
            <a:pPr>
              <a:defRPr/>
            </a:pPr>
            <a:r>
              <a:rPr lang="en-US"/>
              <a:t>Date</a:t>
            </a:r>
            <a:endParaRPr lang="en-GB" dirty="0"/>
          </a:p>
        </p:txBody>
      </p:sp>
      <p:sp>
        <p:nvSpPr>
          <p:cNvPr id="13" name="Footer Placeholder 12">
            <a:extLst>
              <a:ext uri="{FF2B5EF4-FFF2-40B4-BE49-F238E27FC236}">
                <a16:creationId xmlns:a16="http://schemas.microsoft.com/office/drawing/2014/main" id="{E4FC0B85-E4F2-44C0-A10A-E7F33CB5D328}"/>
              </a:ext>
            </a:extLst>
          </p:cNvPr>
          <p:cNvSpPr>
            <a:spLocks noGrp="1"/>
          </p:cNvSpPr>
          <p:nvPr>
            <p:ph type="ftr" sz="quarter" idx="14"/>
          </p:nvPr>
        </p:nvSpPr>
        <p:spPr/>
        <p:txBody>
          <a:bodyPr/>
          <a:lstStyle>
            <a:lvl1pPr>
              <a:defRPr/>
            </a:lvl1pPr>
          </a:lstStyle>
          <a:p>
            <a:pPr>
              <a:defRPr/>
            </a:pPr>
            <a:r>
              <a:rPr lang="en-CA" dirty="0"/>
              <a:t>Meeting | location</a:t>
            </a:r>
            <a:endParaRPr lang="en-GB" dirty="0"/>
          </a:p>
        </p:txBody>
      </p:sp>
      <p:sp>
        <p:nvSpPr>
          <p:cNvPr id="14" name="Slide Number Placeholder 13">
            <a:extLst>
              <a:ext uri="{FF2B5EF4-FFF2-40B4-BE49-F238E27FC236}">
                <a16:creationId xmlns:a16="http://schemas.microsoft.com/office/drawing/2014/main" id="{5FB6007F-DCAC-42A9-84E5-7D059AC9C279}"/>
              </a:ext>
            </a:extLst>
          </p:cNvPr>
          <p:cNvSpPr>
            <a:spLocks noGrp="1"/>
          </p:cNvSpPr>
          <p:nvPr>
            <p:ph type="sldNum" sz="quarter" idx="15"/>
          </p:nvPr>
        </p:nvSpPr>
        <p:spPr/>
        <p:txBody>
          <a:bodyPr/>
          <a:lstStyle/>
          <a:p>
            <a:pPr>
              <a:defRPr/>
            </a:pPr>
            <a:fld id="{4B01E8EF-57E8-4F85-90EB-163CEE512F88}" type="slidenum">
              <a:rPr lang="en-GB" smtClean="0"/>
              <a:pPr>
                <a:defRPr/>
              </a:pPr>
              <a:t>‹#›</a:t>
            </a:fld>
            <a:endParaRPr lang="en-GB" dirty="0"/>
          </a:p>
        </p:txBody>
      </p:sp>
      <p:sp>
        <p:nvSpPr>
          <p:cNvPr id="8" name="Content Placeholder 6">
            <a:extLst>
              <a:ext uri="{FF2B5EF4-FFF2-40B4-BE49-F238E27FC236}">
                <a16:creationId xmlns:a16="http://schemas.microsoft.com/office/drawing/2014/main" id="{0F78E068-0228-4853-8FE3-83CF01A896FB}"/>
              </a:ext>
            </a:extLst>
          </p:cNvPr>
          <p:cNvSpPr>
            <a:spLocks noGrp="1"/>
          </p:cNvSpPr>
          <p:nvPr>
            <p:ph sz="quarter" idx="16"/>
          </p:nvPr>
        </p:nvSpPr>
        <p:spPr>
          <a:xfrm>
            <a:off x="1198563" y="4405036"/>
            <a:ext cx="6908800" cy="446088"/>
          </a:xfrm>
        </p:spPr>
        <p:txBody>
          <a:bodyPr rIns="0" anchor="b">
            <a:noAutofit/>
          </a:bodyPr>
          <a:lstStyle>
            <a:lvl1pPr marL="0" indent="0">
              <a:buNone/>
              <a:defRPr sz="800">
                <a:solidFill>
                  <a:srgbClr val="AEA79F"/>
                </a:solidFill>
              </a:defRPr>
            </a:lvl1pPr>
          </a:lstStyle>
          <a:p>
            <a:pPr lvl="0"/>
            <a:endParaRPr lang="en-US" dirty="0"/>
          </a:p>
        </p:txBody>
      </p:sp>
    </p:spTree>
    <p:extLst>
      <p:ext uri="{BB962C8B-B14F-4D97-AF65-F5344CB8AC3E}">
        <p14:creationId xmlns:p14="http://schemas.microsoft.com/office/powerpoint/2010/main" val="1987899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 felter">
    <p:spTree>
      <p:nvGrpSpPr>
        <p:cNvPr id="1" name=""/>
        <p:cNvGrpSpPr/>
        <p:nvPr/>
      </p:nvGrpSpPr>
      <p:grpSpPr>
        <a:xfrm>
          <a:off x="0" y="0"/>
          <a:ext cx="0" cy="0"/>
          <a:chOff x="0" y="0"/>
          <a:chExt cx="0" cy="0"/>
        </a:xfrm>
      </p:grpSpPr>
      <p:sp>
        <p:nvSpPr>
          <p:cNvPr id="11" name="Pladsholder til tekst 1"/>
          <p:cNvSpPr>
            <a:spLocks noGrp="1"/>
          </p:cNvSpPr>
          <p:nvPr>
            <p:ph type="body" sz="quarter" idx="15" hasCustomPrompt="1"/>
          </p:nvPr>
        </p:nvSpPr>
        <p:spPr>
          <a:xfrm>
            <a:off x="1025999" y="3739120"/>
            <a:ext cx="3692449" cy="374491"/>
          </a:xfrm>
        </p:spPr>
        <p:txBody>
          <a:bodyPr/>
          <a:lstStyle>
            <a:lvl1pPr marL="0" indent="0">
              <a:lnSpc>
                <a:spcPct val="85000"/>
              </a:lnSpc>
              <a:buNone/>
              <a:defRPr sz="1050" baseline="0"/>
            </a:lvl1pPr>
            <a:lvl2pPr>
              <a:defRPr sz="1350"/>
            </a:lvl2pPr>
            <a:lvl3pPr marL="242994">
              <a:defRPr sz="1200"/>
            </a:lvl3pPr>
            <a:lvl4pPr marL="404990">
              <a:defRPr lang="da-DK" sz="1050" kern="1200" dirty="0" smtClean="0">
                <a:solidFill>
                  <a:schemeClr val="tx1"/>
                </a:solidFill>
                <a:latin typeface="+mn-lt"/>
                <a:ea typeface="+mn-ea"/>
                <a:cs typeface="+mn-cs"/>
              </a:defRPr>
            </a:lvl4pPr>
            <a:lvl5pPr marL="539987" indent="-67499">
              <a:defRPr sz="900"/>
            </a:lvl5pPr>
          </a:lstStyle>
          <a:p>
            <a:pPr lvl="0"/>
            <a:r>
              <a:rPr lang="en-GB" dirty="0"/>
              <a:t>Billedtekst 14pt i to eller max tre linjer</a:t>
            </a:r>
            <a:endParaRPr lang="en-GB"/>
          </a:p>
        </p:txBody>
      </p:sp>
      <p:sp>
        <p:nvSpPr>
          <p:cNvPr id="25" name="Pladsholder til billede 2"/>
          <p:cNvSpPr>
            <a:spLocks noGrp="1"/>
          </p:cNvSpPr>
          <p:nvPr>
            <p:ph type="pic" sz="quarter" idx="16" hasCustomPrompt="1"/>
          </p:nvPr>
        </p:nvSpPr>
        <p:spPr>
          <a:xfrm>
            <a:off x="1025999" y="653401"/>
            <a:ext cx="3692448" cy="2988468"/>
          </a:xfrm>
        </p:spPr>
        <p:txBody>
          <a:bodyPr tIns="612000" anchor="ctr" anchorCtr="0"/>
          <a:lstStyle>
            <a:lvl1pPr marL="0" indent="0" algn="ctr">
              <a:buNone/>
              <a:defRPr sz="1050" baseline="0">
                <a:solidFill>
                  <a:schemeClr val="accent6"/>
                </a:solidFill>
              </a:defRPr>
            </a:lvl1pPr>
          </a:lstStyle>
          <a:p>
            <a:r>
              <a:rPr lang="en-GB" dirty="0"/>
              <a:t>Klik på ikon for at indsætte billede</a:t>
            </a:r>
            <a:endParaRPr lang="en-GB"/>
          </a:p>
        </p:txBody>
      </p:sp>
      <p:sp>
        <p:nvSpPr>
          <p:cNvPr id="12" name="Pladsholder til tekst 3"/>
          <p:cNvSpPr>
            <a:spLocks noGrp="1"/>
          </p:cNvSpPr>
          <p:nvPr>
            <p:ph type="body" sz="quarter" idx="19" hasCustomPrompt="1"/>
          </p:nvPr>
        </p:nvSpPr>
        <p:spPr>
          <a:xfrm>
            <a:off x="4935142" y="3739120"/>
            <a:ext cx="3690686" cy="374491"/>
          </a:xfrm>
        </p:spPr>
        <p:txBody>
          <a:bodyPr/>
          <a:lstStyle>
            <a:lvl1pPr marL="0" indent="0">
              <a:lnSpc>
                <a:spcPct val="85000"/>
              </a:lnSpc>
              <a:buNone/>
              <a:defRPr sz="1050" baseline="0"/>
            </a:lvl1pPr>
            <a:lvl2pPr>
              <a:defRPr sz="1350"/>
            </a:lvl2pPr>
            <a:lvl3pPr marL="242994">
              <a:defRPr sz="1200"/>
            </a:lvl3pPr>
            <a:lvl4pPr marL="404990">
              <a:defRPr lang="da-DK" sz="1050" kern="1200" dirty="0" smtClean="0">
                <a:solidFill>
                  <a:schemeClr val="tx1"/>
                </a:solidFill>
                <a:latin typeface="+mn-lt"/>
                <a:ea typeface="+mn-ea"/>
                <a:cs typeface="+mn-cs"/>
              </a:defRPr>
            </a:lvl4pPr>
            <a:lvl5pPr marL="539987" indent="-67499">
              <a:defRPr sz="900"/>
            </a:lvl5pPr>
          </a:lstStyle>
          <a:p>
            <a:pPr lvl="0"/>
            <a:r>
              <a:rPr lang="en-GB" dirty="0"/>
              <a:t>Billedtekst 14pt i to eller max tre linjer</a:t>
            </a:r>
            <a:endParaRPr lang="en-GB"/>
          </a:p>
        </p:txBody>
      </p:sp>
      <p:sp>
        <p:nvSpPr>
          <p:cNvPr id="17" name="Pladsholder til indhold 4"/>
          <p:cNvSpPr>
            <a:spLocks noGrp="1"/>
          </p:cNvSpPr>
          <p:nvPr>
            <p:ph sz="quarter" idx="14" hasCustomPrompt="1"/>
          </p:nvPr>
        </p:nvSpPr>
        <p:spPr>
          <a:xfrm>
            <a:off x="4935142" y="653401"/>
            <a:ext cx="3693319" cy="2991542"/>
          </a:xfrm>
        </p:spPr>
        <p:txBody>
          <a:bodyPr/>
          <a:lstStyle>
            <a:lvl1pPr marL="94498" indent="-94498">
              <a:defRPr sz="1350"/>
            </a:lvl1pPr>
            <a:lvl2pPr marL="337492" indent="-80998">
              <a:defRPr sz="1200"/>
            </a:lvl2pPr>
            <a:lvl3pPr marL="607485" indent="-80998">
              <a:defRPr sz="1050"/>
            </a:lvl3pPr>
            <a:lvl4pPr marL="863978" indent="-67499">
              <a:defRPr sz="900"/>
            </a:lvl4pPr>
            <a:lvl5pPr marL="1133972" indent="-67499">
              <a:defRPr sz="750"/>
            </a:lvl5pPr>
            <a:lvl6pPr marL="1403965">
              <a:defRPr sz="750"/>
            </a:lvl6pPr>
            <a:lvl7pPr marL="1673958">
              <a:defRPr sz="750"/>
            </a:lvl7pPr>
            <a:lvl8pPr marL="1943951">
              <a:defRPr/>
            </a:lvl8pPr>
            <a:lvl9pPr marL="2213945">
              <a:defRPr sz="750"/>
            </a:lvl9pPr>
          </a:lstStyle>
          <a:p>
            <a:pPr lvl="0"/>
            <a:r>
              <a:rPr lang="en-GB" dirty="0"/>
              <a:t>Brødtekst 18pt skrives her</a:t>
            </a:r>
            <a:endParaRPr lang="en-GB"/>
          </a:p>
          <a:p>
            <a:pPr lvl="1"/>
            <a:r>
              <a:rPr lang="en-GB" dirty="0"/>
              <a:t>Andet niveau</a:t>
            </a:r>
            <a:endParaRPr lang="en-GB"/>
          </a:p>
          <a:p>
            <a:pPr lvl="2"/>
            <a:r>
              <a:rPr lang="en-GB" dirty="0"/>
              <a:t>Tredje niveau</a:t>
            </a:r>
            <a:endParaRPr lang="en-GB"/>
          </a:p>
          <a:p>
            <a:pPr lvl="3"/>
            <a:r>
              <a:rPr lang="en-GB" dirty="0"/>
              <a:t>Fjerde niveau</a:t>
            </a:r>
            <a:endParaRPr lang="en-GB"/>
          </a:p>
          <a:p>
            <a:pPr lvl="4"/>
            <a:r>
              <a:rPr lang="en-GB" dirty="0"/>
              <a:t>Femte niveau</a:t>
            </a:r>
            <a:endParaRPr lang="en-GB"/>
          </a:p>
          <a:p>
            <a:pPr lvl="5"/>
            <a:r>
              <a:rPr lang="en-GB" dirty="0"/>
              <a:t>6 niveau</a:t>
            </a:r>
            <a:endParaRPr lang="en-GB"/>
          </a:p>
          <a:p>
            <a:pPr lvl="6"/>
            <a:r>
              <a:rPr lang="en-GB" dirty="0"/>
              <a:t>7 niveau</a:t>
            </a:r>
            <a:endParaRPr lang="en-GB"/>
          </a:p>
          <a:p>
            <a:pPr lvl="7"/>
            <a:r>
              <a:rPr lang="en-GB" dirty="0"/>
              <a:t>8 niveau</a:t>
            </a:r>
            <a:endParaRPr lang="en-GB"/>
          </a:p>
          <a:p>
            <a:pPr lvl="8"/>
            <a:r>
              <a:rPr lang="en-GB" dirty="0"/>
              <a:t>9 niveau</a:t>
            </a:r>
            <a:endParaRPr lang="en-GB"/>
          </a:p>
        </p:txBody>
      </p:sp>
      <p:sp>
        <p:nvSpPr>
          <p:cNvPr id="6" name="Pladsholder til diasnummer 5"/>
          <p:cNvSpPr>
            <a:spLocks noGrp="1"/>
          </p:cNvSpPr>
          <p:nvPr>
            <p:ph type="sldNum" sz="quarter" idx="12"/>
          </p:nvPr>
        </p:nvSpPr>
        <p:spPr/>
        <p:txBody>
          <a:bodyPr/>
          <a:lstStyle/>
          <a:p>
            <a:fld id="{667EC89C-17A0-4E64-A6D2-B825673CEEDF}" type="slidenum">
              <a:rPr lang="en-GB">
                <a:solidFill>
                  <a:srgbClr val="FFFFFF"/>
                </a:solidFill>
              </a:rPr>
              <a:pPr/>
              <a:t>‹#›</a:t>
            </a:fld>
            <a:endParaRPr lang="en-GB" dirty="0">
              <a:solidFill>
                <a:srgbClr val="FFFFFF"/>
              </a:solidFill>
            </a:endParaRPr>
          </a:p>
        </p:txBody>
      </p:sp>
      <p:sp>
        <p:nvSpPr>
          <p:cNvPr id="4" name="USR_Name"/>
          <p:cNvSpPr>
            <a:spLocks noGrp="1"/>
          </p:cNvSpPr>
          <p:nvPr>
            <p:ph type="dt" sz="half" idx="10"/>
          </p:nvPr>
        </p:nvSpPr>
        <p:spPr/>
        <p:txBody>
          <a:bodyPr/>
          <a:lstStyle/>
          <a:p>
            <a:r>
              <a:rPr lang="en-GB" dirty="0">
                <a:solidFill>
                  <a:srgbClr val="FFFFFF"/>
                </a:solidFill>
              </a:rPr>
              <a:t>Peter Rossing</a:t>
            </a:r>
          </a:p>
        </p:txBody>
      </p:sp>
      <p:sp>
        <p:nvSpPr>
          <p:cNvPr id="5" name="FLD_PresentationTitle"/>
          <p:cNvSpPr>
            <a:spLocks noGrp="1"/>
          </p:cNvSpPr>
          <p:nvPr>
            <p:ph type="ftr" sz="quarter" idx="11"/>
          </p:nvPr>
        </p:nvSpPr>
        <p:spPr/>
        <p:txBody>
          <a:bodyPr/>
          <a:lstStyle/>
          <a:p>
            <a:endParaRPr lang="en-GB">
              <a:solidFill>
                <a:srgbClr val="FFFFFF"/>
              </a:solidFill>
            </a:endParaRPr>
          </a:p>
        </p:txBody>
      </p:sp>
    </p:spTree>
    <p:extLst>
      <p:ext uri="{BB962C8B-B14F-4D97-AF65-F5344CB8AC3E}">
        <p14:creationId xmlns:p14="http://schemas.microsoft.com/office/powerpoint/2010/main" val="7279093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Subtitle">
    <p:spTree>
      <p:nvGrpSpPr>
        <p:cNvPr id="1" name=""/>
        <p:cNvGrpSpPr/>
        <p:nvPr/>
      </p:nvGrpSpPr>
      <p:grpSpPr>
        <a:xfrm>
          <a:off x="0" y="0"/>
          <a:ext cx="0" cy="0"/>
          <a:chOff x="0" y="0"/>
          <a:chExt cx="0" cy="0"/>
        </a:xfrm>
      </p:grpSpPr>
      <p:sp>
        <p:nvSpPr>
          <p:cNvPr id="8" name="Rectangle 3"/>
          <p:cNvSpPr>
            <a:spLocks noGrp="1" noChangeArrowheads="1"/>
          </p:cNvSpPr>
          <p:nvPr>
            <p:ph type="subTitle" idx="14" hasCustomPrompt="1"/>
          </p:nvPr>
        </p:nvSpPr>
        <p:spPr>
          <a:xfrm>
            <a:off x="316800" y="906832"/>
            <a:ext cx="8510400" cy="199726"/>
          </a:xfrm>
          <a:extLst>
            <a:ext uri="{909E8E84-426E-40DD-AFC4-6F175D3DCCD1}">
              <a14:hiddenFill xmlns:a14="http://schemas.microsoft.com/office/drawing/2010/main">
                <a:solidFill>
                  <a:schemeClr val="accent1"/>
                </a:solidFill>
              </a14:hiddenFill>
            </a:ext>
          </a:extLst>
        </p:spPr>
        <p:txBody>
          <a:bodyPr wrap="none" lIns="18000" anchor="ctr" anchorCtr="0">
            <a:noAutofit/>
          </a:bodyPr>
          <a:lstStyle>
            <a:lvl1pPr marL="0" indent="0" algn="l">
              <a:buFontTx/>
              <a:buNone/>
              <a:defRPr sz="1400" baseline="0"/>
            </a:lvl1pPr>
          </a:lstStyle>
          <a:p>
            <a:pPr lvl="0"/>
            <a:r>
              <a:rPr lang="en-GB" noProof="0" dirty="0"/>
              <a:t>Insert subtitle</a:t>
            </a:r>
          </a:p>
        </p:txBody>
      </p:sp>
      <p:sp>
        <p:nvSpPr>
          <p:cNvPr id="13" name="Title 1"/>
          <p:cNvSpPr>
            <a:spLocks noGrp="1"/>
          </p:cNvSpPr>
          <p:nvPr>
            <p:ph type="title"/>
          </p:nvPr>
        </p:nvSpPr>
        <p:spPr>
          <a:xfrm>
            <a:off x="316800" y="515420"/>
            <a:ext cx="8510400" cy="391412"/>
          </a:xfrm>
        </p:spPr>
        <p:txBody>
          <a:bodyPr anchor="ctr" anchorCtr="0"/>
          <a:lstStyle>
            <a:lvl1pPr>
              <a:defRPr sz="2400"/>
            </a:lvl1pPr>
          </a:lstStyle>
          <a:p>
            <a:r>
              <a:rPr lang="en-US" noProof="0"/>
              <a:t>Click to edit Master title style</a:t>
            </a:r>
            <a:endParaRPr lang="en-GB" noProof="0" dirty="0"/>
          </a:p>
        </p:txBody>
      </p:sp>
      <p:sp>
        <p:nvSpPr>
          <p:cNvPr id="9" name="Content Placeholder 2"/>
          <p:cNvSpPr>
            <a:spLocks noGrp="1"/>
          </p:cNvSpPr>
          <p:nvPr>
            <p:ph idx="1"/>
          </p:nvPr>
        </p:nvSpPr>
        <p:spPr>
          <a:xfrm>
            <a:off x="316800" y="1312223"/>
            <a:ext cx="8510400" cy="2955789"/>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0" name="Content Placeholder 6">
            <a:extLst>
              <a:ext uri="{FF2B5EF4-FFF2-40B4-BE49-F238E27FC236}">
                <a16:creationId xmlns:a16="http://schemas.microsoft.com/office/drawing/2014/main" id="{A3695507-FE6F-4C6C-9E88-31DA14994594}"/>
              </a:ext>
            </a:extLst>
          </p:cNvPr>
          <p:cNvSpPr>
            <a:spLocks noGrp="1"/>
          </p:cNvSpPr>
          <p:nvPr>
            <p:ph sz="quarter" idx="16"/>
          </p:nvPr>
        </p:nvSpPr>
        <p:spPr>
          <a:xfrm>
            <a:off x="1198563" y="4405036"/>
            <a:ext cx="6908800" cy="446088"/>
          </a:xfrm>
        </p:spPr>
        <p:txBody>
          <a:bodyPr rIns="0" anchor="b">
            <a:noAutofit/>
          </a:bodyPr>
          <a:lstStyle>
            <a:lvl1pPr marL="0" indent="0">
              <a:buNone/>
              <a:defRPr sz="800">
                <a:solidFill>
                  <a:srgbClr val="AEA79F"/>
                </a:solidFill>
              </a:defRPr>
            </a:lvl1pPr>
          </a:lstStyle>
          <a:p>
            <a:pPr lvl="0"/>
            <a:endParaRPr lang="en-US" dirty="0"/>
          </a:p>
        </p:txBody>
      </p:sp>
      <p:sp>
        <p:nvSpPr>
          <p:cNvPr id="6" name="Date Placeholder 8">
            <a:extLst>
              <a:ext uri="{FF2B5EF4-FFF2-40B4-BE49-F238E27FC236}">
                <a16:creationId xmlns:a16="http://schemas.microsoft.com/office/drawing/2014/main" id="{D20BF7A3-B3D6-4914-8E99-1D70DC656CCC}"/>
              </a:ext>
            </a:extLst>
          </p:cNvPr>
          <p:cNvSpPr>
            <a:spLocks noGrp="1"/>
          </p:cNvSpPr>
          <p:nvPr>
            <p:ph type="dt" sz="half" idx="10"/>
          </p:nvPr>
        </p:nvSpPr>
        <p:spPr>
          <a:xfrm>
            <a:off x="7187153" y="103907"/>
            <a:ext cx="1201738" cy="101600"/>
          </a:xfrm>
        </p:spPr>
        <p:txBody>
          <a:bodyPr/>
          <a:lstStyle/>
          <a:p>
            <a:pPr>
              <a:defRPr/>
            </a:pPr>
            <a:r>
              <a:rPr lang="en-US"/>
              <a:t>DD-MMM-YYYY</a:t>
            </a:r>
            <a:endParaRPr lang="en-GB" dirty="0"/>
          </a:p>
        </p:txBody>
      </p:sp>
      <p:sp>
        <p:nvSpPr>
          <p:cNvPr id="7" name="Footer Placeholder 9">
            <a:extLst>
              <a:ext uri="{FF2B5EF4-FFF2-40B4-BE49-F238E27FC236}">
                <a16:creationId xmlns:a16="http://schemas.microsoft.com/office/drawing/2014/main" id="{64AF9BAF-003E-43A5-A92B-86034051377B}"/>
              </a:ext>
            </a:extLst>
          </p:cNvPr>
          <p:cNvSpPr>
            <a:spLocks noGrp="1"/>
          </p:cNvSpPr>
          <p:nvPr>
            <p:ph type="ftr" sz="quarter" idx="11"/>
          </p:nvPr>
        </p:nvSpPr>
        <p:spPr>
          <a:xfrm>
            <a:off x="4172956" y="103907"/>
            <a:ext cx="2900363" cy="101600"/>
          </a:xfrm>
        </p:spPr>
        <p:txBody>
          <a:bodyPr/>
          <a:lstStyle/>
          <a:p>
            <a:pPr>
              <a:defRPr/>
            </a:pPr>
            <a:r>
              <a:rPr lang="en-GB"/>
              <a:t>Presentation title</a:t>
            </a:r>
            <a:endParaRPr lang="en-GB" dirty="0"/>
          </a:p>
        </p:txBody>
      </p:sp>
      <p:sp>
        <p:nvSpPr>
          <p:cNvPr id="11" name="Slide Number Placeholder 11">
            <a:extLst>
              <a:ext uri="{FF2B5EF4-FFF2-40B4-BE49-F238E27FC236}">
                <a16:creationId xmlns:a16="http://schemas.microsoft.com/office/drawing/2014/main" id="{21487560-0D21-4AF4-891E-EBF5264DCD4A}"/>
              </a:ext>
            </a:extLst>
          </p:cNvPr>
          <p:cNvSpPr>
            <a:spLocks noGrp="1"/>
          </p:cNvSpPr>
          <p:nvPr>
            <p:ph type="sldNum" sz="quarter" idx="12"/>
          </p:nvPr>
        </p:nvSpPr>
        <p:spPr>
          <a:xfrm>
            <a:off x="8514822" y="105050"/>
            <a:ext cx="312378" cy="101600"/>
          </a:xfrm>
        </p:spPr>
        <p:txBody>
          <a:bodyPr/>
          <a:lstStyle/>
          <a:p>
            <a:pPr>
              <a:defRPr/>
            </a:pPr>
            <a:fld id="{4B01E8EF-57E8-4F85-90EB-163CEE512F88}" type="slidenum">
              <a:rPr lang="en-GB" smtClean="0"/>
              <a:pPr>
                <a:defRPr/>
              </a:pPr>
              <a:t>‹#›</a:t>
            </a:fld>
            <a:endParaRPr lang="en-GB" dirty="0"/>
          </a:p>
        </p:txBody>
      </p:sp>
    </p:spTree>
    <p:extLst>
      <p:ext uri="{BB962C8B-B14F-4D97-AF65-F5344CB8AC3E}">
        <p14:creationId xmlns:p14="http://schemas.microsoft.com/office/powerpoint/2010/main" val="2553819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Subtitle">
    <p:spTree>
      <p:nvGrpSpPr>
        <p:cNvPr id="1" name=""/>
        <p:cNvGrpSpPr/>
        <p:nvPr/>
      </p:nvGrpSpPr>
      <p:grpSpPr>
        <a:xfrm>
          <a:off x="0" y="0"/>
          <a:ext cx="0" cy="0"/>
          <a:chOff x="0" y="0"/>
          <a:chExt cx="0" cy="0"/>
        </a:xfrm>
      </p:grpSpPr>
      <p:sp>
        <p:nvSpPr>
          <p:cNvPr id="8" name="Rectangle 3"/>
          <p:cNvSpPr>
            <a:spLocks noGrp="1" noChangeArrowheads="1"/>
          </p:cNvSpPr>
          <p:nvPr>
            <p:ph type="subTitle" idx="14" hasCustomPrompt="1"/>
          </p:nvPr>
        </p:nvSpPr>
        <p:spPr>
          <a:xfrm>
            <a:off x="316800" y="906833"/>
            <a:ext cx="8510400" cy="199726"/>
          </a:xfrm>
          <a:extLst>
            <a:ext uri="{909E8E84-426E-40DD-AFC4-6F175D3DCCD1}">
              <a14:hiddenFill xmlns:a14="http://schemas.microsoft.com/office/drawing/2010/main">
                <a:solidFill>
                  <a:schemeClr val="accent1"/>
                </a:solidFill>
              </a14:hiddenFill>
            </a:ext>
          </a:extLst>
        </p:spPr>
        <p:txBody>
          <a:bodyPr wrap="square" lIns="18000" anchor="ctr" anchorCtr="0">
            <a:noAutofit/>
          </a:bodyPr>
          <a:lstStyle>
            <a:lvl1pPr marL="0" indent="0" algn="l">
              <a:buFontTx/>
              <a:buNone/>
              <a:defRPr sz="1200" b="1" baseline="0">
                <a:solidFill>
                  <a:schemeClr val="accent1"/>
                </a:solidFill>
              </a:defRPr>
            </a:lvl1pPr>
          </a:lstStyle>
          <a:p>
            <a:pPr lvl="0"/>
            <a:r>
              <a:rPr lang="en-GB" noProof="0" dirty="0"/>
              <a:t>Insert subtitle</a:t>
            </a:r>
          </a:p>
        </p:txBody>
      </p:sp>
      <p:sp>
        <p:nvSpPr>
          <p:cNvPr id="13" name="Title 1"/>
          <p:cNvSpPr>
            <a:spLocks noGrp="1"/>
          </p:cNvSpPr>
          <p:nvPr>
            <p:ph type="title"/>
          </p:nvPr>
        </p:nvSpPr>
        <p:spPr>
          <a:xfrm>
            <a:off x="316800" y="515421"/>
            <a:ext cx="8510400" cy="391412"/>
          </a:xfrm>
        </p:spPr>
        <p:txBody>
          <a:bodyPr anchor="ctr" anchorCtr="0"/>
          <a:lstStyle>
            <a:lvl1pPr>
              <a:defRPr sz="2400"/>
            </a:lvl1pPr>
          </a:lstStyle>
          <a:p>
            <a:r>
              <a:rPr lang="en-US" noProof="0" dirty="0"/>
              <a:t>Click to edit Master title style</a:t>
            </a:r>
            <a:endParaRPr lang="en-GB" noProof="0" dirty="0"/>
          </a:p>
        </p:txBody>
      </p:sp>
      <p:sp>
        <p:nvSpPr>
          <p:cNvPr id="9" name="Content Placeholder 2"/>
          <p:cNvSpPr>
            <a:spLocks noGrp="1"/>
          </p:cNvSpPr>
          <p:nvPr>
            <p:ph idx="1"/>
          </p:nvPr>
        </p:nvSpPr>
        <p:spPr>
          <a:xfrm>
            <a:off x="316800" y="1312223"/>
            <a:ext cx="8510400" cy="2955789"/>
          </a:xfrm>
        </p:spPr>
        <p:txBody>
          <a:bodyPr/>
          <a:lstStyle>
            <a:lvl1pPr>
              <a:buClr>
                <a:schemeClr val="accent1"/>
              </a:buClr>
              <a:defRPr>
                <a:solidFill>
                  <a:schemeClr val="accent2"/>
                </a:solidFill>
              </a:defRPr>
            </a:lvl1pPr>
            <a:lvl2pPr>
              <a:buClr>
                <a:schemeClr val="tx2"/>
              </a:buClr>
              <a:defRPr>
                <a:solidFill>
                  <a:schemeClr val="accent2"/>
                </a:solidFill>
              </a:defRPr>
            </a:lvl2pPr>
            <a:lvl3pPr>
              <a:buClr>
                <a:schemeClr val="accent5"/>
              </a:buClr>
              <a:defRPr>
                <a:solidFill>
                  <a:schemeClr val="accent2"/>
                </a:solidFill>
              </a:defRPr>
            </a:lvl3pPr>
            <a:lvl4pPr>
              <a:buClr>
                <a:schemeClr val="accent3"/>
              </a:buClr>
              <a:defRPr>
                <a:solidFill>
                  <a:schemeClr val="accent2"/>
                </a:solidFill>
              </a:defRPr>
            </a:lvl4pPr>
            <a:lvl5pPr>
              <a:buClr>
                <a:srgbClr val="001423"/>
              </a:buClr>
              <a:defRPr>
                <a:solidFill>
                  <a:schemeClr val="accent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6">
            <a:extLst>
              <a:ext uri="{FF2B5EF4-FFF2-40B4-BE49-F238E27FC236}">
                <a16:creationId xmlns:a16="http://schemas.microsoft.com/office/drawing/2014/main" id="{80EBA890-ED84-4588-8F97-68253453429F}"/>
              </a:ext>
            </a:extLst>
          </p:cNvPr>
          <p:cNvSpPr>
            <a:spLocks noGrp="1"/>
          </p:cNvSpPr>
          <p:nvPr>
            <p:ph sz="quarter" idx="16"/>
          </p:nvPr>
        </p:nvSpPr>
        <p:spPr>
          <a:xfrm>
            <a:off x="1198563" y="4405036"/>
            <a:ext cx="6908800" cy="446088"/>
          </a:xfrm>
        </p:spPr>
        <p:txBody>
          <a:bodyPr rIns="0" anchor="b">
            <a:noAutofit/>
          </a:bodyPr>
          <a:lstStyle>
            <a:lvl1pPr marL="0" indent="0">
              <a:buNone/>
              <a:defRPr sz="800">
                <a:solidFill>
                  <a:srgbClr val="AEA79F"/>
                </a:solidFill>
              </a:defRPr>
            </a:lvl1pPr>
          </a:lstStyle>
          <a:p>
            <a:pPr lvl="0"/>
            <a:endParaRPr lang="en-US" dirty="0"/>
          </a:p>
        </p:txBody>
      </p:sp>
      <p:sp>
        <p:nvSpPr>
          <p:cNvPr id="7" name="Date Placeholder 8">
            <a:extLst>
              <a:ext uri="{FF2B5EF4-FFF2-40B4-BE49-F238E27FC236}">
                <a16:creationId xmlns:a16="http://schemas.microsoft.com/office/drawing/2014/main" id="{4AF8FCDB-514B-4E57-B83D-28DFB70376B6}"/>
              </a:ext>
            </a:extLst>
          </p:cNvPr>
          <p:cNvSpPr>
            <a:spLocks noGrp="1"/>
          </p:cNvSpPr>
          <p:nvPr>
            <p:ph type="dt" sz="half" idx="10"/>
          </p:nvPr>
        </p:nvSpPr>
        <p:spPr>
          <a:xfrm>
            <a:off x="7187153" y="103907"/>
            <a:ext cx="1201738" cy="101600"/>
          </a:xfrm>
        </p:spPr>
        <p:txBody>
          <a:bodyPr/>
          <a:lstStyle/>
          <a:p>
            <a:pPr>
              <a:defRPr/>
            </a:pPr>
            <a:r>
              <a:rPr lang="en-US"/>
              <a:t>DD-MMM-YYYY</a:t>
            </a:r>
            <a:endParaRPr lang="en-GB" dirty="0"/>
          </a:p>
        </p:txBody>
      </p:sp>
      <p:sp>
        <p:nvSpPr>
          <p:cNvPr id="10" name="Footer Placeholder 9">
            <a:extLst>
              <a:ext uri="{FF2B5EF4-FFF2-40B4-BE49-F238E27FC236}">
                <a16:creationId xmlns:a16="http://schemas.microsoft.com/office/drawing/2014/main" id="{884F006A-CB31-403A-8078-9C36E37F356F}"/>
              </a:ext>
            </a:extLst>
          </p:cNvPr>
          <p:cNvSpPr>
            <a:spLocks noGrp="1"/>
          </p:cNvSpPr>
          <p:nvPr>
            <p:ph type="ftr" sz="quarter" idx="11"/>
          </p:nvPr>
        </p:nvSpPr>
        <p:spPr>
          <a:xfrm>
            <a:off x="4172956" y="103907"/>
            <a:ext cx="2900363" cy="101600"/>
          </a:xfrm>
        </p:spPr>
        <p:txBody>
          <a:bodyPr/>
          <a:lstStyle/>
          <a:p>
            <a:pPr>
              <a:defRPr/>
            </a:pPr>
            <a:r>
              <a:rPr lang="en-GB"/>
              <a:t>Presentation title</a:t>
            </a:r>
            <a:endParaRPr lang="en-GB" dirty="0"/>
          </a:p>
        </p:txBody>
      </p:sp>
      <p:sp>
        <p:nvSpPr>
          <p:cNvPr id="11" name="Slide Number Placeholder 11">
            <a:extLst>
              <a:ext uri="{FF2B5EF4-FFF2-40B4-BE49-F238E27FC236}">
                <a16:creationId xmlns:a16="http://schemas.microsoft.com/office/drawing/2014/main" id="{6C55EEAF-713A-4838-8683-9849694CD3A7}"/>
              </a:ext>
            </a:extLst>
          </p:cNvPr>
          <p:cNvSpPr>
            <a:spLocks noGrp="1"/>
          </p:cNvSpPr>
          <p:nvPr>
            <p:ph type="sldNum" sz="quarter" idx="12"/>
          </p:nvPr>
        </p:nvSpPr>
        <p:spPr>
          <a:xfrm>
            <a:off x="8514822" y="105050"/>
            <a:ext cx="312378" cy="101600"/>
          </a:xfrm>
        </p:spPr>
        <p:txBody>
          <a:bodyPr/>
          <a:lstStyle/>
          <a:p>
            <a:pPr>
              <a:defRPr/>
            </a:pPr>
            <a:fld id="{4B01E8EF-57E8-4F85-90EB-163CEE512F88}" type="slidenum">
              <a:rPr lang="en-GB" smtClean="0"/>
              <a:pPr>
                <a:defRPr/>
              </a:pPr>
              <a:t>‹#›</a:t>
            </a:fld>
            <a:endParaRPr lang="en-GB" dirty="0"/>
          </a:p>
        </p:txBody>
      </p:sp>
    </p:spTree>
    <p:extLst>
      <p:ext uri="{BB962C8B-B14F-4D97-AF65-F5344CB8AC3E}">
        <p14:creationId xmlns:p14="http://schemas.microsoft.com/office/powerpoint/2010/main" val="3381612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omt">
    <p:spTree>
      <p:nvGrpSpPr>
        <p:cNvPr id="1" name=""/>
        <p:cNvGrpSpPr/>
        <p:nvPr/>
      </p:nvGrpSpPr>
      <p:grpSpPr>
        <a:xfrm>
          <a:off x="0" y="0"/>
          <a:ext cx="0" cy="0"/>
          <a:chOff x="0" y="0"/>
          <a:chExt cx="0" cy="0"/>
        </a:xfrm>
      </p:grpSpPr>
      <p:sp>
        <p:nvSpPr>
          <p:cNvPr id="3" name="Content Placeholder 6">
            <a:extLst>
              <a:ext uri="{FF2B5EF4-FFF2-40B4-BE49-F238E27FC236}">
                <a16:creationId xmlns:a16="http://schemas.microsoft.com/office/drawing/2014/main" id="{CCD65559-842D-4869-B677-738998BCB90B}"/>
              </a:ext>
            </a:extLst>
          </p:cNvPr>
          <p:cNvSpPr>
            <a:spLocks noGrp="1"/>
          </p:cNvSpPr>
          <p:nvPr>
            <p:ph sz="quarter" idx="16"/>
          </p:nvPr>
        </p:nvSpPr>
        <p:spPr>
          <a:xfrm>
            <a:off x="1198563" y="4405036"/>
            <a:ext cx="6908800" cy="446088"/>
          </a:xfrm>
        </p:spPr>
        <p:txBody>
          <a:bodyPr rIns="0" anchor="b">
            <a:noAutofit/>
          </a:bodyPr>
          <a:lstStyle>
            <a:lvl1pPr marL="0" indent="0">
              <a:buNone/>
              <a:defRPr sz="800">
                <a:solidFill>
                  <a:srgbClr val="AEA79F"/>
                </a:solidFill>
              </a:defRPr>
            </a:lvl1pPr>
          </a:lstStyle>
          <a:p>
            <a:pPr lvl="0"/>
            <a:endParaRPr lang="en-US" dirty="0"/>
          </a:p>
        </p:txBody>
      </p:sp>
      <p:sp>
        <p:nvSpPr>
          <p:cNvPr id="4" name="Date Placeholder 8">
            <a:extLst>
              <a:ext uri="{FF2B5EF4-FFF2-40B4-BE49-F238E27FC236}">
                <a16:creationId xmlns:a16="http://schemas.microsoft.com/office/drawing/2014/main" id="{4CA7BB8A-708D-4345-9D65-729CF61699E6}"/>
              </a:ext>
            </a:extLst>
          </p:cNvPr>
          <p:cNvSpPr>
            <a:spLocks noGrp="1"/>
          </p:cNvSpPr>
          <p:nvPr>
            <p:ph type="dt" sz="half" idx="10"/>
          </p:nvPr>
        </p:nvSpPr>
        <p:spPr>
          <a:xfrm>
            <a:off x="7187153" y="103907"/>
            <a:ext cx="1201738" cy="101600"/>
          </a:xfrm>
        </p:spPr>
        <p:txBody>
          <a:bodyPr/>
          <a:lstStyle/>
          <a:p>
            <a:pPr>
              <a:defRPr/>
            </a:pPr>
            <a:r>
              <a:rPr lang="en-US"/>
              <a:t>DD-MMM-YYYY</a:t>
            </a:r>
            <a:endParaRPr lang="en-GB" dirty="0"/>
          </a:p>
        </p:txBody>
      </p:sp>
      <p:sp>
        <p:nvSpPr>
          <p:cNvPr id="5" name="Footer Placeholder 9">
            <a:extLst>
              <a:ext uri="{FF2B5EF4-FFF2-40B4-BE49-F238E27FC236}">
                <a16:creationId xmlns:a16="http://schemas.microsoft.com/office/drawing/2014/main" id="{DA436B34-F186-4390-A42A-DAEC14BA2ECC}"/>
              </a:ext>
            </a:extLst>
          </p:cNvPr>
          <p:cNvSpPr>
            <a:spLocks noGrp="1"/>
          </p:cNvSpPr>
          <p:nvPr>
            <p:ph type="ftr" sz="quarter" idx="11"/>
          </p:nvPr>
        </p:nvSpPr>
        <p:spPr>
          <a:xfrm>
            <a:off x="4172956" y="103907"/>
            <a:ext cx="2900363" cy="101600"/>
          </a:xfrm>
        </p:spPr>
        <p:txBody>
          <a:bodyPr/>
          <a:lstStyle/>
          <a:p>
            <a:pPr>
              <a:defRPr/>
            </a:pPr>
            <a:r>
              <a:rPr lang="en-GB"/>
              <a:t>Presentation title</a:t>
            </a:r>
            <a:endParaRPr lang="en-GB" dirty="0"/>
          </a:p>
        </p:txBody>
      </p:sp>
      <p:sp>
        <p:nvSpPr>
          <p:cNvPr id="6" name="Slide Number Placeholder 11">
            <a:extLst>
              <a:ext uri="{FF2B5EF4-FFF2-40B4-BE49-F238E27FC236}">
                <a16:creationId xmlns:a16="http://schemas.microsoft.com/office/drawing/2014/main" id="{F5704877-0824-4F99-8F12-E74881A0191F}"/>
              </a:ext>
            </a:extLst>
          </p:cNvPr>
          <p:cNvSpPr>
            <a:spLocks noGrp="1"/>
          </p:cNvSpPr>
          <p:nvPr>
            <p:ph type="sldNum" sz="quarter" idx="12"/>
          </p:nvPr>
        </p:nvSpPr>
        <p:spPr>
          <a:xfrm>
            <a:off x="8514822" y="105050"/>
            <a:ext cx="312378" cy="101600"/>
          </a:xfrm>
        </p:spPr>
        <p:txBody>
          <a:bodyPr/>
          <a:lstStyle/>
          <a:p>
            <a:pPr>
              <a:defRPr/>
            </a:pPr>
            <a:fld id="{4B01E8EF-57E8-4F85-90EB-163CEE512F88}" type="slidenum">
              <a:rPr lang="en-GB" smtClean="0"/>
              <a:pPr>
                <a:defRPr/>
              </a:pPr>
              <a:t>‹#›</a:t>
            </a:fld>
            <a:endParaRPr lang="en-GB" dirty="0"/>
          </a:p>
        </p:txBody>
      </p:sp>
    </p:spTree>
    <p:extLst>
      <p:ext uri="{BB962C8B-B14F-4D97-AF65-F5344CB8AC3E}">
        <p14:creationId xmlns:p14="http://schemas.microsoft.com/office/powerpoint/2010/main" val="116649523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graphicFrame>
        <p:nvGraphicFramePr>
          <p:cNvPr id="5" name="Object 1" hidden="1"/>
          <p:cNvGraphicFramePr>
            <a:graphicFrameLocks noChangeAspect="1"/>
          </p:cNvGraphicFramePr>
          <p:nvPr userDrawn="1">
            <p:custDataLst>
              <p:tags r:id="rId2"/>
            </p:custDataLst>
          </p:nvPr>
        </p:nvGraphicFramePr>
        <p:xfrm>
          <a:off x="1589" y="1591"/>
          <a:ext cx="1587" cy="1587"/>
        </p:xfrm>
        <a:graphic>
          <a:graphicData uri="http://schemas.openxmlformats.org/presentationml/2006/ole">
            <mc:AlternateContent xmlns:mc="http://schemas.openxmlformats.org/markup-compatibility/2006">
              <mc:Choice xmlns:v="urn:schemas-microsoft-com:vml" Requires="v">
                <p:oleObj spid="_x0000_s1028" name="think-cell Slide" r:id="rId4" imgW="270" imgH="270" progId="TCLayout.ActiveDocument.1">
                  <p:embed/>
                </p:oleObj>
              </mc:Choice>
              <mc:Fallback>
                <p:oleObj name="think-cell Slide" r:id="rId4" imgW="270" imgH="270" progId="TCLayout.ActiveDocument.1">
                  <p:embed/>
                  <p:pic>
                    <p:nvPicPr>
                      <p:cNvPr id="5" name="Object 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91"/>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itle 1"/>
          <p:cNvSpPr>
            <a:spLocks noGrp="1"/>
          </p:cNvSpPr>
          <p:nvPr>
            <p:ph type="title"/>
          </p:nvPr>
        </p:nvSpPr>
        <p:spPr>
          <a:xfrm>
            <a:off x="316800" y="515422"/>
            <a:ext cx="8510400" cy="391412"/>
          </a:xfrm>
        </p:spPr>
        <p:txBody>
          <a:bodyPr/>
          <a:lstStyle>
            <a:lvl1pPr>
              <a:defRPr sz="2400"/>
            </a:lvl1pPr>
          </a:lstStyle>
          <a:p>
            <a:r>
              <a:rPr lang="en-US" noProof="0"/>
              <a:t>Click to edit Master title style</a:t>
            </a:r>
            <a:endParaRPr lang="en-GB" noProof="0" dirty="0"/>
          </a:p>
        </p:txBody>
      </p:sp>
      <p:sp>
        <p:nvSpPr>
          <p:cNvPr id="10" name="Text Placeholder 11"/>
          <p:cNvSpPr>
            <a:spLocks noGrp="1"/>
          </p:cNvSpPr>
          <p:nvPr>
            <p:ph type="body" sz="quarter" idx="13"/>
          </p:nvPr>
        </p:nvSpPr>
        <p:spPr>
          <a:xfrm>
            <a:off x="316802" y="4479436"/>
            <a:ext cx="8510404" cy="540240"/>
          </a:xfrm>
        </p:spPr>
        <p:txBody>
          <a:bodyPr rIns="90000" anchor="b">
            <a:noAutofit/>
          </a:bodyPr>
          <a:lstStyle>
            <a:lvl1pPr marL="0" indent="0" algn="l" rtl="0" fontAlgn="base">
              <a:spcBef>
                <a:spcPct val="0"/>
              </a:spcBef>
              <a:spcAft>
                <a:spcPct val="0"/>
              </a:spcAft>
              <a:buNone/>
              <a:defRPr lang="en-US" sz="800" kern="1200" dirty="0" smtClean="0">
                <a:solidFill>
                  <a:srgbClr val="82786F"/>
                </a:solidFill>
                <a:latin typeface="Verdana" pitchFamily="34" charset="0"/>
                <a:ea typeface="+mn-ea"/>
                <a:cs typeface="Arial" charset="0"/>
              </a:defRPr>
            </a:lvl1pPr>
            <a:lvl2pPr marL="265094" indent="0" algn="l" rtl="0" fontAlgn="base">
              <a:spcBef>
                <a:spcPct val="0"/>
              </a:spcBef>
              <a:spcAft>
                <a:spcPct val="0"/>
              </a:spcAft>
              <a:buNone/>
              <a:defRPr lang="en-US" sz="800" kern="1200" dirty="0" smtClean="0">
                <a:solidFill>
                  <a:srgbClr val="82786F"/>
                </a:solidFill>
                <a:latin typeface="Verdana" pitchFamily="34" charset="0"/>
                <a:ea typeface="+mn-ea"/>
                <a:cs typeface="Arial" charset="0"/>
              </a:defRPr>
            </a:lvl2pPr>
            <a:lvl3pPr marL="536534" indent="0" algn="l" rtl="0" fontAlgn="base">
              <a:spcBef>
                <a:spcPct val="0"/>
              </a:spcBef>
              <a:spcAft>
                <a:spcPct val="0"/>
              </a:spcAft>
              <a:buNone/>
              <a:defRPr lang="en-US" sz="800" kern="1200" dirty="0" smtClean="0">
                <a:solidFill>
                  <a:srgbClr val="82786F"/>
                </a:solidFill>
                <a:latin typeface="Verdana" pitchFamily="34" charset="0"/>
                <a:ea typeface="+mn-ea"/>
                <a:cs typeface="Arial" charset="0"/>
              </a:defRPr>
            </a:lvl3pPr>
            <a:lvl4pPr marL="807978" indent="0" algn="l" rtl="0" fontAlgn="base">
              <a:spcBef>
                <a:spcPct val="0"/>
              </a:spcBef>
              <a:spcAft>
                <a:spcPct val="0"/>
              </a:spcAft>
              <a:buNone/>
              <a:defRPr lang="en-US" sz="800" kern="1200" dirty="0" smtClean="0">
                <a:solidFill>
                  <a:srgbClr val="82786F"/>
                </a:solidFill>
                <a:latin typeface="Verdana" pitchFamily="34" charset="0"/>
                <a:ea typeface="+mn-ea"/>
                <a:cs typeface="Arial" charset="0"/>
              </a:defRPr>
            </a:lvl4pPr>
            <a:lvl5pPr marL="1073069" indent="0" algn="l" rtl="0" fontAlgn="base">
              <a:spcBef>
                <a:spcPct val="0"/>
              </a:spcBef>
              <a:spcAft>
                <a:spcPct val="0"/>
              </a:spcAft>
              <a:buNone/>
              <a:defRPr lang="en-GB" sz="800" kern="1200" dirty="0">
                <a:solidFill>
                  <a:srgbClr val="82786F"/>
                </a:solidFill>
                <a:latin typeface="Verdana" pitchFamily="34" charset="0"/>
                <a:ea typeface="+mn-ea"/>
                <a:cs typeface="Arial" charset="0"/>
              </a:defRPr>
            </a:lvl5pPr>
          </a:lstStyle>
          <a:p>
            <a:pPr lvl="0"/>
            <a:r>
              <a:rPr lang="en-US" dirty="0"/>
              <a:t>Click to edit Master text styles</a:t>
            </a:r>
          </a:p>
        </p:txBody>
      </p:sp>
    </p:spTree>
    <p:extLst>
      <p:ext uri="{BB962C8B-B14F-4D97-AF65-F5344CB8AC3E}">
        <p14:creationId xmlns:p14="http://schemas.microsoft.com/office/powerpoint/2010/main" val="391142810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96136" y="3673476"/>
            <a:ext cx="157321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ctrTitle"/>
          </p:nvPr>
        </p:nvSpPr>
        <p:spPr>
          <a:xfrm>
            <a:off x="611560" y="2140150"/>
            <a:ext cx="6912768" cy="863204"/>
          </a:xfrm>
        </p:spPr>
        <p:txBody>
          <a:bodyPr/>
          <a:lstStyle>
            <a:lvl1pPr>
              <a:defRPr sz="3200"/>
            </a:lvl1pPr>
          </a:lstStyle>
          <a:p>
            <a:pPr lvl="0"/>
            <a:r>
              <a:rPr lang="en-US" noProof="0"/>
              <a:t>Click to edit Master title style</a:t>
            </a:r>
            <a:endParaRPr lang="en-GB" noProof="0" dirty="0"/>
          </a:p>
        </p:txBody>
      </p:sp>
    </p:spTree>
    <p:extLst>
      <p:ext uri="{BB962C8B-B14F-4D97-AF65-F5344CB8AC3E}">
        <p14:creationId xmlns:p14="http://schemas.microsoft.com/office/powerpoint/2010/main" val="21087203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 placeholder - header 1">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1" y="1"/>
            <a:ext cx="9166225" cy="1008063"/>
          </a:xfrm>
          <a:prstGeom prst="rect">
            <a:avLst/>
          </a:prstGeom>
          <a:solidFill>
            <a:srgbClr val="009FDA"/>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da-DK">
              <a:solidFill>
                <a:srgbClr val="001965"/>
              </a:solidFill>
              <a:latin typeface="Verdana" pitchFamily="34" charset="0"/>
              <a:ea typeface="ＭＳ Ｐゴシック" pitchFamily="34" charset="-128"/>
            </a:endParaRPr>
          </a:p>
        </p:txBody>
      </p:sp>
      <p:sp>
        <p:nvSpPr>
          <p:cNvPr id="25" name="Rectangle 2"/>
          <p:cNvSpPr>
            <a:spLocks noGrp="1" noChangeArrowheads="1"/>
          </p:cNvSpPr>
          <p:nvPr>
            <p:ph type="title"/>
          </p:nvPr>
        </p:nvSpPr>
        <p:spPr bwMode="auto">
          <a:xfrm>
            <a:off x="414412" y="339502"/>
            <a:ext cx="7974012"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0000"/>
              </a:lnSpc>
              <a:defRPr baseline="0">
                <a:solidFill>
                  <a:schemeClr val="bg1"/>
                </a:solidFill>
              </a:defRPr>
            </a:lvl1pPr>
          </a:lstStyle>
          <a:p>
            <a:pPr lvl="0"/>
            <a:r>
              <a:rPr lang="en-US"/>
              <a:t>Click to edit Master title style</a:t>
            </a:r>
            <a:endParaRPr lang="en-GB" dirty="0"/>
          </a:p>
        </p:txBody>
      </p:sp>
      <p:sp>
        <p:nvSpPr>
          <p:cNvPr id="11" name="Pladsholder til indhold 23"/>
          <p:cNvSpPr>
            <a:spLocks noGrp="1"/>
          </p:cNvSpPr>
          <p:nvPr>
            <p:ph sz="quarter" idx="13"/>
          </p:nvPr>
        </p:nvSpPr>
        <p:spPr>
          <a:xfrm>
            <a:off x="414412" y="1203326"/>
            <a:ext cx="7992119" cy="3240633"/>
          </a:xfrm>
          <a:noFill/>
        </p:spPr>
        <p:txBody>
          <a:bodyPr/>
          <a:lstStyle>
            <a:lvl1pPr>
              <a:buClr>
                <a:srgbClr val="009FDA"/>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5" name="Pladsholder til dato 9"/>
          <p:cNvSpPr>
            <a:spLocks noGrp="1"/>
          </p:cNvSpPr>
          <p:nvPr>
            <p:ph type="dt" sz="half" idx="14"/>
          </p:nvPr>
        </p:nvSpPr>
        <p:spPr/>
        <p:txBody>
          <a:bodyPr/>
          <a:lstStyle>
            <a:lvl1pPr>
              <a:defRPr sz="900">
                <a:solidFill>
                  <a:schemeClr val="bg1"/>
                </a:solidFill>
              </a:defRPr>
            </a:lvl1pPr>
          </a:lstStyle>
          <a:p>
            <a:pPr>
              <a:defRPr/>
            </a:pPr>
            <a:endParaRPr lang="en-GB">
              <a:solidFill>
                <a:srgbClr val="FFFFFF"/>
              </a:solidFill>
            </a:endParaRPr>
          </a:p>
        </p:txBody>
      </p:sp>
      <p:sp>
        <p:nvSpPr>
          <p:cNvPr id="6" name="Pladsholder til diasnummer 12"/>
          <p:cNvSpPr>
            <a:spLocks noGrp="1"/>
          </p:cNvSpPr>
          <p:nvPr>
            <p:ph type="sldNum" sz="quarter" idx="15"/>
          </p:nvPr>
        </p:nvSpPr>
        <p:spPr/>
        <p:txBody>
          <a:bodyPr/>
          <a:lstStyle>
            <a:lvl1pPr algn="r">
              <a:defRPr sz="900">
                <a:solidFill>
                  <a:srgbClr val="FFFFFF"/>
                </a:solidFill>
              </a:defRPr>
            </a:lvl1pPr>
          </a:lstStyle>
          <a:p>
            <a:pPr>
              <a:defRPr/>
            </a:pPr>
            <a:fld id="{1A830BA2-F05C-4282-ACD7-3E1C614E6FAD}" type="slidenum">
              <a:rPr lang="en-GB"/>
              <a:pPr>
                <a:defRPr/>
              </a:pPr>
              <a:t>‹#›</a:t>
            </a:fld>
            <a:endParaRPr lang="en-GB" dirty="0"/>
          </a:p>
        </p:txBody>
      </p:sp>
      <p:sp>
        <p:nvSpPr>
          <p:cNvPr id="7" name="Pladsholder til sidefod 11"/>
          <p:cNvSpPr>
            <a:spLocks noGrp="1"/>
          </p:cNvSpPr>
          <p:nvPr>
            <p:ph type="ftr" sz="quarter" idx="16"/>
          </p:nvPr>
        </p:nvSpPr>
        <p:spPr/>
        <p:txBody>
          <a:bodyPr/>
          <a:lstStyle>
            <a:lvl1pPr>
              <a:defRPr sz="900"/>
            </a:lvl1pPr>
          </a:lstStyle>
          <a:p>
            <a:pPr>
              <a:defRPr/>
            </a:pPr>
            <a:r>
              <a:rPr lang="en-US">
                <a:solidFill>
                  <a:srgbClr val="001965"/>
                </a:solidFill>
              </a:rPr>
              <a:t>_____________________________________________________________________________References</a:t>
            </a:r>
            <a:endParaRPr lang="en-GB">
              <a:solidFill>
                <a:srgbClr val="001965"/>
              </a:solidFill>
            </a:endParaRPr>
          </a:p>
        </p:txBody>
      </p:sp>
    </p:spTree>
    <p:extLst>
      <p:ext uri="{BB962C8B-B14F-4D97-AF65-F5344CB8AC3E}">
        <p14:creationId xmlns:p14="http://schemas.microsoft.com/office/powerpoint/2010/main" val="5143132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 placeholder - header 2">
    <p:spTree>
      <p:nvGrpSpPr>
        <p:cNvPr id="1" name=""/>
        <p:cNvGrpSpPr/>
        <p:nvPr/>
      </p:nvGrpSpPr>
      <p:grpSpPr>
        <a:xfrm>
          <a:off x="0" y="0"/>
          <a:ext cx="0" cy="0"/>
          <a:chOff x="0" y="0"/>
          <a:chExt cx="0" cy="0"/>
        </a:xfrm>
      </p:grpSpPr>
      <p:sp>
        <p:nvSpPr>
          <p:cNvPr id="9" name="Pladsholder til indhold 23"/>
          <p:cNvSpPr>
            <a:spLocks noGrp="1"/>
          </p:cNvSpPr>
          <p:nvPr>
            <p:ph sz="quarter" idx="13"/>
          </p:nvPr>
        </p:nvSpPr>
        <p:spPr>
          <a:xfrm>
            <a:off x="414412" y="1203326"/>
            <a:ext cx="7992119" cy="3240633"/>
          </a:xfrm>
        </p:spPr>
        <p:txBody>
          <a:bodyPr/>
          <a:lstStyle>
            <a:lvl1pPr>
              <a:buClr>
                <a:srgbClr val="009FDA"/>
              </a:buClr>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0" name="Rectangle 2"/>
          <p:cNvSpPr>
            <a:spLocks noGrp="1" noChangeArrowheads="1"/>
          </p:cNvSpPr>
          <p:nvPr>
            <p:ph type="title"/>
          </p:nvPr>
        </p:nvSpPr>
        <p:spPr bwMode="auto">
          <a:xfrm>
            <a:off x="414412" y="339502"/>
            <a:ext cx="7974012"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0000"/>
              </a:lnSpc>
              <a:defRPr baseline="0">
                <a:solidFill>
                  <a:srgbClr val="009FDA"/>
                </a:solidFill>
              </a:defRPr>
            </a:lvl1pPr>
          </a:lstStyle>
          <a:p>
            <a:pPr lvl="0"/>
            <a:r>
              <a:rPr lang="en-US"/>
              <a:t>Click to edit Master title style</a:t>
            </a:r>
            <a:endParaRPr lang="en-GB" dirty="0"/>
          </a:p>
        </p:txBody>
      </p:sp>
      <p:sp>
        <p:nvSpPr>
          <p:cNvPr id="4" name="Pladsholder til sidefod 11"/>
          <p:cNvSpPr>
            <a:spLocks noGrp="1"/>
          </p:cNvSpPr>
          <p:nvPr>
            <p:ph type="ftr" sz="quarter" idx="14"/>
          </p:nvPr>
        </p:nvSpPr>
        <p:spPr/>
        <p:txBody>
          <a:bodyPr/>
          <a:lstStyle>
            <a:lvl1pPr>
              <a:defRPr/>
            </a:lvl1pPr>
          </a:lstStyle>
          <a:p>
            <a:pPr>
              <a:defRPr/>
            </a:pPr>
            <a:r>
              <a:rPr lang="en-US">
                <a:solidFill>
                  <a:srgbClr val="001965"/>
                </a:solidFill>
              </a:rPr>
              <a:t>_____________________________________________________________________________References</a:t>
            </a:r>
            <a:endParaRPr lang="en-GB">
              <a:solidFill>
                <a:srgbClr val="001965"/>
              </a:solidFill>
            </a:endParaRPr>
          </a:p>
        </p:txBody>
      </p:sp>
      <p:sp>
        <p:nvSpPr>
          <p:cNvPr id="5" name="Pladsholder til dato 9"/>
          <p:cNvSpPr>
            <a:spLocks noGrp="1"/>
          </p:cNvSpPr>
          <p:nvPr>
            <p:ph type="dt" sz="half" idx="15"/>
          </p:nvPr>
        </p:nvSpPr>
        <p:spPr/>
        <p:txBody>
          <a:bodyPr/>
          <a:lstStyle>
            <a:lvl1pPr>
              <a:defRPr/>
            </a:lvl1pPr>
          </a:lstStyle>
          <a:p>
            <a:pPr>
              <a:defRPr/>
            </a:pPr>
            <a:endParaRPr lang="en-GB">
              <a:solidFill>
                <a:srgbClr val="82786F"/>
              </a:solidFill>
            </a:endParaRPr>
          </a:p>
        </p:txBody>
      </p:sp>
      <p:sp>
        <p:nvSpPr>
          <p:cNvPr id="6" name="Pladsholder til diasnummer 12"/>
          <p:cNvSpPr>
            <a:spLocks noGrp="1"/>
          </p:cNvSpPr>
          <p:nvPr>
            <p:ph type="sldNum" sz="quarter" idx="16"/>
          </p:nvPr>
        </p:nvSpPr>
        <p:spPr/>
        <p:txBody>
          <a:bodyPr/>
          <a:lstStyle>
            <a:lvl1pPr>
              <a:defRPr/>
            </a:lvl1pPr>
          </a:lstStyle>
          <a:p>
            <a:pPr>
              <a:defRPr/>
            </a:pPr>
            <a:fld id="{747D754F-44DC-44E3-AA72-02D1A94EF0BB}" type="slidenum">
              <a:rPr lang="en-GB"/>
              <a:pPr>
                <a:defRPr/>
              </a:pPr>
              <a:t>‹#›</a:t>
            </a:fld>
            <a:endParaRPr lang="en-GB" dirty="0"/>
          </a:p>
        </p:txBody>
      </p:sp>
    </p:spTree>
    <p:extLst>
      <p:ext uri="{BB962C8B-B14F-4D97-AF65-F5344CB8AC3E}">
        <p14:creationId xmlns:p14="http://schemas.microsoft.com/office/powerpoint/2010/main" val="29726633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 placeholder - header 3">
    <p:spTree>
      <p:nvGrpSpPr>
        <p:cNvPr id="1" name=""/>
        <p:cNvGrpSpPr/>
        <p:nvPr/>
      </p:nvGrpSpPr>
      <p:grpSpPr>
        <a:xfrm>
          <a:off x="0" y="0"/>
          <a:ext cx="0" cy="0"/>
          <a:chOff x="0" y="0"/>
          <a:chExt cx="0" cy="0"/>
        </a:xfrm>
      </p:grpSpPr>
      <p:sp>
        <p:nvSpPr>
          <p:cNvPr id="9" name="Pladsholder til indhold 23"/>
          <p:cNvSpPr>
            <a:spLocks noGrp="1"/>
          </p:cNvSpPr>
          <p:nvPr>
            <p:ph sz="quarter" idx="13"/>
          </p:nvPr>
        </p:nvSpPr>
        <p:spPr>
          <a:xfrm>
            <a:off x="414412" y="1203326"/>
            <a:ext cx="7992119" cy="3240633"/>
          </a:xfrm>
        </p:spPr>
        <p:txBody>
          <a:bodyPr/>
          <a:lstStyle>
            <a:lvl1pPr>
              <a:buClr>
                <a:srgbClr val="009FDA"/>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2" name="Rectangle 2"/>
          <p:cNvSpPr>
            <a:spLocks noGrp="1" noChangeArrowheads="1"/>
          </p:cNvSpPr>
          <p:nvPr>
            <p:ph type="title"/>
          </p:nvPr>
        </p:nvSpPr>
        <p:spPr bwMode="auto">
          <a:xfrm>
            <a:off x="414412" y="339502"/>
            <a:ext cx="7974012"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0000"/>
              </a:lnSpc>
              <a:defRPr baseline="0">
                <a:solidFill>
                  <a:schemeClr val="tx1"/>
                </a:solidFill>
              </a:defRPr>
            </a:lvl1pPr>
          </a:lstStyle>
          <a:p>
            <a:pPr lvl="0"/>
            <a:r>
              <a:rPr lang="en-US"/>
              <a:t>Click to edit Master title style</a:t>
            </a:r>
            <a:endParaRPr lang="en-GB" dirty="0"/>
          </a:p>
        </p:txBody>
      </p:sp>
      <p:sp>
        <p:nvSpPr>
          <p:cNvPr id="4" name="Pladsholder til sidefod 11"/>
          <p:cNvSpPr>
            <a:spLocks noGrp="1"/>
          </p:cNvSpPr>
          <p:nvPr>
            <p:ph type="ftr" sz="quarter" idx="14"/>
          </p:nvPr>
        </p:nvSpPr>
        <p:spPr/>
        <p:txBody>
          <a:bodyPr/>
          <a:lstStyle>
            <a:lvl1pPr>
              <a:defRPr/>
            </a:lvl1pPr>
          </a:lstStyle>
          <a:p>
            <a:pPr>
              <a:defRPr/>
            </a:pPr>
            <a:r>
              <a:rPr lang="en-US">
                <a:solidFill>
                  <a:srgbClr val="001965"/>
                </a:solidFill>
              </a:rPr>
              <a:t>_____________________________________________________________________________References</a:t>
            </a:r>
            <a:endParaRPr lang="en-GB">
              <a:solidFill>
                <a:srgbClr val="001965"/>
              </a:solidFill>
            </a:endParaRPr>
          </a:p>
        </p:txBody>
      </p:sp>
      <p:sp>
        <p:nvSpPr>
          <p:cNvPr id="5" name="Pladsholder til dato 9"/>
          <p:cNvSpPr>
            <a:spLocks noGrp="1"/>
          </p:cNvSpPr>
          <p:nvPr>
            <p:ph type="dt" sz="half" idx="15"/>
          </p:nvPr>
        </p:nvSpPr>
        <p:spPr/>
        <p:txBody>
          <a:bodyPr/>
          <a:lstStyle>
            <a:lvl1pPr>
              <a:defRPr/>
            </a:lvl1pPr>
          </a:lstStyle>
          <a:p>
            <a:pPr>
              <a:defRPr/>
            </a:pPr>
            <a:endParaRPr lang="en-GB">
              <a:solidFill>
                <a:srgbClr val="82786F"/>
              </a:solidFill>
            </a:endParaRPr>
          </a:p>
        </p:txBody>
      </p:sp>
      <p:sp>
        <p:nvSpPr>
          <p:cNvPr id="6" name="Pladsholder til diasnummer 12"/>
          <p:cNvSpPr>
            <a:spLocks noGrp="1"/>
          </p:cNvSpPr>
          <p:nvPr>
            <p:ph type="sldNum" sz="quarter" idx="16"/>
          </p:nvPr>
        </p:nvSpPr>
        <p:spPr/>
        <p:txBody>
          <a:bodyPr/>
          <a:lstStyle>
            <a:lvl1pPr>
              <a:defRPr/>
            </a:lvl1pPr>
          </a:lstStyle>
          <a:p>
            <a:pPr>
              <a:defRPr/>
            </a:pPr>
            <a:fld id="{FC29451F-F02E-481E-96DA-C27D50F3A27E}" type="slidenum">
              <a:rPr lang="en-GB"/>
              <a:pPr>
                <a:defRPr/>
              </a:pPr>
              <a:t>‹#›</a:t>
            </a:fld>
            <a:endParaRPr lang="en-GB" dirty="0"/>
          </a:p>
        </p:txBody>
      </p:sp>
    </p:spTree>
    <p:extLst>
      <p:ext uri="{BB962C8B-B14F-4D97-AF65-F5344CB8AC3E}">
        <p14:creationId xmlns:p14="http://schemas.microsoft.com/office/powerpoint/2010/main" val="42938159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placeholders">
    <p:spTree>
      <p:nvGrpSpPr>
        <p:cNvPr id="1" name=""/>
        <p:cNvGrpSpPr/>
        <p:nvPr/>
      </p:nvGrpSpPr>
      <p:grpSpPr>
        <a:xfrm>
          <a:off x="0" y="0"/>
          <a:ext cx="0" cy="0"/>
          <a:chOff x="0" y="0"/>
          <a:chExt cx="0" cy="0"/>
        </a:xfrm>
      </p:grpSpPr>
      <p:sp>
        <p:nvSpPr>
          <p:cNvPr id="20" name="Pladsholder til indhold 23"/>
          <p:cNvSpPr>
            <a:spLocks noGrp="1"/>
          </p:cNvSpPr>
          <p:nvPr>
            <p:ph sz="quarter" idx="13"/>
          </p:nvPr>
        </p:nvSpPr>
        <p:spPr>
          <a:xfrm>
            <a:off x="414412" y="1203326"/>
            <a:ext cx="3869555" cy="3240633"/>
          </a:xfrm>
        </p:spPr>
        <p:txBody>
          <a:bodyPr/>
          <a:lstStyle>
            <a:lvl1pPr>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0" name="Pladsholder til indhold 23"/>
          <p:cNvSpPr>
            <a:spLocks noGrp="1"/>
          </p:cNvSpPr>
          <p:nvPr>
            <p:ph sz="quarter" idx="14"/>
          </p:nvPr>
        </p:nvSpPr>
        <p:spPr>
          <a:xfrm>
            <a:off x="4518887" y="1203326"/>
            <a:ext cx="3869555" cy="3240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3" name="Rectangle 2"/>
          <p:cNvSpPr>
            <a:spLocks noGrp="1" noChangeArrowheads="1"/>
          </p:cNvSpPr>
          <p:nvPr>
            <p:ph type="title"/>
          </p:nvPr>
        </p:nvSpPr>
        <p:spPr bwMode="auto">
          <a:xfrm>
            <a:off x="414414" y="339502"/>
            <a:ext cx="7420427"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0000"/>
              </a:lnSpc>
              <a:defRPr baseline="0">
                <a:solidFill>
                  <a:schemeClr val="tx1"/>
                </a:solidFill>
              </a:defRPr>
            </a:lvl1pPr>
          </a:lstStyle>
          <a:p>
            <a:pPr lvl="0"/>
            <a:r>
              <a:rPr lang="en-US"/>
              <a:t>Click to edit Master title style</a:t>
            </a:r>
            <a:endParaRPr lang="en-GB" dirty="0"/>
          </a:p>
        </p:txBody>
      </p:sp>
      <p:sp>
        <p:nvSpPr>
          <p:cNvPr id="5" name="Pladsholder til sidefod 11"/>
          <p:cNvSpPr>
            <a:spLocks noGrp="1"/>
          </p:cNvSpPr>
          <p:nvPr>
            <p:ph type="ftr" sz="quarter" idx="15"/>
          </p:nvPr>
        </p:nvSpPr>
        <p:spPr/>
        <p:txBody>
          <a:bodyPr/>
          <a:lstStyle>
            <a:lvl1pPr>
              <a:defRPr/>
            </a:lvl1pPr>
          </a:lstStyle>
          <a:p>
            <a:pPr>
              <a:defRPr/>
            </a:pPr>
            <a:r>
              <a:rPr lang="en-US">
                <a:solidFill>
                  <a:srgbClr val="001965"/>
                </a:solidFill>
              </a:rPr>
              <a:t>_____________________________________________________________________________References</a:t>
            </a:r>
            <a:endParaRPr lang="en-GB">
              <a:solidFill>
                <a:srgbClr val="001965"/>
              </a:solidFill>
            </a:endParaRPr>
          </a:p>
        </p:txBody>
      </p:sp>
      <p:sp>
        <p:nvSpPr>
          <p:cNvPr id="6" name="Pladsholder til dato 9"/>
          <p:cNvSpPr>
            <a:spLocks noGrp="1"/>
          </p:cNvSpPr>
          <p:nvPr>
            <p:ph type="dt" sz="half" idx="16"/>
          </p:nvPr>
        </p:nvSpPr>
        <p:spPr/>
        <p:txBody>
          <a:bodyPr/>
          <a:lstStyle>
            <a:lvl1pPr>
              <a:defRPr/>
            </a:lvl1pPr>
          </a:lstStyle>
          <a:p>
            <a:pPr>
              <a:defRPr/>
            </a:pPr>
            <a:endParaRPr lang="en-GB">
              <a:solidFill>
                <a:srgbClr val="82786F"/>
              </a:solidFill>
            </a:endParaRPr>
          </a:p>
        </p:txBody>
      </p:sp>
      <p:sp>
        <p:nvSpPr>
          <p:cNvPr id="7" name="Pladsholder til diasnummer 12"/>
          <p:cNvSpPr>
            <a:spLocks noGrp="1"/>
          </p:cNvSpPr>
          <p:nvPr>
            <p:ph type="sldNum" sz="quarter" idx="17"/>
          </p:nvPr>
        </p:nvSpPr>
        <p:spPr/>
        <p:txBody>
          <a:bodyPr/>
          <a:lstStyle>
            <a:lvl1pPr>
              <a:defRPr/>
            </a:lvl1pPr>
          </a:lstStyle>
          <a:p>
            <a:pPr>
              <a:defRPr/>
            </a:pPr>
            <a:fld id="{2A9F19C2-78DE-49E9-8AD0-66FB24FE86A3}" type="slidenum">
              <a:rPr lang="en-GB"/>
              <a:pPr>
                <a:defRPr/>
              </a:pPr>
              <a:t>‹#›</a:t>
            </a:fld>
            <a:endParaRPr lang="en-GB" dirty="0"/>
          </a:p>
        </p:txBody>
      </p:sp>
    </p:spTree>
    <p:extLst>
      <p:ext uri="{BB962C8B-B14F-4D97-AF65-F5344CB8AC3E}">
        <p14:creationId xmlns:p14="http://schemas.microsoft.com/office/powerpoint/2010/main" val="27322519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placeholders">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bwMode="auto">
          <a:xfrm>
            <a:off x="414414" y="339502"/>
            <a:ext cx="7420427"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0000"/>
              </a:lnSpc>
              <a:defRPr baseline="0">
                <a:solidFill>
                  <a:schemeClr val="tx1"/>
                </a:solidFill>
              </a:defRPr>
            </a:lvl1pPr>
          </a:lstStyle>
          <a:p>
            <a:pPr lvl="0"/>
            <a:r>
              <a:rPr lang="en-US"/>
              <a:t>Click to edit Master title style</a:t>
            </a:r>
            <a:endParaRPr lang="en-GB" dirty="0"/>
          </a:p>
        </p:txBody>
      </p:sp>
      <p:sp>
        <p:nvSpPr>
          <p:cNvPr id="12" name="Pladsholder til indhold 23"/>
          <p:cNvSpPr>
            <a:spLocks noGrp="1"/>
          </p:cNvSpPr>
          <p:nvPr>
            <p:ph sz="quarter" idx="15"/>
          </p:nvPr>
        </p:nvSpPr>
        <p:spPr>
          <a:xfrm>
            <a:off x="5868144" y="1203326"/>
            <a:ext cx="2520280" cy="3240633"/>
          </a:xfrm>
        </p:spPr>
        <p:txBody>
          <a:bodyPr/>
          <a:lstStyle>
            <a:lvl1pPr>
              <a:defRPr sz="1800" baseline="0"/>
            </a:lvl1pPr>
          </a:lstStyle>
          <a:p>
            <a:pPr lvl="0"/>
            <a:r>
              <a:rPr lang="en-US"/>
              <a:t>Click to edit Master text styles</a:t>
            </a:r>
          </a:p>
        </p:txBody>
      </p:sp>
      <p:sp>
        <p:nvSpPr>
          <p:cNvPr id="15" name="Pladsholder til indhold 23"/>
          <p:cNvSpPr>
            <a:spLocks noGrp="1"/>
          </p:cNvSpPr>
          <p:nvPr>
            <p:ph sz="quarter" idx="16"/>
          </p:nvPr>
        </p:nvSpPr>
        <p:spPr>
          <a:xfrm>
            <a:off x="3141278" y="1203326"/>
            <a:ext cx="2520280" cy="3240633"/>
          </a:xfrm>
        </p:spPr>
        <p:txBody>
          <a:bodyPr/>
          <a:lstStyle>
            <a:lvl1pPr>
              <a:defRPr sz="1800" baseline="0"/>
            </a:lvl1pPr>
          </a:lstStyle>
          <a:p>
            <a:pPr lvl="0"/>
            <a:r>
              <a:rPr lang="en-US"/>
              <a:t>Click to edit Master text styles</a:t>
            </a:r>
          </a:p>
        </p:txBody>
      </p:sp>
      <p:sp>
        <p:nvSpPr>
          <p:cNvPr id="16" name="Pladsholder til indhold 23"/>
          <p:cNvSpPr>
            <a:spLocks noGrp="1"/>
          </p:cNvSpPr>
          <p:nvPr>
            <p:ph sz="quarter" idx="17"/>
          </p:nvPr>
        </p:nvSpPr>
        <p:spPr>
          <a:xfrm>
            <a:off x="414412" y="1203326"/>
            <a:ext cx="2520280" cy="3240633"/>
          </a:xfrm>
        </p:spPr>
        <p:txBody>
          <a:bodyPr/>
          <a:lstStyle>
            <a:lvl1pPr>
              <a:defRPr sz="1800" baseline="0"/>
            </a:lvl1pPr>
          </a:lstStyle>
          <a:p>
            <a:pPr lvl="0"/>
            <a:r>
              <a:rPr lang="en-US"/>
              <a:t>Click to edit Master text styles</a:t>
            </a:r>
          </a:p>
        </p:txBody>
      </p:sp>
      <p:sp>
        <p:nvSpPr>
          <p:cNvPr id="6" name="Pladsholder til sidefod 11"/>
          <p:cNvSpPr>
            <a:spLocks noGrp="1"/>
          </p:cNvSpPr>
          <p:nvPr>
            <p:ph type="ftr" sz="quarter" idx="18"/>
          </p:nvPr>
        </p:nvSpPr>
        <p:spPr/>
        <p:txBody>
          <a:bodyPr/>
          <a:lstStyle>
            <a:lvl1pPr>
              <a:defRPr/>
            </a:lvl1pPr>
          </a:lstStyle>
          <a:p>
            <a:pPr>
              <a:defRPr/>
            </a:pPr>
            <a:r>
              <a:rPr lang="en-US">
                <a:solidFill>
                  <a:srgbClr val="001965"/>
                </a:solidFill>
              </a:rPr>
              <a:t>_____________________________________________________________________________References</a:t>
            </a:r>
            <a:endParaRPr lang="en-GB">
              <a:solidFill>
                <a:srgbClr val="001965"/>
              </a:solidFill>
            </a:endParaRPr>
          </a:p>
        </p:txBody>
      </p:sp>
      <p:sp>
        <p:nvSpPr>
          <p:cNvPr id="7" name="Pladsholder til dato 9"/>
          <p:cNvSpPr>
            <a:spLocks noGrp="1"/>
          </p:cNvSpPr>
          <p:nvPr>
            <p:ph type="dt" sz="half" idx="19"/>
          </p:nvPr>
        </p:nvSpPr>
        <p:spPr/>
        <p:txBody>
          <a:bodyPr/>
          <a:lstStyle>
            <a:lvl1pPr>
              <a:defRPr/>
            </a:lvl1pPr>
          </a:lstStyle>
          <a:p>
            <a:pPr>
              <a:defRPr/>
            </a:pPr>
            <a:endParaRPr lang="en-GB">
              <a:solidFill>
                <a:srgbClr val="82786F"/>
              </a:solidFill>
            </a:endParaRPr>
          </a:p>
        </p:txBody>
      </p:sp>
      <p:sp>
        <p:nvSpPr>
          <p:cNvPr id="8" name="Pladsholder til diasnummer 12"/>
          <p:cNvSpPr>
            <a:spLocks noGrp="1"/>
          </p:cNvSpPr>
          <p:nvPr>
            <p:ph type="sldNum" sz="quarter" idx="20"/>
          </p:nvPr>
        </p:nvSpPr>
        <p:spPr/>
        <p:txBody>
          <a:bodyPr/>
          <a:lstStyle>
            <a:lvl1pPr>
              <a:defRPr/>
            </a:lvl1pPr>
          </a:lstStyle>
          <a:p>
            <a:pPr>
              <a:defRPr/>
            </a:pPr>
            <a:fld id="{324897A5-73D0-4B08-833B-FBB793EC4943}" type="slidenum">
              <a:rPr lang="en-GB"/>
              <a:pPr>
                <a:defRPr/>
              </a:pPr>
              <a:t>‹#›</a:t>
            </a:fld>
            <a:endParaRPr lang="en-GB" dirty="0"/>
          </a:p>
        </p:txBody>
      </p:sp>
    </p:spTree>
    <p:extLst>
      <p:ext uri="{BB962C8B-B14F-4D97-AF65-F5344CB8AC3E}">
        <p14:creationId xmlns:p14="http://schemas.microsoft.com/office/powerpoint/2010/main" val="2841220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elt &amp; tekstspalte">
    <p:spTree>
      <p:nvGrpSpPr>
        <p:cNvPr id="1" name=""/>
        <p:cNvGrpSpPr/>
        <p:nvPr/>
      </p:nvGrpSpPr>
      <p:grpSpPr>
        <a:xfrm>
          <a:off x="0" y="0"/>
          <a:ext cx="0" cy="0"/>
          <a:chOff x="0" y="0"/>
          <a:chExt cx="0" cy="0"/>
        </a:xfrm>
      </p:grpSpPr>
      <p:sp>
        <p:nvSpPr>
          <p:cNvPr id="6" name="Pladsholder til diasnummer 5"/>
          <p:cNvSpPr>
            <a:spLocks noGrp="1"/>
          </p:cNvSpPr>
          <p:nvPr>
            <p:ph type="sldNum" sz="quarter" idx="12"/>
          </p:nvPr>
        </p:nvSpPr>
        <p:spPr/>
        <p:txBody>
          <a:bodyPr/>
          <a:lstStyle/>
          <a:p>
            <a:fld id="{667EC89C-17A0-4E64-A6D2-B825673CEEDF}" type="slidenum">
              <a:rPr lang="en-GB">
                <a:solidFill>
                  <a:srgbClr val="FFFFFF"/>
                </a:solidFill>
              </a:rPr>
              <a:pPr/>
              <a:t>‹#›</a:t>
            </a:fld>
            <a:endParaRPr lang="en-GB" dirty="0">
              <a:solidFill>
                <a:srgbClr val="FFFFFF"/>
              </a:solidFill>
            </a:endParaRPr>
          </a:p>
        </p:txBody>
      </p:sp>
      <p:sp>
        <p:nvSpPr>
          <p:cNvPr id="2" name="Titel 1"/>
          <p:cNvSpPr>
            <a:spLocks noGrp="1"/>
          </p:cNvSpPr>
          <p:nvPr>
            <p:ph type="title" hasCustomPrompt="1"/>
          </p:nvPr>
        </p:nvSpPr>
        <p:spPr>
          <a:xfrm>
            <a:off x="1026000" y="653400"/>
            <a:ext cx="7602460" cy="621000"/>
          </a:xfrm>
        </p:spPr>
        <p:txBody>
          <a:bodyPr/>
          <a:lstStyle>
            <a:lvl1pPr>
              <a:defRPr/>
            </a:lvl1pPr>
          </a:lstStyle>
          <a:p>
            <a:r>
              <a:rPr lang="en-GB" dirty="0"/>
              <a:t>Overskrift 28pt i max. to linjer </a:t>
            </a:r>
            <a:br>
              <a:rPr lang="da-DK" dirty="0"/>
            </a:br>
            <a:r>
              <a:rPr lang="en-GB" dirty="0"/>
              <a:t>teksten vokser opad</a:t>
            </a:r>
            <a:endParaRPr lang="en-GB"/>
          </a:p>
        </p:txBody>
      </p:sp>
      <p:sp>
        <p:nvSpPr>
          <p:cNvPr id="27" name="Pladsholder til tekst 1"/>
          <p:cNvSpPr>
            <a:spLocks noGrp="1"/>
          </p:cNvSpPr>
          <p:nvPr>
            <p:ph type="body" sz="quarter" idx="15" hasCustomPrompt="1"/>
          </p:nvPr>
        </p:nvSpPr>
        <p:spPr>
          <a:xfrm>
            <a:off x="1025129" y="3739502"/>
            <a:ext cx="3695580" cy="374109"/>
          </a:xfrm>
        </p:spPr>
        <p:txBody>
          <a:bodyPr/>
          <a:lstStyle>
            <a:lvl1pPr marL="0" indent="0">
              <a:lnSpc>
                <a:spcPct val="85000"/>
              </a:lnSpc>
              <a:buNone/>
              <a:defRPr sz="1050" baseline="0"/>
            </a:lvl1pPr>
            <a:lvl2pPr>
              <a:defRPr sz="1350"/>
            </a:lvl2pPr>
            <a:lvl3pPr marL="242994">
              <a:defRPr sz="1200"/>
            </a:lvl3pPr>
            <a:lvl4pPr marL="404990">
              <a:defRPr lang="da-DK" sz="1050" kern="1200" dirty="0" smtClean="0">
                <a:solidFill>
                  <a:schemeClr val="tx1"/>
                </a:solidFill>
                <a:latin typeface="+mn-lt"/>
                <a:ea typeface="+mn-ea"/>
                <a:cs typeface="+mn-cs"/>
              </a:defRPr>
            </a:lvl4pPr>
            <a:lvl5pPr marL="539987" indent="-67499">
              <a:defRPr sz="900"/>
            </a:lvl5pPr>
          </a:lstStyle>
          <a:p>
            <a:pPr lvl="0"/>
            <a:r>
              <a:rPr lang="en-GB" dirty="0"/>
              <a:t>Billedtekst 14pt i to eller max tre linjer</a:t>
            </a:r>
            <a:endParaRPr lang="en-GB"/>
          </a:p>
        </p:txBody>
      </p:sp>
      <p:sp>
        <p:nvSpPr>
          <p:cNvPr id="28" name="Pladsholder til billede 2"/>
          <p:cNvSpPr>
            <a:spLocks noGrp="1"/>
          </p:cNvSpPr>
          <p:nvPr>
            <p:ph type="pic" sz="quarter" idx="17" hasCustomPrompt="1"/>
          </p:nvPr>
        </p:nvSpPr>
        <p:spPr>
          <a:xfrm>
            <a:off x="1025999" y="1482299"/>
            <a:ext cx="3692448" cy="2160000"/>
          </a:xfrm>
        </p:spPr>
        <p:txBody>
          <a:bodyPr tIns="612000" anchor="ctr" anchorCtr="0"/>
          <a:lstStyle>
            <a:lvl1pPr marL="0" indent="0" algn="ctr">
              <a:buNone/>
              <a:defRPr sz="1050" baseline="0">
                <a:solidFill>
                  <a:schemeClr val="accent6"/>
                </a:solidFill>
              </a:defRPr>
            </a:lvl1pPr>
          </a:lstStyle>
          <a:p>
            <a:r>
              <a:rPr lang="en-GB" dirty="0"/>
              <a:t>Klik på ikon for at indsætte billede</a:t>
            </a:r>
            <a:endParaRPr lang="en-GB"/>
          </a:p>
        </p:txBody>
      </p:sp>
      <p:sp>
        <p:nvSpPr>
          <p:cNvPr id="24" name="Pladsholder til indhold 3"/>
          <p:cNvSpPr>
            <a:spLocks noGrp="1"/>
          </p:cNvSpPr>
          <p:nvPr>
            <p:ph sz="quarter" idx="14" hasCustomPrompt="1"/>
          </p:nvPr>
        </p:nvSpPr>
        <p:spPr>
          <a:xfrm>
            <a:off x="4935141" y="1491855"/>
            <a:ext cx="3693318" cy="2621756"/>
          </a:xfrm>
        </p:spPr>
        <p:txBody>
          <a:bodyPr/>
          <a:lstStyle>
            <a:lvl1pPr marL="94498" indent="-94498">
              <a:defRPr sz="1350"/>
            </a:lvl1pPr>
            <a:lvl2pPr marL="337492" indent="-80998">
              <a:defRPr sz="1200"/>
            </a:lvl2pPr>
            <a:lvl3pPr marL="607485" indent="-80998">
              <a:defRPr sz="1050"/>
            </a:lvl3pPr>
            <a:lvl4pPr marL="863978" indent="-67499">
              <a:defRPr sz="900"/>
            </a:lvl4pPr>
            <a:lvl5pPr marL="1133972" indent="-67499">
              <a:defRPr sz="750"/>
            </a:lvl5pPr>
            <a:lvl6pPr marL="1403965">
              <a:defRPr sz="750"/>
            </a:lvl6pPr>
            <a:lvl7pPr marL="1673958">
              <a:defRPr sz="750"/>
            </a:lvl7pPr>
            <a:lvl8pPr marL="1943951">
              <a:defRPr/>
            </a:lvl8pPr>
            <a:lvl9pPr marL="2213945">
              <a:defRPr sz="750"/>
            </a:lvl9pPr>
          </a:lstStyle>
          <a:p>
            <a:pPr lvl="0"/>
            <a:r>
              <a:rPr lang="en-GB" dirty="0"/>
              <a:t>Brødtekst 18pt skrives her</a:t>
            </a:r>
            <a:endParaRPr lang="en-GB"/>
          </a:p>
          <a:p>
            <a:pPr lvl="1"/>
            <a:r>
              <a:rPr lang="en-GB" dirty="0"/>
              <a:t>Andet niveau</a:t>
            </a:r>
            <a:endParaRPr lang="en-GB"/>
          </a:p>
          <a:p>
            <a:pPr lvl="2"/>
            <a:r>
              <a:rPr lang="en-GB" dirty="0"/>
              <a:t>Tredje niveau</a:t>
            </a:r>
            <a:endParaRPr lang="en-GB"/>
          </a:p>
          <a:p>
            <a:pPr lvl="3"/>
            <a:r>
              <a:rPr lang="en-GB" dirty="0"/>
              <a:t>Fjerde niveau</a:t>
            </a:r>
            <a:endParaRPr lang="en-GB"/>
          </a:p>
          <a:p>
            <a:pPr lvl="4"/>
            <a:r>
              <a:rPr lang="en-GB" dirty="0"/>
              <a:t>Femte niveau</a:t>
            </a:r>
            <a:endParaRPr lang="en-GB"/>
          </a:p>
          <a:p>
            <a:pPr lvl="5"/>
            <a:r>
              <a:rPr lang="en-GB" dirty="0"/>
              <a:t>6 niveau</a:t>
            </a:r>
            <a:endParaRPr lang="en-GB"/>
          </a:p>
          <a:p>
            <a:pPr lvl="6"/>
            <a:r>
              <a:rPr lang="en-GB" dirty="0"/>
              <a:t>7 niveau</a:t>
            </a:r>
            <a:endParaRPr lang="en-GB"/>
          </a:p>
          <a:p>
            <a:pPr lvl="7"/>
            <a:r>
              <a:rPr lang="en-GB" dirty="0"/>
              <a:t>8 niveau</a:t>
            </a:r>
            <a:endParaRPr lang="en-GB"/>
          </a:p>
          <a:p>
            <a:pPr lvl="8"/>
            <a:r>
              <a:rPr lang="en-GB" dirty="0"/>
              <a:t>9 niveau</a:t>
            </a:r>
            <a:endParaRPr lang="en-GB"/>
          </a:p>
        </p:txBody>
      </p:sp>
      <p:sp>
        <p:nvSpPr>
          <p:cNvPr id="4" name="USR_Name"/>
          <p:cNvSpPr>
            <a:spLocks noGrp="1"/>
          </p:cNvSpPr>
          <p:nvPr>
            <p:ph type="dt" sz="half" idx="10"/>
          </p:nvPr>
        </p:nvSpPr>
        <p:spPr/>
        <p:txBody>
          <a:bodyPr/>
          <a:lstStyle/>
          <a:p>
            <a:r>
              <a:rPr lang="en-GB" dirty="0">
                <a:solidFill>
                  <a:srgbClr val="FFFFFF"/>
                </a:solidFill>
              </a:rPr>
              <a:t>Peter Rossing</a:t>
            </a:r>
          </a:p>
        </p:txBody>
      </p:sp>
      <p:sp>
        <p:nvSpPr>
          <p:cNvPr id="5" name="FLD_PresentationTitle"/>
          <p:cNvSpPr>
            <a:spLocks noGrp="1"/>
          </p:cNvSpPr>
          <p:nvPr>
            <p:ph type="ftr" sz="quarter" idx="11"/>
          </p:nvPr>
        </p:nvSpPr>
        <p:spPr/>
        <p:txBody>
          <a:bodyPr/>
          <a:lstStyle/>
          <a:p>
            <a:endParaRPr lang="en-GB">
              <a:solidFill>
                <a:srgbClr val="FFFFFF"/>
              </a:solidFill>
            </a:endParaRPr>
          </a:p>
        </p:txBody>
      </p:sp>
    </p:spTree>
    <p:extLst>
      <p:ext uri="{BB962C8B-B14F-4D97-AF65-F5344CB8AC3E}">
        <p14:creationId xmlns:p14="http://schemas.microsoft.com/office/powerpoint/2010/main" val="16044788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reaker">
    <p:bg>
      <p:bgPr>
        <a:solidFill>
          <a:schemeClr val="bg1"/>
        </a:solidFill>
        <a:effectLst/>
      </p:bgPr>
    </p:bg>
    <p:spTree>
      <p:nvGrpSpPr>
        <p:cNvPr id="1" name=""/>
        <p:cNvGrpSpPr/>
        <p:nvPr/>
      </p:nvGrpSpPr>
      <p:grpSpPr>
        <a:xfrm>
          <a:off x="0" y="0"/>
          <a:ext cx="0" cy="0"/>
          <a:chOff x="0" y="0"/>
          <a:chExt cx="0" cy="0"/>
        </a:xfrm>
      </p:grpSpPr>
      <p:sp>
        <p:nvSpPr>
          <p:cNvPr id="3" name="Rektangel 10"/>
          <p:cNvSpPr>
            <a:spLocks noChangeArrowheads="1"/>
          </p:cNvSpPr>
          <p:nvPr userDrawn="1"/>
        </p:nvSpPr>
        <p:spPr bwMode="auto">
          <a:xfrm>
            <a:off x="0" y="0"/>
            <a:ext cx="9144000" cy="51435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da-DK">
              <a:solidFill>
                <a:srgbClr val="001965"/>
              </a:solidFill>
              <a:latin typeface="Verdana" pitchFamily="34" charset="0"/>
              <a:ea typeface="ＭＳ Ｐゴシック" pitchFamily="34" charset="-128"/>
            </a:endParaRPr>
          </a:p>
        </p:txBody>
      </p:sp>
      <p:sp>
        <p:nvSpPr>
          <p:cNvPr id="12" name="Rectangle 2"/>
          <p:cNvSpPr>
            <a:spLocks noGrp="1" noChangeArrowheads="1"/>
          </p:cNvSpPr>
          <p:nvPr>
            <p:ph type="ctrTitle"/>
          </p:nvPr>
        </p:nvSpPr>
        <p:spPr>
          <a:xfrm>
            <a:off x="414412" y="771551"/>
            <a:ext cx="7992000" cy="3600400"/>
          </a:xfrm>
        </p:spPr>
        <p:txBody>
          <a:bodyPr>
            <a:normAutofit/>
          </a:bodyPr>
          <a:lstStyle>
            <a:lvl1pPr>
              <a:defRPr sz="6000" baseline="0">
                <a:solidFill>
                  <a:srgbClr val="FFFFFF"/>
                </a:solidFill>
              </a:defRPr>
            </a:lvl1pPr>
          </a:lstStyle>
          <a:p>
            <a:pPr lvl="0"/>
            <a:r>
              <a:rPr lang="en-US" noProof="0"/>
              <a:t>Click to edit Master title style</a:t>
            </a:r>
            <a:endParaRPr lang="en-GB" noProof="0" dirty="0"/>
          </a:p>
        </p:txBody>
      </p:sp>
    </p:spTree>
    <p:extLst>
      <p:ext uri="{BB962C8B-B14F-4D97-AF65-F5344CB8AC3E}">
        <p14:creationId xmlns:p14="http://schemas.microsoft.com/office/powerpoint/2010/main" val="10592101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bg1"/>
        </a:solidFill>
        <a:effectLst/>
      </p:bgPr>
    </p:bg>
    <p:spTree>
      <p:nvGrpSpPr>
        <p:cNvPr id="1" name=""/>
        <p:cNvGrpSpPr/>
        <p:nvPr/>
      </p:nvGrpSpPr>
      <p:grpSpPr>
        <a:xfrm>
          <a:off x="0" y="0"/>
          <a:ext cx="0" cy="0"/>
          <a:chOff x="0" y="0"/>
          <a:chExt cx="0" cy="0"/>
        </a:xfrm>
      </p:grpSpPr>
      <p:sp>
        <p:nvSpPr>
          <p:cNvPr id="4" name="Rektangel 10"/>
          <p:cNvSpPr>
            <a:spLocks noChangeArrowheads="1"/>
          </p:cNvSpPr>
          <p:nvPr userDrawn="1"/>
        </p:nvSpPr>
        <p:spPr bwMode="auto">
          <a:xfrm>
            <a:off x="0" y="0"/>
            <a:ext cx="9144000" cy="51435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lang="da-DK">
              <a:solidFill>
                <a:srgbClr val="001965"/>
              </a:solidFill>
              <a:latin typeface="Verdana" pitchFamily="34" charset="0"/>
              <a:ea typeface="ＭＳ Ｐゴシック" pitchFamily="34" charset="-128"/>
            </a:endParaRPr>
          </a:p>
        </p:txBody>
      </p:sp>
      <p:sp>
        <p:nvSpPr>
          <p:cNvPr id="3" name="Pladsholder til billede 2"/>
          <p:cNvSpPr>
            <a:spLocks noGrp="1"/>
          </p:cNvSpPr>
          <p:nvPr>
            <p:ph type="pic" sz="quarter" idx="10"/>
          </p:nvPr>
        </p:nvSpPr>
        <p:spPr>
          <a:xfrm>
            <a:off x="0" y="0"/>
            <a:ext cx="9144000" cy="5143500"/>
          </a:xfrm>
        </p:spPr>
        <p:txBody>
          <a:bodyPr/>
          <a:lstStyle>
            <a:lvl1pPr marL="0" indent="0">
              <a:buNone/>
              <a:defRPr/>
            </a:lvl1pPr>
          </a:lstStyle>
          <a:p>
            <a:pPr lvl="0"/>
            <a:r>
              <a:rPr lang="en-US" noProof="0"/>
              <a:t>Click icon to add picture</a:t>
            </a:r>
            <a:endParaRPr lang="da-DK" noProof="0" dirty="0"/>
          </a:p>
        </p:txBody>
      </p:sp>
    </p:spTree>
    <p:extLst>
      <p:ext uri="{BB962C8B-B14F-4D97-AF65-F5344CB8AC3E}">
        <p14:creationId xmlns:p14="http://schemas.microsoft.com/office/powerpoint/2010/main" val="15914329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60388" y="269082"/>
            <a:ext cx="7974012" cy="741760"/>
          </a:xfrm>
        </p:spPr>
        <p:txBody>
          <a:bodyPr/>
          <a:lstStyle/>
          <a:p>
            <a:r>
              <a:rPr lang="en-US"/>
              <a:t>Click to edit Master title style</a:t>
            </a:r>
            <a:endParaRPr lang="en-GB"/>
          </a:p>
        </p:txBody>
      </p:sp>
      <p:sp>
        <p:nvSpPr>
          <p:cNvPr id="3" name="Chart Placeholder 2"/>
          <p:cNvSpPr>
            <a:spLocks noGrp="1"/>
          </p:cNvSpPr>
          <p:nvPr>
            <p:ph type="chart" idx="1"/>
          </p:nvPr>
        </p:nvSpPr>
        <p:spPr>
          <a:xfrm>
            <a:off x="560388" y="1214445"/>
            <a:ext cx="7540625" cy="3031331"/>
          </a:xfrm>
        </p:spPr>
        <p:txBody>
          <a:bodyPr/>
          <a:lstStyle/>
          <a:p>
            <a:pPr lvl="0"/>
            <a:endParaRPr lang="en-GB" noProof="0"/>
          </a:p>
        </p:txBody>
      </p:sp>
    </p:spTree>
    <p:extLst>
      <p:ext uri="{BB962C8B-B14F-4D97-AF65-F5344CB8AC3E}">
        <p14:creationId xmlns:p14="http://schemas.microsoft.com/office/powerpoint/2010/main" val="6971937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82786F"/>
              </a:solidFill>
              <a:effectLst/>
              <a:uLnTx/>
              <a:uFillTx/>
              <a:latin typeface="Verdana" charset="0"/>
              <a:ea typeface="ＭＳ Ｐゴシック" charset="0"/>
              <a:cs typeface="+mn-cs"/>
            </a:endParaRPr>
          </a:p>
        </p:txBody>
      </p:sp>
      <p:sp>
        <p:nvSpPr>
          <p:cNvPr id="3" name="Rectangle 5"/>
          <p:cNvSpPr>
            <a:spLocks noGrp="1" noChangeArrowheads="1"/>
          </p:cNvSpPr>
          <p:nvPr>
            <p:ph type="ftr" sz="quarter" idx="11"/>
          </p:nvPr>
        </p:nvSpPr>
        <p:spPr>
          <a:xfrm>
            <a:off x="414338" y="4881195"/>
            <a:ext cx="5688012" cy="138499"/>
          </a:xfrm>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001965"/>
              </a:solidFill>
              <a:effectLst/>
              <a:uLnTx/>
              <a:uFillTx/>
              <a:latin typeface="Verdana" charset="0"/>
              <a:ea typeface="ＭＳ Ｐゴシック" charset="0"/>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3959C97-CF05-4616-9082-0F76F01A7D49}" type="slidenum">
              <a:rPr kumimoji="0" lang="en-GB" altLang="en-US" sz="900" b="0" i="0" u="none" strike="noStrike" kern="1200" cap="none" spc="0" normalizeH="0" baseline="0" noProof="0">
                <a:ln>
                  <a:noFill/>
                </a:ln>
                <a:solidFill>
                  <a:srgbClr val="82786F"/>
                </a:solidFill>
                <a:effectLst/>
                <a:uLnTx/>
                <a:uFillTx/>
                <a:latin typeface="Verdana"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GB" altLang="en-US" sz="900" b="0" i="0" u="none" strike="noStrike" kern="1200" cap="none" spc="0" normalizeH="0" baseline="0" noProof="0">
              <a:ln>
                <a:noFill/>
              </a:ln>
              <a:solidFill>
                <a:srgbClr val="82786F"/>
              </a:solidFill>
              <a:effectLst/>
              <a:uLnTx/>
              <a:uFillTx/>
              <a:latin typeface="Verdana" charset="0"/>
              <a:ea typeface="ＭＳ Ｐゴシック" charset="0"/>
              <a:cs typeface="+mn-cs"/>
            </a:endParaRPr>
          </a:p>
        </p:txBody>
      </p:sp>
    </p:spTree>
    <p:extLst>
      <p:ext uri="{BB962C8B-B14F-4D97-AF65-F5344CB8AC3E}">
        <p14:creationId xmlns:p14="http://schemas.microsoft.com/office/powerpoint/2010/main" val="12918975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96175" y="3673477"/>
            <a:ext cx="1579563"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ctrTitle"/>
          </p:nvPr>
        </p:nvSpPr>
        <p:spPr>
          <a:xfrm>
            <a:off x="611560" y="2140150"/>
            <a:ext cx="6912768" cy="863204"/>
          </a:xfrm>
        </p:spPr>
        <p:txBody>
          <a:bodyPr/>
          <a:lstStyle>
            <a:lvl1pPr>
              <a:defRPr sz="3200"/>
            </a:lvl1pPr>
          </a:lstStyle>
          <a:p>
            <a:pPr lvl="0"/>
            <a:r>
              <a:rPr lang="en-US" noProof="0"/>
              <a:t>Click to edit Master title style</a:t>
            </a:r>
            <a:endParaRPr lang="en-GB" noProof="0" dirty="0"/>
          </a:p>
        </p:txBody>
      </p:sp>
    </p:spTree>
    <p:extLst>
      <p:ext uri="{BB962C8B-B14F-4D97-AF65-F5344CB8AC3E}">
        <p14:creationId xmlns:p14="http://schemas.microsoft.com/office/powerpoint/2010/main" val="34857401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 placeholder - header 1">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5" y="32"/>
            <a:ext cx="9166225" cy="1008063"/>
          </a:xfrm>
          <a:prstGeom prst="rect">
            <a:avLst/>
          </a:prstGeom>
          <a:solidFill>
            <a:srgbClr val="009FDA"/>
          </a:solidFill>
          <a:ln>
            <a:noFill/>
          </a:ln>
          <a:extLst>
            <a:ext uri="{91240B29-F687-4F45-9708-019B960494DF}">
              <a14:hiddenLine xmlns:a14="http://schemas.microsoft.com/office/drawing/2010/main" w="9525" algn="ctr">
                <a:solidFill>
                  <a:srgbClr val="000000"/>
                </a:solidFill>
                <a:round/>
                <a:headEnd/>
                <a:tailEnd/>
              </a14:hiddenLine>
            </a:ext>
          </a:extLst>
        </p:spPr>
        <p:txBody>
          <a:bodyPr lIns="90975" tIns="45488" rIns="90975" bIns="45488"/>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eaLnBrk="1" hangingPunct="1">
              <a:defRPr/>
            </a:pPr>
            <a:endParaRPr lang="da-DK" altLang="en-US">
              <a:solidFill>
                <a:srgbClr val="001965"/>
              </a:solidFill>
            </a:endParaRPr>
          </a:p>
        </p:txBody>
      </p:sp>
      <p:sp>
        <p:nvSpPr>
          <p:cNvPr id="25" name="Rectangle 2"/>
          <p:cNvSpPr>
            <a:spLocks noGrp="1" noChangeArrowheads="1"/>
          </p:cNvSpPr>
          <p:nvPr>
            <p:ph type="title"/>
          </p:nvPr>
        </p:nvSpPr>
        <p:spPr bwMode="auto">
          <a:xfrm>
            <a:off x="414412" y="339502"/>
            <a:ext cx="7974012"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0000"/>
              </a:lnSpc>
              <a:defRPr baseline="0">
                <a:solidFill>
                  <a:schemeClr val="bg1"/>
                </a:solidFill>
              </a:defRPr>
            </a:lvl1pPr>
          </a:lstStyle>
          <a:p>
            <a:pPr lvl="0"/>
            <a:r>
              <a:rPr lang="en-US"/>
              <a:t>Click to edit Master title style</a:t>
            </a:r>
            <a:endParaRPr lang="en-GB" dirty="0"/>
          </a:p>
        </p:txBody>
      </p:sp>
      <p:sp>
        <p:nvSpPr>
          <p:cNvPr id="11" name="Pladsholder til indhold 23"/>
          <p:cNvSpPr>
            <a:spLocks noGrp="1"/>
          </p:cNvSpPr>
          <p:nvPr>
            <p:ph sz="quarter" idx="13"/>
          </p:nvPr>
        </p:nvSpPr>
        <p:spPr>
          <a:xfrm>
            <a:off x="414430" y="1203356"/>
            <a:ext cx="7992119" cy="3240633"/>
          </a:xfrm>
          <a:noFill/>
        </p:spPr>
        <p:txBody>
          <a:bodyPr/>
          <a:lstStyle>
            <a:lvl1pPr>
              <a:buClr>
                <a:srgbClr val="009FDA"/>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5" name="Pladsholder til dato 9"/>
          <p:cNvSpPr>
            <a:spLocks noGrp="1"/>
          </p:cNvSpPr>
          <p:nvPr>
            <p:ph type="dt" sz="half" idx="14"/>
          </p:nvPr>
        </p:nvSpPr>
        <p:spPr/>
        <p:txBody>
          <a:bodyPr/>
          <a:lstStyle>
            <a:lvl1pPr>
              <a:defRPr sz="900">
                <a:solidFill>
                  <a:srgbClr val="FFFFFF"/>
                </a:solidFill>
                <a:latin typeface="Verdana" pitchFamily="34" charset="0"/>
                <a:ea typeface="ＭＳ Ｐゴシック" pitchFamily="34" charset="-128"/>
                <a:cs typeface="Arial" charset="0"/>
              </a:defRPr>
            </a:lvl1pPr>
          </a:lstStyle>
          <a:p>
            <a:pPr>
              <a:defRPr/>
            </a:pPr>
            <a:endParaRPr lang="en-GB"/>
          </a:p>
        </p:txBody>
      </p:sp>
      <p:sp>
        <p:nvSpPr>
          <p:cNvPr id="6" name="Pladsholder til diasnummer 12"/>
          <p:cNvSpPr>
            <a:spLocks noGrp="1"/>
          </p:cNvSpPr>
          <p:nvPr>
            <p:ph type="sldNum" sz="quarter" idx="15"/>
          </p:nvPr>
        </p:nvSpPr>
        <p:spPr/>
        <p:txBody>
          <a:bodyPr/>
          <a:lstStyle>
            <a:lvl1pPr algn="r">
              <a:defRPr sz="900">
                <a:solidFill>
                  <a:srgbClr val="FFFFFF"/>
                </a:solidFill>
                <a:latin typeface="Verdana" pitchFamily="34" charset="0"/>
                <a:ea typeface="ＭＳ Ｐゴシック" pitchFamily="34" charset="-128"/>
                <a:cs typeface="Arial" charset="0"/>
              </a:defRPr>
            </a:lvl1pPr>
          </a:lstStyle>
          <a:p>
            <a:pPr>
              <a:defRPr/>
            </a:pPr>
            <a:fld id="{DCA6D965-72F6-4A0E-BBC8-C53C02631C84}" type="slidenum">
              <a:rPr lang="en-GB"/>
              <a:pPr>
                <a:defRPr/>
              </a:pPr>
              <a:t>‹#›</a:t>
            </a:fld>
            <a:endParaRPr lang="en-GB" dirty="0"/>
          </a:p>
        </p:txBody>
      </p:sp>
      <p:sp>
        <p:nvSpPr>
          <p:cNvPr id="7" name="Pladsholder til sidefod 11"/>
          <p:cNvSpPr>
            <a:spLocks noGrp="1"/>
          </p:cNvSpPr>
          <p:nvPr>
            <p:ph type="ftr" sz="quarter" idx="16"/>
          </p:nvPr>
        </p:nvSpPr>
        <p:spPr/>
        <p:txBody>
          <a:bodyPr/>
          <a:lstStyle>
            <a:lvl1pPr>
              <a:defRPr sz="900">
                <a:latin typeface="Verdana" pitchFamily="34" charset="0"/>
                <a:ea typeface="ＭＳ Ｐゴシック" pitchFamily="34" charset="-128"/>
                <a:cs typeface="Arial" charset="0"/>
              </a:defRPr>
            </a:lvl1pPr>
          </a:lstStyle>
          <a:p>
            <a:pPr>
              <a:defRPr/>
            </a:pPr>
            <a:r>
              <a:rPr lang="en-US"/>
              <a:t>_____________________________________________________________________________References</a:t>
            </a:r>
            <a:endParaRPr lang="en-GB"/>
          </a:p>
        </p:txBody>
      </p:sp>
    </p:spTree>
    <p:extLst>
      <p:ext uri="{BB962C8B-B14F-4D97-AF65-F5344CB8AC3E}">
        <p14:creationId xmlns:p14="http://schemas.microsoft.com/office/powerpoint/2010/main" val="25172361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 placeholder - header 2">
    <p:spTree>
      <p:nvGrpSpPr>
        <p:cNvPr id="1" name=""/>
        <p:cNvGrpSpPr/>
        <p:nvPr/>
      </p:nvGrpSpPr>
      <p:grpSpPr>
        <a:xfrm>
          <a:off x="0" y="0"/>
          <a:ext cx="0" cy="0"/>
          <a:chOff x="0" y="0"/>
          <a:chExt cx="0" cy="0"/>
        </a:xfrm>
      </p:grpSpPr>
      <p:sp>
        <p:nvSpPr>
          <p:cNvPr id="9" name="Pladsholder til indhold 23"/>
          <p:cNvSpPr>
            <a:spLocks noGrp="1"/>
          </p:cNvSpPr>
          <p:nvPr>
            <p:ph sz="quarter" idx="13"/>
          </p:nvPr>
        </p:nvSpPr>
        <p:spPr>
          <a:xfrm>
            <a:off x="414430" y="1203356"/>
            <a:ext cx="7992119" cy="3240633"/>
          </a:xfrm>
        </p:spPr>
        <p:txBody>
          <a:bodyPr/>
          <a:lstStyle>
            <a:lvl1pPr>
              <a:buClr>
                <a:srgbClr val="009FDA"/>
              </a:buClr>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0" name="Rectangle 2"/>
          <p:cNvSpPr>
            <a:spLocks noGrp="1" noChangeArrowheads="1"/>
          </p:cNvSpPr>
          <p:nvPr>
            <p:ph type="title"/>
          </p:nvPr>
        </p:nvSpPr>
        <p:spPr bwMode="auto">
          <a:xfrm>
            <a:off x="414412" y="339502"/>
            <a:ext cx="7974012"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0000"/>
              </a:lnSpc>
              <a:defRPr baseline="0">
                <a:solidFill>
                  <a:srgbClr val="009FDA"/>
                </a:solidFill>
              </a:defRPr>
            </a:lvl1pPr>
          </a:lstStyle>
          <a:p>
            <a:pPr lvl="0"/>
            <a:r>
              <a:rPr lang="en-US"/>
              <a:t>Click to edit Master title style</a:t>
            </a:r>
            <a:endParaRPr lang="en-GB" dirty="0"/>
          </a:p>
        </p:txBody>
      </p:sp>
      <p:sp>
        <p:nvSpPr>
          <p:cNvPr id="4" name="Date Placeholder 1"/>
          <p:cNvSpPr>
            <a:spLocks noGrp="1"/>
          </p:cNvSpPr>
          <p:nvPr>
            <p:ph type="dt" sz="half" idx="14"/>
          </p:nvPr>
        </p:nvSpPr>
        <p:spPr/>
        <p:txBody>
          <a:bodyPr/>
          <a:lstStyle>
            <a:lvl1pPr>
              <a:defRPr>
                <a:latin typeface="Verdana" pitchFamily="34" charset="0"/>
                <a:ea typeface="ＭＳ Ｐゴシック" pitchFamily="34" charset="-128"/>
                <a:cs typeface="Arial" charset="0"/>
              </a:defRPr>
            </a:lvl1pPr>
          </a:lstStyle>
          <a:p>
            <a:pPr>
              <a:defRPr/>
            </a:pPr>
            <a:endParaRPr lang="en-GB"/>
          </a:p>
        </p:txBody>
      </p:sp>
      <p:sp>
        <p:nvSpPr>
          <p:cNvPr id="5" name="Footer Placeholder 2"/>
          <p:cNvSpPr>
            <a:spLocks noGrp="1"/>
          </p:cNvSpPr>
          <p:nvPr>
            <p:ph type="ftr" sz="quarter" idx="15"/>
          </p:nvPr>
        </p:nvSpPr>
        <p:spPr/>
        <p:txBody>
          <a:bodyPr/>
          <a:lstStyle>
            <a:lvl1pPr>
              <a:defRPr>
                <a:latin typeface="Verdana" pitchFamily="34" charset="0"/>
                <a:ea typeface="ＭＳ Ｐゴシック" pitchFamily="34" charset="-128"/>
                <a:cs typeface="Arial" charset="0"/>
              </a:defRPr>
            </a:lvl1pPr>
          </a:lstStyle>
          <a:p>
            <a:pPr>
              <a:defRPr/>
            </a:pPr>
            <a:r>
              <a:rPr lang="en-US"/>
              <a:t>_____________________________________________________________________________References</a:t>
            </a:r>
            <a:endParaRPr lang="en-GB"/>
          </a:p>
        </p:txBody>
      </p:sp>
      <p:sp>
        <p:nvSpPr>
          <p:cNvPr id="6" name="Slide Number Placeholder 3"/>
          <p:cNvSpPr>
            <a:spLocks noGrp="1"/>
          </p:cNvSpPr>
          <p:nvPr>
            <p:ph type="sldNum" sz="quarter" idx="16"/>
          </p:nvPr>
        </p:nvSpPr>
        <p:spPr/>
        <p:txBody>
          <a:bodyPr/>
          <a:lstStyle>
            <a:lvl1pPr>
              <a:defRPr>
                <a:latin typeface="Verdana" pitchFamily="34" charset="0"/>
                <a:ea typeface="ＭＳ Ｐゴシック" pitchFamily="34" charset="-128"/>
                <a:cs typeface="Arial" charset="0"/>
              </a:defRPr>
            </a:lvl1pPr>
          </a:lstStyle>
          <a:p>
            <a:pPr>
              <a:defRPr/>
            </a:pPr>
            <a:fld id="{41796ECD-9A09-4F53-8D96-86C76B855C2C}" type="slidenum">
              <a:rPr lang="en-GB"/>
              <a:pPr>
                <a:defRPr/>
              </a:pPr>
              <a:t>‹#›</a:t>
            </a:fld>
            <a:endParaRPr lang="en-GB" dirty="0"/>
          </a:p>
        </p:txBody>
      </p:sp>
    </p:spTree>
    <p:extLst>
      <p:ext uri="{BB962C8B-B14F-4D97-AF65-F5344CB8AC3E}">
        <p14:creationId xmlns:p14="http://schemas.microsoft.com/office/powerpoint/2010/main" val="33224800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 placeholder - header 3">
    <p:spTree>
      <p:nvGrpSpPr>
        <p:cNvPr id="1" name=""/>
        <p:cNvGrpSpPr/>
        <p:nvPr/>
      </p:nvGrpSpPr>
      <p:grpSpPr>
        <a:xfrm>
          <a:off x="0" y="0"/>
          <a:ext cx="0" cy="0"/>
          <a:chOff x="0" y="0"/>
          <a:chExt cx="0" cy="0"/>
        </a:xfrm>
      </p:grpSpPr>
      <p:sp>
        <p:nvSpPr>
          <p:cNvPr id="9" name="Pladsholder til indhold 23"/>
          <p:cNvSpPr>
            <a:spLocks noGrp="1"/>
          </p:cNvSpPr>
          <p:nvPr>
            <p:ph sz="quarter" idx="13"/>
          </p:nvPr>
        </p:nvSpPr>
        <p:spPr>
          <a:xfrm>
            <a:off x="414430" y="1203356"/>
            <a:ext cx="7992119" cy="3240633"/>
          </a:xfrm>
        </p:spPr>
        <p:txBody>
          <a:bodyPr/>
          <a:lstStyle>
            <a:lvl1pPr>
              <a:buClr>
                <a:srgbClr val="009FDA"/>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2" name="Rectangle 2"/>
          <p:cNvSpPr>
            <a:spLocks noGrp="1" noChangeArrowheads="1"/>
          </p:cNvSpPr>
          <p:nvPr>
            <p:ph type="title"/>
          </p:nvPr>
        </p:nvSpPr>
        <p:spPr bwMode="auto">
          <a:xfrm>
            <a:off x="414412" y="339502"/>
            <a:ext cx="7974012"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0000"/>
              </a:lnSpc>
              <a:defRPr baseline="0">
                <a:solidFill>
                  <a:schemeClr val="tx1"/>
                </a:solidFill>
              </a:defRPr>
            </a:lvl1pPr>
          </a:lstStyle>
          <a:p>
            <a:pPr lvl="0"/>
            <a:r>
              <a:rPr lang="en-US"/>
              <a:t>Click to edit Master title style</a:t>
            </a:r>
            <a:endParaRPr lang="en-GB" dirty="0"/>
          </a:p>
        </p:txBody>
      </p:sp>
      <p:sp>
        <p:nvSpPr>
          <p:cNvPr id="4" name="Pladsholder til dato 9"/>
          <p:cNvSpPr>
            <a:spLocks noGrp="1"/>
          </p:cNvSpPr>
          <p:nvPr>
            <p:ph type="dt" sz="half" idx="14"/>
          </p:nvPr>
        </p:nvSpPr>
        <p:spPr/>
        <p:txBody>
          <a:bodyPr/>
          <a:lstStyle>
            <a:lvl1pPr>
              <a:defRPr sz="900">
                <a:solidFill>
                  <a:srgbClr val="82786F"/>
                </a:solidFill>
                <a:latin typeface="Verdana" pitchFamily="34" charset="0"/>
                <a:ea typeface="ＭＳ Ｐゴシック" pitchFamily="34" charset="-128"/>
                <a:cs typeface="Arial" charset="0"/>
              </a:defRPr>
            </a:lvl1pPr>
          </a:lstStyle>
          <a:p>
            <a:pPr>
              <a:defRPr/>
            </a:pPr>
            <a:endParaRPr lang="en-GB"/>
          </a:p>
        </p:txBody>
      </p:sp>
      <p:sp>
        <p:nvSpPr>
          <p:cNvPr id="5" name="Pladsholder til diasnummer 12"/>
          <p:cNvSpPr>
            <a:spLocks noGrp="1"/>
          </p:cNvSpPr>
          <p:nvPr>
            <p:ph type="sldNum" sz="quarter" idx="15"/>
          </p:nvPr>
        </p:nvSpPr>
        <p:spPr/>
        <p:txBody>
          <a:bodyPr/>
          <a:lstStyle>
            <a:lvl1pPr algn="r">
              <a:defRPr sz="900">
                <a:solidFill>
                  <a:srgbClr val="82786F"/>
                </a:solidFill>
                <a:latin typeface="Verdana" pitchFamily="34" charset="0"/>
                <a:ea typeface="ＭＳ Ｐゴシック" pitchFamily="34" charset="-128"/>
                <a:cs typeface="Arial" charset="0"/>
              </a:defRPr>
            </a:lvl1pPr>
          </a:lstStyle>
          <a:p>
            <a:pPr>
              <a:defRPr/>
            </a:pPr>
            <a:fld id="{A2843345-FB84-4806-9025-9AD56072A5AA}" type="slidenum">
              <a:rPr lang="en-GB"/>
              <a:pPr>
                <a:defRPr/>
              </a:pPr>
              <a:t>‹#›</a:t>
            </a:fld>
            <a:endParaRPr lang="en-GB" dirty="0"/>
          </a:p>
        </p:txBody>
      </p:sp>
      <p:sp>
        <p:nvSpPr>
          <p:cNvPr id="6" name="Pladsholder til sidefod 11"/>
          <p:cNvSpPr>
            <a:spLocks noGrp="1"/>
          </p:cNvSpPr>
          <p:nvPr>
            <p:ph type="ftr" sz="quarter" idx="16"/>
          </p:nvPr>
        </p:nvSpPr>
        <p:spPr/>
        <p:txBody>
          <a:bodyPr/>
          <a:lstStyle>
            <a:lvl1pPr>
              <a:defRPr sz="900">
                <a:latin typeface="Verdana" pitchFamily="34" charset="0"/>
                <a:ea typeface="ＭＳ Ｐゴシック" pitchFamily="34" charset="-128"/>
                <a:cs typeface="Arial" charset="0"/>
              </a:defRPr>
            </a:lvl1pPr>
          </a:lstStyle>
          <a:p>
            <a:pPr>
              <a:defRPr/>
            </a:pPr>
            <a:r>
              <a:rPr lang="en-US"/>
              <a:t>_____________________________________________________________________________References</a:t>
            </a:r>
            <a:endParaRPr lang="en-GB"/>
          </a:p>
        </p:txBody>
      </p:sp>
    </p:spTree>
    <p:extLst>
      <p:ext uri="{BB962C8B-B14F-4D97-AF65-F5344CB8AC3E}">
        <p14:creationId xmlns:p14="http://schemas.microsoft.com/office/powerpoint/2010/main" val="7759126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placeholders">
    <p:spTree>
      <p:nvGrpSpPr>
        <p:cNvPr id="1" name=""/>
        <p:cNvGrpSpPr/>
        <p:nvPr/>
      </p:nvGrpSpPr>
      <p:grpSpPr>
        <a:xfrm>
          <a:off x="0" y="0"/>
          <a:ext cx="0" cy="0"/>
          <a:chOff x="0" y="0"/>
          <a:chExt cx="0" cy="0"/>
        </a:xfrm>
      </p:grpSpPr>
      <p:sp>
        <p:nvSpPr>
          <p:cNvPr id="20" name="Pladsholder til indhold 23"/>
          <p:cNvSpPr>
            <a:spLocks noGrp="1"/>
          </p:cNvSpPr>
          <p:nvPr>
            <p:ph sz="quarter" idx="13"/>
          </p:nvPr>
        </p:nvSpPr>
        <p:spPr>
          <a:xfrm>
            <a:off x="414453" y="1203356"/>
            <a:ext cx="3869555" cy="3240633"/>
          </a:xfrm>
        </p:spPr>
        <p:txBody>
          <a:bodyPr/>
          <a:lstStyle>
            <a:lvl1pPr>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0" name="Pladsholder til indhold 23"/>
          <p:cNvSpPr>
            <a:spLocks noGrp="1"/>
          </p:cNvSpPr>
          <p:nvPr>
            <p:ph sz="quarter" idx="14"/>
          </p:nvPr>
        </p:nvSpPr>
        <p:spPr>
          <a:xfrm>
            <a:off x="4518946" y="1203356"/>
            <a:ext cx="3869555" cy="3240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3" name="Rectangle 2"/>
          <p:cNvSpPr>
            <a:spLocks noGrp="1" noChangeArrowheads="1"/>
          </p:cNvSpPr>
          <p:nvPr>
            <p:ph type="title"/>
          </p:nvPr>
        </p:nvSpPr>
        <p:spPr bwMode="auto">
          <a:xfrm>
            <a:off x="414447" y="339502"/>
            <a:ext cx="7420427"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0000"/>
              </a:lnSpc>
              <a:defRPr baseline="0">
                <a:solidFill>
                  <a:schemeClr val="tx1"/>
                </a:solidFill>
              </a:defRPr>
            </a:lvl1pPr>
          </a:lstStyle>
          <a:p>
            <a:pPr lvl="0"/>
            <a:r>
              <a:rPr lang="en-US"/>
              <a:t>Click to edit Master title style</a:t>
            </a:r>
            <a:endParaRPr lang="en-GB" dirty="0"/>
          </a:p>
        </p:txBody>
      </p:sp>
      <p:sp>
        <p:nvSpPr>
          <p:cNvPr id="5" name="Pladsholder til dato 9"/>
          <p:cNvSpPr>
            <a:spLocks noGrp="1"/>
          </p:cNvSpPr>
          <p:nvPr>
            <p:ph type="dt" sz="half" idx="15"/>
          </p:nvPr>
        </p:nvSpPr>
        <p:spPr/>
        <p:txBody>
          <a:bodyPr/>
          <a:lstStyle>
            <a:lvl1pPr>
              <a:defRPr sz="900">
                <a:solidFill>
                  <a:srgbClr val="82786F"/>
                </a:solidFill>
                <a:latin typeface="Verdana" pitchFamily="34" charset="0"/>
                <a:ea typeface="ＭＳ Ｐゴシック" pitchFamily="34" charset="-128"/>
                <a:cs typeface="Arial" charset="0"/>
              </a:defRPr>
            </a:lvl1pPr>
          </a:lstStyle>
          <a:p>
            <a:pPr>
              <a:defRPr/>
            </a:pPr>
            <a:endParaRPr lang="en-GB"/>
          </a:p>
        </p:txBody>
      </p:sp>
      <p:sp>
        <p:nvSpPr>
          <p:cNvPr id="6" name="Pladsholder til diasnummer 12"/>
          <p:cNvSpPr>
            <a:spLocks noGrp="1"/>
          </p:cNvSpPr>
          <p:nvPr>
            <p:ph type="sldNum" sz="quarter" idx="16"/>
          </p:nvPr>
        </p:nvSpPr>
        <p:spPr/>
        <p:txBody>
          <a:bodyPr/>
          <a:lstStyle>
            <a:lvl1pPr algn="r">
              <a:defRPr sz="900">
                <a:solidFill>
                  <a:srgbClr val="82786F"/>
                </a:solidFill>
                <a:latin typeface="Verdana" pitchFamily="34" charset="0"/>
                <a:ea typeface="ＭＳ Ｐゴシック" pitchFamily="34" charset="-128"/>
                <a:cs typeface="Arial" charset="0"/>
              </a:defRPr>
            </a:lvl1pPr>
          </a:lstStyle>
          <a:p>
            <a:pPr>
              <a:defRPr/>
            </a:pPr>
            <a:fld id="{8AD5B6E9-8FF0-4B6E-9D9B-B7C4F7FA3AB7}" type="slidenum">
              <a:rPr lang="en-GB"/>
              <a:pPr>
                <a:defRPr/>
              </a:pPr>
              <a:t>‹#›</a:t>
            </a:fld>
            <a:endParaRPr lang="en-GB" dirty="0"/>
          </a:p>
        </p:txBody>
      </p:sp>
      <p:sp>
        <p:nvSpPr>
          <p:cNvPr id="7" name="Pladsholder til sidefod 11"/>
          <p:cNvSpPr>
            <a:spLocks noGrp="1"/>
          </p:cNvSpPr>
          <p:nvPr>
            <p:ph type="ftr" sz="quarter" idx="17"/>
          </p:nvPr>
        </p:nvSpPr>
        <p:spPr/>
        <p:txBody>
          <a:bodyPr/>
          <a:lstStyle>
            <a:lvl1pPr>
              <a:defRPr sz="900">
                <a:latin typeface="Verdana" pitchFamily="34" charset="0"/>
                <a:ea typeface="ＭＳ Ｐゴシック" pitchFamily="34" charset="-128"/>
                <a:cs typeface="Arial" charset="0"/>
              </a:defRPr>
            </a:lvl1pPr>
          </a:lstStyle>
          <a:p>
            <a:pPr>
              <a:defRPr/>
            </a:pPr>
            <a:r>
              <a:rPr lang="en-US"/>
              <a:t>_____________________________________________________________________________References</a:t>
            </a:r>
            <a:endParaRPr lang="en-GB"/>
          </a:p>
        </p:txBody>
      </p:sp>
    </p:spTree>
    <p:extLst>
      <p:ext uri="{BB962C8B-B14F-4D97-AF65-F5344CB8AC3E}">
        <p14:creationId xmlns:p14="http://schemas.microsoft.com/office/powerpoint/2010/main" val="26399531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 placeholders">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bwMode="auto">
          <a:xfrm>
            <a:off x="414447" y="339502"/>
            <a:ext cx="7420427"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0000"/>
              </a:lnSpc>
              <a:defRPr baseline="0">
                <a:solidFill>
                  <a:schemeClr val="tx1"/>
                </a:solidFill>
              </a:defRPr>
            </a:lvl1pPr>
          </a:lstStyle>
          <a:p>
            <a:pPr lvl="0"/>
            <a:r>
              <a:rPr lang="en-US"/>
              <a:t>Click to edit Master title style</a:t>
            </a:r>
            <a:endParaRPr lang="en-GB" dirty="0"/>
          </a:p>
        </p:txBody>
      </p:sp>
      <p:sp>
        <p:nvSpPr>
          <p:cNvPr id="12" name="Pladsholder til indhold 23"/>
          <p:cNvSpPr>
            <a:spLocks noGrp="1"/>
          </p:cNvSpPr>
          <p:nvPr>
            <p:ph sz="quarter" idx="15"/>
          </p:nvPr>
        </p:nvSpPr>
        <p:spPr>
          <a:xfrm>
            <a:off x="5868144" y="1203356"/>
            <a:ext cx="2520280" cy="3240633"/>
          </a:xfrm>
        </p:spPr>
        <p:txBody>
          <a:bodyPr/>
          <a:lstStyle>
            <a:lvl1pPr>
              <a:defRPr sz="1800" baseline="0"/>
            </a:lvl1pPr>
          </a:lstStyle>
          <a:p>
            <a:pPr lvl="0"/>
            <a:r>
              <a:rPr lang="en-US"/>
              <a:t>Click to edit Master text styles</a:t>
            </a:r>
          </a:p>
        </p:txBody>
      </p:sp>
      <p:sp>
        <p:nvSpPr>
          <p:cNvPr id="15" name="Pladsholder til indhold 23"/>
          <p:cNvSpPr>
            <a:spLocks noGrp="1"/>
          </p:cNvSpPr>
          <p:nvPr>
            <p:ph sz="quarter" idx="16"/>
          </p:nvPr>
        </p:nvSpPr>
        <p:spPr>
          <a:xfrm>
            <a:off x="3141279" y="1203356"/>
            <a:ext cx="2520280" cy="3240633"/>
          </a:xfrm>
        </p:spPr>
        <p:txBody>
          <a:bodyPr/>
          <a:lstStyle>
            <a:lvl1pPr>
              <a:defRPr sz="1800" baseline="0"/>
            </a:lvl1pPr>
          </a:lstStyle>
          <a:p>
            <a:pPr lvl="0"/>
            <a:r>
              <a:rPr lang="en-US"/>
              <a:t>Click to edit Master text styles</a:t>
            </a:r>
          </a:p>
        </p:txBody>
      </p:sp>
      <p:sp>
        <p:nvSpPr>
          <p:cNvPr id="16" name="Pladsholder til indhold 23"/>
          <p:cNvSpPr>
            <a:spLocks noGrp="1"/>
          </p:cNvSpPr>
          <p:nvPr>
            <p:ph sz="quarter" idx="17"/>
          </p:nvPr>
        </p:nvSpPr>
        <p:spPr>
          <a:xfrm>
            <a:off x="414413" y="1203356"/>
            <a:ext cx="2520280" cy="3240633"/>
          </a:xfrm>
        </p:spPr>
        <p:txBody>
          <a:bodyPr/>
          <a:lstStyle>
            <a:lvl1pPr>
              <a:defRPr sz="1800" baseline="0"/>
            </a:lvl1pPr>
          </a:lstStyle>
          <a:p>
            <a:pPr lvl="0"/>
            <a:r>
              <a:rPr lang="en-US"/>
              <a:t>Click to edit Master text styles</a:t>
            </a:r>
          </a:p>
        </p:txBody>
      </p:sp>
      <p:sp>
        <p:nvSpPr>
          <p:cNvPr id="6" name="Pladsholder til dato 9"/>
          <p:cNvSpPr>
            <a:spLocks noGrp="1"/>
          </p:cNvSpPr>
          <p:nvPr>
            <p:ph type="dt" sz="half" idx="18"/>
          </p:nvPr>
        </p:nvSpPr>
        <p:spPr/>
        <p:txBody>
          <a:bodyPr/>
          <a:lstStyle>
            <a:lvl1pPr>
              <a:defRPr sz="900">
                <a:solidFill>
                  <a:srgbClr val="82786F"/>
                </a:solidFill>
                <a:latin typeface="Verdana" pitchFamily="34" charset="0"/>
                <a:ea typeface="ＭＳ Ｐゴシック" pitchFamily="34" charset="-128"/>
                <a:cs typeface="Arial" charset="0"/>
              </a:defRPr>
            </a:lvl1pPr>
          </a:lstStyle>
          <a:p>
            <a:pPr>
              <a:defRPr/>
            </a:pPr>
            <a:endParaRPr lang="en-GB"/>
          </a:p>
        </p:txBody>
      </p:sp>
      <p:sp>
        <p:nvSpPr>
          <p:cNvPr id="7" name="Pladsholder til diasnummer 12"/>
          <p:cNvSpPr>
            <a:spLocks noGrp="1"/>
          </p:cNvSpPr>
          <p:nvPr>
            <p:ph type="sldNum" sz="quarter" idx="19"/>
          </p:nvPr>
        </p:nvSpPr>
        <p:spPr/>
        <p:txBody>
          <a:bodyPr/>
          <a:lstStyle>
            <a:lvl1pPr algn="r">
              <a:defRPr sz="900">
                <a:solidFill>
                  <a:srgbClr val="82786F"/>
                </a:solidFill>
                <a:latin typeface="Verdana" pitchFamily="34" charset="0"/>
                <a:ea typeface="ＭＳ Ｐゴシック" pitchFamily="34" charset="-128"/>
                <a:cs typeface="Arial" charset="0"/>
              </a:defRPr>
            </a:lvl1pPr>
          </a:lstStyle>
          <a:p>
            <a:pPr>
              <a:defRPr/>
            </a:pPr>
            <a:fld id="{9D016E63-C6F5-4166-9913-B51BD54C92BF}" type="slidenum">
              <a:rPr lang="en-GB"/>
              <a:pPr>
                <a:defRPr/>
              </a:pPr>
              <a:t>‹#›</a:t>
            </a:fld>
            <a:endParaRPr lang="en-GB" dirty="0"/>
          </a:p>
        </p:txBody>
      </p:sp>
      <p:sp>
        <p:nvSpPr>
          <p:cNvPr id="8" name="Pladsholder til sidefod 11"/>
          <p:cNvSpPr>
            <a:spLocks noGrp="1"/>
          </p:cNvSpPr>
          <p:nvPr>
            <p:ph type="ftr" sz="quarter" idx="20"/>
          </p:nvPr>
        </p:nvSpPr>
        <p:spPr/>
        <p:txBody>
          <a:bodyPr/>
          <a:lstStyle>
            <a:lvl1pPr>
              <a:defRPr sz="900">
                <a:latin typeface="Verdana" pitchFamily="34" charset="0"/>
                <a:ea typeface="ＭＳ Ｐゴシック" pitchFamily="34" charset="-128"/>
                <a:cs typeface="Arial" charset="0"/>
              </a:defRPr>
            </a:lvl1pPr>
          </a:lstStyle>
          <a:p>
            <a:pPr>
              <a:defRPr/>
            </a:pPr>
            <a:r>
              <a:rPr lang="en-US"/>
              <a:t>_____________________________________________________________________________References</a:t>
            </a:r>
            <a:endParaRPr lang="en-GB"/>
          </a:p>
        </p:txBody>
      </p:sp>
    </p:spTree>
    <p:extLst>
      <p:ext uri="{BB962C8B-B14F-4D97-AF65-F5344CB8AC3E}">
        <p14:creationId xmlns:p14="http://schemas.microsoft.com/office/powerpoint/2010/main" val="834488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 billede og 2/3 tekstfel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F414A781-E1EA-496D-8900-B19CC30039BE}"/>
              </a:ext>
            </a:extLst>
          </p:cNvPr>
          <p:cNvSpPr>
            <a:spLocks noGrp="1"/>
          </p:cNvSpPr>
          <p:nvPr>
            <p:ph type="title" hasCustomPrompt="1"/>
          </p:nvPr>
        </p:nvSpPr>
        <p:spPr/>
        <p:txBody>
          <a:bodyPr/>
          <a:lstStyle>
            <a:lvl1pPr>
              <a:defRPr/>
            </a:lvl1pPr>
          </a:lstStyle>
          <a:p>
            <a:r>
              <a:rPr lang="en-GB" dirty="0"/>
              <a:t>Overskrift 28pt i max. to linjer </a:t>
            </a:r>
            <a:br>
              <a:rPr lang="da-DK" dirty="0"/>
            </a:br>
            <a:r>
              <a:rPr lang="en-GB" dirty="0"/>
              <a:t>teksten vokser opad</a:t>
            </a:r>
          </a:p>
        </p:txBody>
      </p:sp>
      <p:sp>
        <p:nvSpPr>
          <p:cNvPr id="25" name="Pladsholder til billede 2"/>
          <p:cNvSpPr>
            <a:spLocks noGrp="1"/>
          </p:cNvSpPr>
          <p:nvPr>
            <p:ph type="pic" sz="quarter" idx="16" hasCustomPrompt="1"/>
          </p:nvPr>
        </p:nvSpPr>
        <p:spPr>
          <a:xfrm>
            <a:off x="1026001" y="1481139"/>
            <a:ext cx="2627899" cy="2632472"/>
          </a:xfrm>
        </p:spPr>
        <p:txBody>
          <a:bodyPr tIns="612000" anchor="ctr" anchorCtr="0"/>
          <a:lstStyle>
            <a:lvl1pPr marL="0" indent="0" algn="ctr">
              <a:buNone/>
              <a:defRPr sz="1050" baseline="0">
                <a:solidFill>
                  <a:schemeClr val="accent6"/>
                </a:solidFill>
              </a:defRPr>
            </a:lvl1pPr>
          </a:lstStyle>
          <a:p>
            <a:r>
              <a:rPr lang="en-GB" dirty="0"/>
              <a:t>Klik på ikon for at indsætte billede</a:t>
            </a:r>
            <a:endParaRPr lang="en-GB"/>
          </a:p>
        </p:txBody>
      </p:sp>
      <p:sp>
        <p:nvSpPr>
          <p:cNvPr id="17" name="Pladsholder til indhold 4"/>
          <p:cNvSpPr>
            <a:spLocks noGrp="1"/>
          </p:cNvSpPr>
          <p:nvPr>
            <p:ph sz="quarter" idx="14" hasCustomPrompt="1"/>
          </p:nvPr>
        </p:nvSpPr>
        <p:spPr>
          <a:xfrm>
            <a:off x="3861000" y="1491855"/>
            <a:ext cx="4767460" cy="2621756"/>
          </a:xfrm>
        </p:spPr>
        <p:txBody>
          <a:bodyPr/>
          <a:lstStyle>
            <a:lvl1pPr marL="94498" indent="-94498">
              <a:defRPr sz="1350"/>
            </a:lvl1pPr>
            <a:lvl2pPr marL="337492" indent="-80998">
              <a:defRPr sz="1200"/>
            </a:lvl2pPr>
            <a:lvl3pPr marL="607485" indent="-80998">
              <a:defRPr sz="1050"/>
            </a:lvl3pPr>
            <a:lvl4pPr marL="863978" indent="-67499">
              <a:defRPr sz="900"/>
            </a:lvl4pPr>
            <a:lvl5pPr marL="1133972" indent="-67499">
              <a:defRPr sz="750"/>
            </a:lvl5pPr>
            <a:lvl6pPr marL="1403965">
              <a:defRPr sz="750"/>
            </a:lvl6pPr>
            <a:lvl7pPr marL="1673958">
              <a:defRPr sz="750"/>
            </a:lvl7pPr>
            <a:lvl8pPr marL="1943951">
              <a:defRPr/>
            </a:lvl8pPr>
            <a:lvl9pPr marL="2213945">
              <a:defRPr sz="750"/>
            </a:lvl9pPr>
          </a:lstStyle>
          <a:p>
            <a:pPr lvl="0"/>
            <a:r>
              <a:rPr lang="en-GB" dirty="0"/>
              <a:t>Brødtekst 18pt skrives her</a:t>
            </a:r>
            <a:endParaRPr lang="en-GB"/>
          </a:p>
          <a:p>
            <a:pPr lvl="1"/>
            <a:r>
              <a:rPr lang="en-GB" dirty="0"/>
              <a:t>Andet niveau</a:t>
            </a:r>
            <a:endParaRPr lang="en-GB"/>
          </a:p>
          <a:p>
            <a:pPr lvl="2"/>
            <a:r>
              <a:rPr lang="en-GB" dirty="0"/>
              <a:t>Tredje niveau</a:t>
            </a:r>
            <a:endParaRPr lang="en-GB"/>
          </a:p>
          <a:p>
            <a:pPr lvl="3"/>
            <a:r>
              <a:rPr lang="en-GB" dirty="0"/>
              <a:t>Fjerde niveau</a:t>
            </a:r>
            <a:endParaRPr lang="en-GB"/>
          </a:p>
          <a:p>
            <a:pPr lvl="4"/>
            <a:r>
              <a:rPr lang="en-GB" dirty="0"/>
              <a:t>Femte niveau</a:t>
            </a:r>
            <a:endParaRPr lang="en-GB"/>
          </a:p>
          <a:p>
            <a:pPr lvl="5"/>
            <a:r>
              <a:rPr lang="en-GB" dirty="0"/>
              <a:t>6 niveau</a:t>
            </a:r>
            <a:endParaRPr lang="en-GB"/>
          </a:p>
          <a:p>
            <a:pPr lvl="6"/>
            <a:r>
              <a:rPr lang="en-GB" dirty="0"/>
              <a:t>7 niveau</a:t>
            </a:r>
            <a:endParaRPr lang="en-GB"/>
          </a:p>
          <a:p>
            <a:pPr lvl="7"/>
            <a:r>
              <a:rPr lang="en-GB" dirty="0"/>
              <a:t>8 niveau</a:t>
            </a:r>
            <a:endParaRPr lang="en-GB"/>
          </a:p>
          <a:p>
            <a:pPr lvl="8"/>
            <a:r>
              <a:rPr lang="en-GB" dirty="0"/>
              <a:t>9 niveau</a:t>
            </a:r>
            <a:endParaRPr lang="en-GB"/>
          </a:p>
        </p:txBody>
      </p:sp>
      <p:sp>
        <p:nvSpPr>
          <p:cNvPr id="6" name="Pladsholder til diasnummer 5"/>
          <p:cNvSpPr>
            <a:spLocks noGrp="1"/>
          </p:cNvSpPr>
          <p:nvPr>
            <p:ph type="sldNum" sz="quarter" idx="12"/>
          </p:nvPr>
        </p:nvSpPr>
        <p:spPr/>
        <p:txBody>
          <a:bodyPr/>
          <a:lstStyle/>
          <a:p>
            <a:fld id="{667EC89C-17A0-4E64-A6D2-B825673CEEDF}" type="slidenum">
              <a:rPr lang="en-GB">
                <a:solidFill>
                  <a:srgbClr val="FFFFFF"/>
                </a:solidFill>
              </a:rPr>
              <a:pPr/>
              <a:t>‹#›</a:t>
            </a:fld>
            <a:endParaRPr lang="en-GB" dirty="0">
              <a:solidFill>
                <a:srgbClr val="FFFFFF"/>
              </a:solidFill>
            </a:endParaRPr>
          </a:p>
        </p:txBody>
      </p:sp>
      <p:sp>
        <p:nvSpPr>
          <p:cNvPr id="4" name="USR_Name"/>
          <p:cNvSpPr>
            <a:spLocks noGrp="1"/>
          </p:cNvSpPr>
          <p:nvPr>
            <p:ph type="dt" sz="half" idx="10"/>
          </p:nvPr>
        </p:nvSpPr>
        <p:spPr/>
        <p:txBody>
          <a:bodyPr/>
          <a:lstStyle/>
          <a:p>
            <a:r>
              <a:rPr lang="en-GB" dirty="0">
                <a:solidFill>
                  <a:srgbClr val="FFFFFF"/>
                </a:solidFill>
              </a:rPr>
              <a:t>Peter Rossing</a:t>
            </a:r>
          </a:p>
        </p:txBody>
      </p:sp>
      <p:sp>
        <p:nvSpPr>
          <p:cNvPr id="5" name="FLD_PresentationTitle"/>
          <p:cNvSpPr>
            <a:spLocks noGrp="1"/>
          </p:cNvSpPr>
          <p:nvPr>
            <p:ph type="ftr" sz="quarter" idx="11"/>
          </p:nvPr>
        </p:nvSpPr>
        <p:spPr/>
        <p:txBody>
          <a:bodyPr/>
          <a:lstStyle/>
          <a:p>
            <a:endParaRPr lang="en-GB">
              <a:solidFill>
                <a:srgbClr val="FFFFFF"/>
              </a:solidFill>
            </a:endParaRPr>
          </a:p>
        </p:txBody>
      </p:sp>
    </p:spTree>
    <p:extLst>
      <p:ext uri="{BB962C8B-B14F-4D97-AF65-F5344CB8AC3E}">
        <p14:creationId xmlns:p14="http://schemas.microsoft.com/office/powerpoint/2010/main" val="38188166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reaker">
    <p:bg>
      <p:bgPr>
        <a:solidFill>
          <a:schemeClr val="bg1"/>
        </a:solidFill>
        <a:effectLst/>
      </p:bgPr>
    </p:bg>
    <p:spTree>
      <p:nvGrpSpPr>
        <p:cNvPr id="1" name=""/>
        <p:cNvGrpSpPr/>
        <p:nvPr/>
      </p:nvGrpSpPr>
      <p:grpSpPr>
        <a:xfrm>
          <a:off x="0" y="0"/>
          <a:ext cx="0" cy="0"/>
          <a:chOff x="0" y="0"/>
          <a:chExt cx="0" cy="0"/>
        </a:xfrm>
      </p:grpSpPr>
      <p:sp>
        <p:nvSpPr>
          <p:cNvPr id="3" name="Rektangel 10"/>
          <p:cNvSpPr>
            <a:spLocks noChangeArrowheads="1"/>
          </p:cNvSpPr>
          <p:nvPr userDrawn="1"/>
        </p:nvSpPr>
        <p:spPr bwMode="auto">
          <a:xfrm>
            <a:off x="0" y="0"/>
            <a:ext cx="9144000" cy="51435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975" tIns="45488" rIns="90975" bIns="45488"/>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eaLnBrk="1" hangingPunct="1">
              <a:defRPr/>
            </a:pPr>
            <a:endParaRPr lang="da-DK" altLang="en-US">
              <a:solidFill>
                <a:srgbClr val="001965"/>
              </a:solidFill>
            </a:endParaRPr>
          </a:p>
        </p:txBody>
      </p:sp>
      <p:sp>
        <p:nvSpPr>
          <p:cNvPr id="12" name="Rectangle 2"/>
          <p:cNvSpPr>
            <a:spLocks noGrp="1" noChangeArrowheads="1"/>
          </p:cNvSpPr>
          <p:nvPr>
            <p:ph type="ctrTitle"/>
          </p:nvPr>
        </p:nvSpPr>
        <p:spPr>
          <a:xfrm>
            <a:off x="414412" y="771551"/>
            <a:ext cx="7992000" cy="3600400"/>
          </a:xfrm>
        </p:spPr>
        <p:txBody>
          <a:bodyPr>
            <a:normAutofit/>
          </a:bodyPr>
          <a:lstStyle>
            <a:lvl1pPr>
              <a:defRPr sz="6000" baseline="0">
                <a:solidFill>
                  <a:srgbClr val="FFFFFF"/>
                </a:solidFill>
              </a:defRPr>
            </a:lvl1pPr>
          </a:lstStyle>
          <a:p>
            <a:pPr lvl="0"/>
            <a:r>
              <a:rPr lang="en-US" noProof="0"/>
              <a:t>Click to edit Master title style</a:t>
            </a:r>
            <a:endParaRPr lang="en-GB" noProof="0" dirty="0"/>
          </a:p>
        </p:txBody>
      </p:sp>
    </p:spTree>
    <p:extLst>
      <p:ext uri="{BB962C8B-B14F-4D97-AF65-F5344CB8AC3E}">
        <p14:creationId xmlns:p14="http://schemas.microsoft.com/office/powerpoint/2010/main" val="17558001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bg1"/>
        </a:solidFill>
        <a:effectLst/>
      </p:bgPr>
    </p:bg>
    <p:spTree>
      <p:nvGrpSpPr>
        <p:cNvPr id="1" name=""/>
        <p:cNvGrpSpPr/>
        <p:nvPr/>
      </p:nvGrpSpPr>
      <p:grpSpPr>
        <a:xfrm>
          <a:off x="0" y="0"/>
          <a:ext cx="0" cy="0"/>
          <a:chOff x="0" y="0"/>
          <a:chExt cx="0" cy="0"/>
        </a:xfrm>
      </p:grpSpPr>
      <p:sp>
        <p:nvSpPr>
          <p:cNvPr id="4" name="Rektangel 10"/>
          <p:cNvSpPr>
            <a:spLocks noChangeArrowheads="1"/>
          </p:cNvSpPr>
          <p:nvPr userDrawn="1"/>
        </p:nvSpPr>
        <p:spPr bwMode="auto">
          <a:xfrm>
            <a:off x="0" y="0"/>
            <a:ext cx="9144000" cy="51435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975" tIns="45488" rIns="90975" bIns="45488"/>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eaLnBrk="1" hangingPunct="1">
              <a:defRPr/>
            </a:pPr>
            <a:endParaRPr lang="da-DK" altLang="en-US">
              <a:solidFill>
                <a:srgbClr val="001965"/>
              </a:solidFill>
            </a:endParaRPr>
          </a:p>
        </p:txBody>
      </p:sp>
      <p:sp>
        <p:nvSpPr>
          <p:cNvPr id="3" name="Pladsholder til billede 2"/>
          <p:cNvSpPr>
            <a:spLocks noGrp="1"/>
          </p:cNvSpPr>
          <p:nvPr>
            <p:ph type="pic" sz="quarter" idx="10"/>
          </p:nvPr>
        </p:nvSpPr>
        <p:spPr>
          <a:xfrm>
            <a:off x="0" y="0"/>
            <a:ext cx="9144000" cy="5143500"/>
          </a:xfrm>
        </p:spPr>
        <p:txBody>
          <a:bodyPr/>
          <a:lstStyle>
            <a:lvl1pPr marL="0" indent="0">
              <a:buNone/>
              <a:defRPr/>
            </a:lvl1pPr>
          </a:lstStyle>
          <a:p>
            <a:pPr lvl="0"/>
            <a:r>
              <a:rPr lang="en-US" noProof="0"/>
              <a:t>Click icon to add picture</a:t>
            </a:r>
            <a:endParaRPr lang="da-DK" noProof="0" dirty="0"/>
          </a:p>
        </p:txBody>
      </p:sp>
    </p:spTree>
    <p:extLst>
      <p:ext uri="{BB962C8B-B14F-4D97-AF65-F5344CB8AC3E}">
        <p14:creationId xmlns:p14="http://schemas.microsoft.com/office/powerpoint/2010/main" val="13675221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96195" y="3673476"/>
            <a:ext cx="157321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ctrTitle"/>
          </p:nvPr>
        </p:nvSpPr>
        <p:spPr>
          <a:xfrm>
            <a:off x="611560" y="2140150"/>
            <a:ext cx="6912768" cy="863204"/>
          </a:xfrm>
        </p:spPr>
        <p:txBody>
          <a:bodyPr/>
          <a:lstStyle>
            <a:lvl1pPr>
              <a:defRPr sz="3200"/>
            </a:lvl1pPr>
          </a:lstStyle>
          <a:p>
            <a:pPr lvl="0"/>
            <a:r>
              <a:rPr lang="en-US" noProof="0"/>
              <a:t>Click to edit Master title style</a:t>
            </a:r>
            <a:endParaRPr lang="en-GB" noProof="0" dirty="0"/>
          </a:p>
        </p:txBody>
      </p:sp>
    </p:spTree>
    <p:extLst>
      <p:ext uri="{BB962C8B-B14F-4D97-AF65-F5344CB8AC3E}">
        <p14:creationId xmlns:p14="http://schemas.microsoft.com/office/powerpoint/2010/main" val="982733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 placeholder - header 1">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8" y="32"/>
            <a:ext cx="9166225" cy="1008063"/>
          </a:xfrm>
          <a:prstGeom prst="rect">
            <a:avLst/>
          </a:prstGeom>
          <a:solidFill>
            <a:srgbClr val="009FDA"/>
          </a:solidFill>
          <a:ln>
            <a:noFill/>
          </a:ln>
          <a:extLst>
            <a:ext uri="{91240B29-F687-4F45-9708-019B960494DF}">
              <a14:hiddenLine xmlns:a14="http://schemas.microsoft.com/office/drawing/2010/main" w="9525" algn="ctr">
                <a:solidFill>
                  <a:srgbClr val="000000"/>
                </a:solidFill>
                <a:round/>
                <a:headEnd/>
                <a:tailEnd/>
              </a14:hiddenLine>
            </a:ext>
          </a:extLst>
        </p:spPr>
        <p:txBody>
          <a:bodyPr lIns="90975" tIns="45488" rIns="90975" bIns="45488"/>
          <a:lstStyle/>
          <a:p>
            <a:endParaRPr lang="da-DK">
              <a:solidFill>
                <a:srgbClr val="001965"/>
              </a:solidFill>
              <a:latin typeface="Verdana" pitchFamily="34" charset="0"/>
              <a:ea typeface="ＭＳ Ｐゴシック" pitchFamily="34" charset="-128"/>
            </a:endParaRPr>
          </a:p>
        </p:txBody>
      </p:sp>
      <p:sp>
        <p:nvSpPr>
          <p:cNvPr id="25" name="Rectangle 2"/>
          <p:cNvSpPr>
            <a:spLocks noGrp="1" noChangeArrowheads="1"/>
          </p:cNvSpPr>
          <p:nvPr>
            <p:ph type="title"/>
          </p:nvPr>
        </p:nvSpPr>
        <p:spPr bwMode="auto">
          <a:xfrm>
            <a:off x="414412" y="339502"/>
            <a:ext cx="7974012"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0000"/>
              </a:lnSpc>
              <a:defRPr baseline="0">
                <a:solidFill>
                  <a:schemeClr val="bg1"/>
                </a:solidFill>
              </a:defRPr>
            </a:lvl1pPr>
          </a:lstStyle>
          <a:p>
            <a:pPr lvl="0"/>
            <a:r>
              <a:rPr lang="en-US"/>
              <a:t>Click to edit Master title style</a:t>
            </a:r>
            <a:endParaRPr lang="en-GB" dirty="0"/>
          </a:p>
        </p:txBody>
      </p:sp>
      <p:sp>
        <p:nvSpPr>
          <p:cNvPr id="11" name="Pladsholder til indhold 23"/>
          <p:cNvSpPr>
            <a:spLocks noGrp="1"/>
          </p:cNvSpPr>
          <p:nvPr>
            <p:ph sz="quarter" idx="13"/>
          </p:nvPr>
        </p:nvSpPr>
        <p:spPr>
          <a:xfrm>
            <a:off x="414430" y="1203359"/>
            <a:ext cx="7992119" cy="3240633"/>
          </a:xfrm>
          <a:noFill/>
        </p:spPr>
        <p:txBody>
          <a:bodyPr/>
          <a:lstStyle>
            <a:lvl1pPr>
              <a:buClr>
                <a:srgbClr val="009FDA"/>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5" name="Pladsholder til dato 9"/>
          <p:cNvSpPr>
            <a:spLocks noGrp="1"/>
          </p:cNvSpPr>
          <p:nvPr>
            <p:ph type="dt" sz="half" idx="14"/>
          </p:nvPr>
        </p:nvSpPr>
        <p:spPr/>
        <p:txBody>
          <a:bodyPr/>
          <a:lstStyle>
            <a:lvl1pPr>
              <a:defRPr sz="900">
                <a:solidFill>
                  <a:schemeClr val="bg1"/>
                </a:solidFill>
              </a:defRPr>
            </a:lvl1pPr>
          </a:lstStyle>
          <a:p>
            <a:pPr>
              <a:defRPr/>
            </a:pPr>
            <a:endParaRPr lang="en-GB">
              <a:solidFill>
                <a:srgbClr val="FFFFFF"/>
              </a:solidFill>
            </a:endParaRPr>
          </a:p>
        </p:txBody>
      </p:sp>
      <p:sp>
        <p:nvSpPr>
          <p:cNvPr id="6" name="Pladsholder til diasnummer 12"/>
          <p:cNvSpPr>
            <a:spLocks noGrp="1"/>
          </p:cNvSpPr>
          <p:nvPr>
            <p:ph type="sldNum" sz="quarter" idx="15"/>
          </p:nvPr>
        </p:nvSpPr>
        <p:spPr/>
        <p:txBody>
          <a:bodyPr/>
          <a:lstStyle>
            <a:lvl1pPr algn="r">
              <a:defRPr sz="900">
                <a:solidFill>
                  <a:srgbClr val="FFFFFF"/>
                </a:solidFill>
              </a:defRPr>
            </a:lvl1pPr>
          </a:lstStyle>
          <a:p>
            <a:pPr>
              <a:defRPr/>
            </a:pPr>
            <a:fld id="{1A830BA2-F05C-4282-ACD7-3E1C614E6FAD}" type="slidenum">
              <a:rPr lang="en-GB"/>
              <a:pPr>
                <a:defRPr/>
              </a:pPr>
              <a:t>‹#›</a:t>
            </a:fld>
            <a:endParaRPr lang="en-GB" dirty="0"/>
          </a:p>
        </p:txBody>
      </p:sp>
      <p:sp>
        <p:nvSpPr>
          <p:cNvPr id="7" name="Pladsholder til sidefod 11"/>
          <p:cNvSpPr>
            <a:spLocks noGrp="1"/>
          </p:cNvSpPr>
          <p:nvPr>
            <p:ph type="ftr" sz="quarter" idx="16"/>
          </p:nvPr>
        </p:nvSpPr>
        <p:spPr/>
        <p:txBody>
          <a:bodyPr/>
          <a:lstStyle>
            <a:lvl1pPr>
              <a:defRPr sz="900"/>
            </a:lvl1pPr>
          </a:lstStyle>
          <a:p>
            <a:pPr>
              <a:defRPr/>
            </a:pPr>
            <a:r>
              <a:rPr lang="en-US">
                <a:solidFill>
                  <a:srgbClr val="001965"/>
                </a:solidFill>
              </a:rPr>
              <a:t>_____________________________________________________________________________References</a:t>
            </a:r>
            <a:endParaRPr lang="en-GB">
              <a:solidFill>
                <a:srgbClr val="001965"/>
              </a:solidFill>
            </a:endParaRPr>
          </a:p>
        </p:txBody>
      </p:sp>
    </p:spTree>
    <p:extLst>
      <p:ext uri="{BB962C8B-B14F-4D97-AF65-F5344CB8AC3E}">
        <p14:creationId xmlns:p14="http://schemas.microsoft.com/office/powerpoint/2010/main" val="4643875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 placeholder - header 2">
    <p:spTree>
      <p:nvGrpSpPr>
        <p:cNvPr id="1" name=""/>
        <p:cNvGrpSpPr/>
        <p:nvPr/>
      </p:nvGrpSpPr>
      <p:grpSpPr>
        <a:xfrm>
          <a:off x="0" y="0"/>
          <a:ext cx="0" cy="0"/>
          <a:chOff x="0" y="0"/>
          <a:chExt cx="0" cy="0"/>
        </a:xfrm>
      </p:grpSpPr>
      <p:sp>
        <p:nvSpPr>
          <p:cNvPr id="9" name="Pladsholder til indhold 23"/>
          <p:cNvSpPr>
            <a:spLocks noGrp="1"/>
          </p:cNvSpPr>
          <p:nvPr>
            <p:ph sz="quarter" idx="13"/>
          </p:nvPr>
        </p:nvSpPr>
        <p:spPr>
          <a:xfrm>
            <a:off x="414430" y="1203359"/>
            <a:ext cx="7992119" cy="3240633"/>
          </a:xfrm>
        </p:spPr>
        <p:txBody>
          <a:bodyPr/>
          <a:lstStyle>
            <a:lvl1pPr>
              <a:buClr>
                <a:srgbClr val="009FDA"/>
              </a:buClr>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0" name="Rectangle 2"/>
          <p:cNvSpPr>
            <a:spLocks noGrp="1" noChangeArrowheads="1"/>
          </p:cNvSpPr>
          <p:nvPr>
            <p:ph type="title"/>
          </p:nvPr>
        </p:nvSpPr>
        <p:spPr bwMode="auto">
          <a:xfrm>
            <a:off x="414412" y="339502"/>
            <a:ext cx="7974012"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0000"/>
              </a:lnSpc>
              <a:defRPr baseline="0">
                <a:solidFill>
                  <a:srgbClr val="009FDA"/>
                </a:solidFill>
              </a:defRPr>
            </a:lvl1pPr>
          </a:lstStyle>
          <a:p>
            <a:pPr lvl="0"/>
            <a:r>
              <a:rPr lang="en-US"/>
              <a:t>Click to edit Master title style</a:t>
            </a:r>
            <a:endParaRPr lang="en-GB" dirty="0"/>
          </a:p>
        </p:txBody>
      </p:sp>
      <p:sp>
        <p:nvSpPr>
          <p:cNvPr id="4" name="Pladsholder til sidefod 11"/>
          <p:cNvSpPr>
            <a:spLocks noGrp="1"/>
          </p:cNvSpPr>
          <p:nvPr>
            <p:ph type="ftr" sz="quarter" idx="14"/>
          </p:nvPr>
        </p:nvSpPr>
        <p:spPr/>
        <p:txBody>
          <a:bodyPr/>
          <a:lstStyle>
            <a:lvl1pPr>
              <a:defRPr/>
            </a:lvl1pPr>
          </a:lstStyle>
          <a:p>
            <a:pPr>
              <a:defRPr/>
            </a:pPr>
            <a:r>
              <a:rPr lang="en-US">
                <a:solidFill>
                  <a:srgbClr val="001965"/>
                </a:solidFill>
              </a:rPr>
              <a:t>_____________________________________________________________________________References</a:t>
            </a:r>
            <a:endParaRPr lang="en-GB">
              <a:solidFill>
                <a:srgbClr val="001965"/>
              </a:solidFill>
            </a:endParaRPr>
          </a:p>
        </p:txBody>
      </p:sp>
      <p:sp>
        <p:nvSpPr>
          <p:cNvPr id="5" name="Pladsholder til dato 9"/>
          <p:cNvSpPr>
            <a:spLocks noGrp="1"/>
          </p:cNvSpPr>
          <p:nvPr>
            <p:ph type="dt" sz="half" idx="15"/>
          </p:nvPr>
        </p:nvSpPr>
        <p:spPr/>
        <p:txBody>
          <a:bodyPr/>
          <a:lstStyle>
            <a:lvl1pPr>
              <a:defRPr/>
            </a:lvl1pPr>
          </a:lstStyle>
          <a:p>
            <a:pPr>
              <a:defRPr/>
            </a:pPr>
            <a:endParaRPr lang="en-GB">
              <a:solidFill>
                <a:srgbClr val="82786F"/>
              </a:solidFill>
            </a:endParaRPr>
          </a:p>
        </p:txBody>
      </p:sp>
      <p:sp>
        <p:nvSpPr>
          <p:cNvPr id="6" name="Pladsholder til diasnummer 12"/>
          <p:cNvSpPr>
            <a:spLocks noGrp="1"/>
          </p:cNvSpPr>
          <p:nvPr>
            <p:ph type="sldNum" sz="quarter" idx="16"/>
          </p:nvPr>
        </p:nvSpPr>
        <p:spPr/>
        <p:txBody>
          <a:bodyPr/>
          <a:lstStyle>
            <a:lvl1pPr>
              <a:defRPr/>
            </a:lvl1pPr>
          </a:lstStyle>
          <a:p>
            <a:pPr>
              <a:defRPr/>
            </a:pPr>
            <a:fld id="{747D754F-44DC-44E3-AA72-02D1A94EF0BB}" type="slidenum">
              <a:rPr lang="en-GB"/>
              <a:pPr>
                <a:defRPr/>
              </a:pPr>
              <a:t>‹#›</a:t>
            </a:fld>
            <a:endParaRPr lang="en-GB" dirty="0"/>
          </a:p>
        </p:txBody>
      </p:sp>
    </p:spTree>
    <p:extLst>
      <p:ext uri="{BB962C8B-B14F-4D97-AF65-F5344CB8AC3E}">
        <p14:creationId xmlns:p14="http://schemas.microsoft.com/office/powerpoint/2010/main" val="32708667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 placeholder - header 3">
    <p:spTree>
      <p:nvGrpSpPr>
        <p:cNvPr id="1" name=""/>
        <p:cNvGrpSpPr/>
        <p:nvPr/>
      </p:nvGrpSpPr>
      <p:grpSpPr>
        <a:xfrm>
          <a:off x="0" y="0"/>
          <a:ext cx="0" cy="0"/>
          <a:chOff x="0" y="0"/>
          <a:chExt cx="0" cy="0"/>
        </a:xfrm>
      </p:grpSpPr>
      <p:sp>
        <p:nvSpPr>
          <p:cNvPr id="9" name="Pladsholder til indhold 23"/>
          <p:cNvSpPr>
            <a:spLocks noGrp="1"/>
          </p:cNvSpPr>
          <p:nvPr>
            <p:ph sz="quarter" idx="13"/>
          </p:nvPr>
        </p:nvSpPr>
        <p:spPr>
          <a:xfrm>
            <a:off x="414430" y="1203359"/>
            <a:ext cx="7992119" cy="3240633"/>
          </a:xfrm>
        </p:spPr>
        <p:txBody>
          <a:bodyPr/>
          <a:lstStyle>
            <a:lvl1pPr>
              <a:buClr>
                <a:srgbClr val="009FDA"/>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2" name="Rectangle 2"/>
          <p:cNvSpPr>
            <a:spLocks noGrp="1" noChangeArrowheads="1"/>
          </p:cNvSpPr>
          <p:nvPr>
            <p:ph type="title"/>
          </p:nvPr>
        </p:nvSpPr>
        <p:spPr bwMode="auto">
          <a:xfrm>
            <a:off x="414412" y="339502"/>
            <a:ext cx="7974012"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0000"/>
              </a:lnSpc>
              <a:defRPr baseline="0">
                <a:solidFill>
                  <a:schemeClr val="tx1"/>
                </a:solidFill>
              </a:defRPr>
            </a:lvl1pPr>
          </a:lstStyle>
          <a:p>
            <a:pPr lvl="0"/>
            <a:r>
              <a:rPr lang="en-US"/>
              <a:t>Click to edit Master title style</a:t>
            </a:r>
            <a:endParaRPr lang="en-GB" dirty="0"/>
          </a:p>
        </p:txBody>
      </p:sp>
      <p:sp>
        <p:nvSpPr>
          <p:cNvPr id="4" name="Pladsholder til sidefod 11"/>
          <p:cNvSpPr>
            <a:spLocks noGrp="1"/>
          </p:cNvSpPr>
          <p:nvPr>
            <p:ph type="ftr" sz="quarter" idx="14"/>
          </p:nvPr>
        </p:nvSpPr>
        <p:spPr/>
        <p:txBody>
          <a:bodyPr/>
          <a:lstStyle>
            <a:lvl1pPr>
              <a:defRPr/>
            </a:lvl1pPr>
          </a:lstStyle>
          <a:p>
            <a:pPr>
              <a:defRPr/>
            </a:pPr>
            <a:r>
              <a:rPr lang="en-US">
                <a:solidFill>
                  <a:srgbClr val="001965"/>
                </a:solidFill>
              </a:rPr>
              <a:t>_____________________________________________________________________________References</a:t>
            </a:r>
            <a:endParaRPr lang="en-GB">
              <a:solidFill>
                <a:srgbClr val="001965"/>
              </a:solidFill>
            </a:endParaRPr>
          </a:p>
        </p:txBody>
      </p:sp>
      <p:sp>
        <p:nvSpPr>
          <p:cNvPr id="5" name="Pladsholder til dato 9"/>
          <p:cNvSpPr>
            <a:spLocks noGrp="1"/>
          </p:cNvSpPr>
          <p:nvPr>
            <p:ph type="dt" sz="half" idx="15"/>
          </p:nvPr>
        </p:nvSpPr>
        <p:spPr/>
        <p:txBody>
          <a:bodyPr/>
          <a:lstStyle>
            <a:lvl1pPr>
              <a:defRPr/>
            </a:lvl1pPr>
          </a:lstStyle>
          <a:p>
            <a:pPr>
              <a:defRPr/>
            </a:pPr>
            <a:endParaRPr lang="en-GB">
              <a:solidFill>
                <a:srgbClr val="82786F"/>
              </a:solidFill>
            </a:endParaRPr>
          </a:p>
        </p:txBody>
      </p:sp>
      <p:sp>
        <p:nvSpPr>
          <p:cNvPr id="6" name="Pladsholder til diasnummer 12"/>
          <p:cNvSpPr>
            <a:spLocks noGrp="1"/>
          </p:cNvSpPr>
          <p:nvPr>
            <p:ph type="sldNum" sz="quarter" idx="16"/>
          </p:nvPr>
        </p:nvSpPr>
        <p:spPr/>
        <p:txBody>
          <a:bodyPr/>
          <a:lstStyle>
            <a:lvl1pPr>
              <a:defRPr/>
            </a:lvl1pPr>
          </a:lstStyle>
          <a:p>
            <a:pPr>
              <a:defRPr/>
            </a:pPr>
            <a:fld id="{FC29451F-F02E-481E-96DA-C27D50F3A27E}" type="slidenum">
              <a:rPr lang="en-GB"/>
              <a:pPr>
                <a:defRPr/>
              </a:pPr>
              <a:t>‹#›</a:t>
            </a:fld>
            <a:endParaRPr lang="en-GB" dirty="0"/>
          </a:p>
        </p:txBody>
      </p:sp>
    </p:spTree>
    <p:extLst>
      <p:ext uri="{BB962C8B-B14F-4D97-AF65-F5344CB8AC3E}">
        <p14:creationId xmlns:p14="http://schemas.microsoft.com/office/powerpoint/2010/main" val="31705917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 placeholders">
    <p:spTree>
      <p:nvGrpSpPr>
        <p:cNvPr id="1" name=""/>
        <p:cNvGrpSpPr/>
        <p:nvPr/>
      </p:nvGrpSpPr>
      <p:grpSpPr>
        <a:xfrm>
          <a:off x="0" y="0"/>
          <a:ext cx="0" cy="0"/>
          <a:chOff x="0" y="0"/>
          <a:chExt cx="0" cy="0"/>
        </a:xfrm>
      </p:grpSpPr>
      <p:sp>
        <p:nvSpPr>
          <p:cNvPr id="20" name="Pladsholder til indhold 23"/>
          <p:cNvSpPr>
            <a:spLocks noGrp="1"/>
          </p:cNvSpPr>
          <p:nvPr>
            <p:ph sz="quarter" idx="13"/>
          </p:nvPr>
        </p:nvSpPr>
        <p:spPr>
          <a:xfrm>
            <a:off x="414453" y="1203359"/>
            <a:ext cx="3869555" cy="3240633"/>
          </a:xfrm>
        </p:spPr>
        <p:txBody>
          <a:bodyPr/>
          <a:lstStyle>
            <a:lvl1pPr>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0" name="Pladsholder til indhold 23"/>
          <p:cNvSpPr>
            <a:spLocks noGrp="1"/>
          </p:cNvSpPr>
          <p:nvPr>
            <p:ph sz="quarter" idx="14"/>
          </p:nvPr>
        </p:nvSpPr>
        <p:spPr>
          <a:xfrm>
            <a:off x="4518972" y="1203359"/>
            <a:ext cx="3869555" cy="3240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sp>
        <p:nvSpPr>
          <p:cNvPr id="13" name="Rectangle 2"/>
          <p:cNvSpPr>
            <a:spLocks noGrp="1" noChangeArrowheads="1"/>
          </p:cNvSpPr>
          <p:nvPr>
            <p:ph type="title"/>
          </p:nvPr>
        </p:nvSpPr>
        <p:spPr bwMode="auto">
          <a:xfrm>
            <a:off x="414447" y="339502"/>
            <a:ext cx="7420427"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0000"/>
              </a:lnSpc>
              <a:defRPr baseline="0">
                <a:solidFill>
                  <a:schemeClr val="tx1"/>
                </a:solidFill>
              </a:defRPr>
            </a:lvl1pPr>
          </a:lstStyle>
          <a:p>
            <a:pPr lvl="0"/>
            <a:r>
              <a:rPr lang="en-US"/>
              <a:t>Click to edit Master title style</a:t>
            </a:r>
            <a:endParaRPr lang="en-GB" dirty="0"/>
          </a:p>
        </p:txBody>
      </p:sp>
      <p:sp>
        <p:nvSpPr>
          <p:cNvPr id="5" name="Pladsholder til sidefod 11"/>
          <p:cNvSpPr>
            <a:spLocks noGrp="1"/>
          </p:cNvSpPr>
          <p:nvPr>
            <p:ph type="ftr" sz="quarter" idx="15"/>
          </p:nvPr>
        </p:nvSpPr>
        <p:spPr/>
        <p:txBody>
          <a:bodyPr/>
          <a:lstStyle>
            <a:lvl1pPr>
              <a:defRPr/>
            </a:lvl1pPr>
          </a:lstStyle>
          <a:p>
            <a:pPr>
              <a:defRPr/>
            </a:pPr>
            <a:r>
              <a:rPr lang="en-US">
                <a:solidFill>
                  <a:srgbClr val="001965"/>
                </a:solidFill>
              </a:rPr>
              <a:t>_____________________________________________________________________________References</a:t>
            </a:r>
            <a:endParaRPr lang="en-GB">
              <a:solidFill>
                <a:srgbClr val="001965"/>
              </a:solidFill>
            </a:endParaRPr>
          </a:p>
        </p:txBody>
      </p:sp>
      <p:sp>
        <p:nvSpPr>
          <p:cNvPr id="6" name="Pladsholder til dato 9"/>
          <p:cNvSpPr>
            <a:spLocks noGrp="1"/>
          </p:cNvSpPr>
          <p:nvPr>
            <p:ph type="dt" sz="half" idx="16"/>
          </p:nvPr>
        </p:nvSpPr>
        <p:spPr/>
        <p:txBody>
          <a:bodyPr/>
          <a:lstStyle>
            <a:lvl1pPr>
              <a:defRPr/>
            </a:lvl1pPr>
          </a:lstStyle>
          <a:p>
            <a:pPr>
              <a:defRPr/>
            </a:pPr>
            <a:endParaRPr lang="en-GB">
              <a:solidFill>
                <a:srgbClr val="82786F"/>
              </a:solidFill>
            </a:endParaRPr>
          </a:p>
        </p:txBody>
      </p:sp>
      <p:sp>
        <p:nvSpPr>
          <p:cNvPr id="7" name="Pladsholder til diasnummer 12"/>
          <p:cNvSpPr>
            <a:spLocks noGrp="1"/>
          </p:cNvSpPr>
          <p:nvPr>
            <p:ph type="sldNum" sz="quarter" idx="17"/>
          </p:nvPr>
        </p:nvSpPr>
        <p:spPr/>
        <p:txBody>
          <a:bodyPr/>
          <a:lstStyle>
            <a:lvl1pPr>
              <a:defRPr/>
            </a:lvl1pPr>
          </a:lstStyle>
          <a:p>
            <a:pPr>
              <a:defRPr/>
            </a:pPr>
            <a:fld id="{2A9F19C2-78DE-49E9-8AD0-66FB24FE86A3}" type="slidenum">
              <a:rPr lang="en-GB"/>
              <a:pPr>
                <a:defRPr/>
              </a:pPr>
              <a:t>‹#›</a:t>
            </a:fld>
            <a:endParaRPr lang="en-GB" dirty="0"/>
          </a:p>
        </p:txBody>
      </p:sp>
    </p:spTree>
    <p:extLst>
      <p:ext uri="{BB962C8B-B14F-4D97-AF65-F5344CB8AC3E}">
        <p14:creationId xmlns:p14="http://schemas.microsoft.com/office/powerpoint/2010/main" val="1367845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 placeholders">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bwMode="auto">
          <a:xfrm>
            <a:off x="414447" y="339502"/>
            <a:ext cx="7420427"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0000"/>
              </a:lnSpc>
              <a:defRPr baseline="0">
                <a:solidFill>
                  <a:schemeClr val="tx1"/>
                </a:solidFill>
              </a:defRPr>
            </a:lvl1pPr>
          </a:lstStyle>
          <a:p>
            <a:pPr lvl="0"/>
            <a:r>
              <a:rPr lang="en-US"/>
              <a:t>Click to edit Master title style</a:t>
            </a:r>
            <a:endParaRPr lang="en-GB" dirty="0"/>
          </a:p>
        </p:txBody>
      </p:sp>
      <p:sp>
        <p:nvSpPr>
          <p:cNvPr id="12" name="Pladsholder til indhold 23"/>
          <p:cNvSpPr>
            <a:spLocks noGrp="1"/>
          </p:cNvSpPr>
          <p:nvPr>
            <p:ph sz="quarter" idx="15"/>
          </p:nvPr>
        </p:nvSpPr>
        <p:spPr>
          <a:xfrm>
            <a:off x="5868144" y="1203359"/>
            <a:ext cx="2520280" cy="3240633"/>
          </a:xfrm>
        </p:spPr>
        <p:txBody>
          <a:bodyPr/>
          <a:lstStyle>
            <a:lvl1pPr>
              <a:defRPr sz="1800" baseline="0"/>
            </a:lvl1pPr>
          </a:lstStyle>
          <a:p>
            <a:pPr lvl="0"/>
            <a:r>
              <a:rPr lang="en-US"/>
              <a:t>Click to edit Master text styles</a:t>
            </a:r>
          </a:p>
        </p:txBody>
      </p:sp>
      <p:sp>
        <p:nvSpPr>
          <p:cNvPr id="15" name="Pladsholder til indhold 23"/>
          <p:cNvSpPr>
            <a:spLocks noGrp="1"/>
          </p:cNvSpPr>
          <p:nvPr>
            <p:ph sz="quarter" idx="16"/>
          </p:nvPr>
        </p:nvSpPr>
        <p:spPr>
          <a:xfrm>
            <a:off x="3141279" y="1203359"/>
            <a:ext cx="2520280" cy="3240633"/>
          </a:xfrm>
        </p:spPr>
        <p:txBody>
          <a:bodyPr/>
          <a:lstStyle>
            <a:lvl1pPr>
              <a:defRPr sz="1800" baseline="0"/>
            </a:lvl1pPr>
          </a:lstStyle>
          <a:p>
            <a:pPr lvl="0"/>
            <a:r>
              <a:rPr lang="en-US"/>
              <a:t>Click to edit Master text styles</a:t>
            </a:r>
          </a:p>
        </p:txBody>
      </p:sp>
      <p:sp>
        <p:nvSpPr>
          <p:cNvPr id="16" name="Pladsholder til indhold 23"/>
          <p:cNvSpPr>
            <a:spLocks noGrp="1"/>
          </p:cNvSpPr>
          <p:nvPr>
            <p:ph sz="quarter" idx="17"/>
          </p:nvPr>
        </p:nvSpPr>
        <p:spPr>
          <a:xfrm>
            <a:off x="414413" y="1203359"/>
            <a:ext cx="2520280" cy="3240633"/>
          </a:xfrm>
        </p:spPr>
        <p:txBody>
          <a:bodyPr/>
          <a:lstStyle>
            <a:lvl1pPr>
              <a:defRPr sz="1800" baseline="0"/>
            </a:lvl1pPr>
          </a:lstStyle>
          <a:p>
            <a:pPr lvl="0"/>
            <a:r>
              <a:rPr lang="en-US"/>
              <a:t>Click to edit Master text styles</a:t>
            </a:r>
          </a:p>
        </p:txBody>
      </p:sp>
      <p:sp>
        <p:nvSpPr>
          <p:cNvPr id="6" name="Pladsholder til sidefod 11"/>
          <p:cNvSpPr>
            <a:spLocks noGrp="1"/>
          </p:cNvSpPr>
          <p:nvPr>
            <p:ph type="ftr" sz="quarter" idx="18"/>
          </p:nvPr>
        </p:nvSpPr>
        <p:spPr/>
        <p:txBody>
          <a:bodyPr/>
          <a:lstStyle>
            <a:lvl1pPr>
              <a:defRPr/>
            </a:lvl1pPr>
          </a:lstStyle>
          <a:p>
            <a:pPr>
              <a:defRPr/>
            </a:pPr>
            <a:r>
              <a:rPr lang="en-US">
                <a:solidFill>
                  <a:srgbClr val="001965"/>
                </a:solidFill>
              </a:rPr>
              <a:t>_____________________________________________________________________________References</a:t>
            </a:r>
            <a:endParaRPr lang="en-GB">
              <a:solidFill>
                <a:srgbClr val="001965"/>
              </a:solidFill>
            </a:endParaRPr>
          </a:p>
        </p:txBody>
      </p:sp>
      <p:sp>
        <p:nvSpPr>
          <p:cNvPr id="7" name="Pladsholder til dato 9"/>
          <p:cNvSpPr>
            <a:spLocks noGrp="1"/>
          </p:cNvSpPr>
          <p:nvPr>
            <p:ph type="dt" sz="half" idx="19"/>
          </p:nvPr>
        </p:nvSpPr>
        <p:spPr/>
        <p:txBody>
          <a:bodyPr/>
          <a:lstStyle>
            <a:lvl1pPr>
              <a:defRPr/>
            </a:lvl1pPr>
          </a:lstStyle>
          <a:p>
            <a:pPr>
              <a:defRPr/>
            </a:pPr>
            <a:endParaRPr lang="en-GB">
              <a:solidFill>
                <a:srgbClr val="82786F"/>
              </a:solidFill>
            </a:endParaRPr>
          </a:p>
        </p:txBody>
      </p:sp>
      <p:sp>
        <p:nvSpPr>
          <p:cNvPr id="8" name="Pladsholder til diasnummer 12"/>
          <p:cNvSpPr>
            <a:spLocks noGrp="1"/>
          </p:cNvSpPr>
          <p:nvPr>
            <p:ph type="sldNum" sz="quarter" idx="20"/>
          </p:nvPr>
        </p:nvSpPr>
        <p:spPr/>
        <p:txBody>
          <a:bodyPr/>
          <a:lstStyle>
            <a:lvl1pPr>
              <a:defRPr/>
            </a:lvl1pPr>
          </a:lstStyle>
          <a:p>
            <a:pPr>
              <a:defRPr/>
            </a:pPr>
            <a:fld id="{324897A5-73D0-4B08-833B-FBB793EC4943}" type="slidenum">
              <a:rPr lang="en-GB"/>
              <a:pPr>
                <a:defRPr/>
              </a:pPr>
              <a:t>‹#›</a:t>
            </a:fld>
            <a:endParaRPr lang="en-GB" dirty="0"/>
          </a:p>
        </p:txBody>
      </p:sp>
    </p:spTree>
    <p:extLst>
      <p:ext uri="{BB962C8B-B14F-4D97-AF65-F5344CB8AC3E}">
        <p14:creationId xmlns:p14="http://schemas.microsoft.com/office/powerpoint/2010/main" val="9899715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reaker">
    <p:bg>
      <p:bgPr>
        <a:solidFill>
          <a:schemeClr val="bg1"/>
        </a:solidFill>
        <a:effectLst/>
      </p:bgPr>
    </p:bg>
    <p:spTree>
      <p:nvGrpSpPr>
        <p:cNvPr id="1" name=""/>
        <p:cNvGrpSpPr/>
        <p:nvPr/>
      </p:nvGrpSpPr>
      <p:grpSpPr>
        <a:xfrm>
          <a:off x="0" y="0"/>
          <a:ext cx="0" cy="0"/>
          <a:chOff x="0" y="0"/>
          <a:chExt cx="0" cy="0"/>
        </a:xfrm>
      </p:grpSpPr>
      <p:sp>
        <p:nvSpPr>
          <p:cNvPr id="3" name="Rektangel 10"/>
          <p:cNvSpPr>
            <a:spLocks noChangeArrowheads="1"/>
          </p:cNvSpPr>
          <p:nvPr userDrawn="1"/>
        </p:nvSpPr>
        <p:spPr bwMode="auto">
          <a:xfrm>
            <a:off x="0" y="0"/>
            <a:ext cx="9144000" cy="51435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975" tIns="45488" rIns="90975" bIns="45488"/>
          <a:lstStyle/>
          <a:p>
            <a:endParaRPr lang="da-DK">
              <a:solidFill>
                <a:srgbClr val="001965"/>
              </a:solidFill>
              <a:latin typeface="Verdana" pitchFamily="34" charset="0"/>
              <a:ea typeface="ＭＳ Ｐゴシック" pitchFamily="34" charset="-128"/>
            </a:endParaRPr>
          </a:p>
        </p:txBody>
      </p:sp>
      <p:sp>
        <p:nvSpPr>
          <p:cNvPr id="12" name="Rectangle 2"/>
          <p:cNvSpPr>
            <a:spLocks noGrp="1" noChangeArrowheads="1"/>
          </p:cNvSpPr>
          <p:nvPr>
            <p:ph type="ctrTitle"/>
          </p:nvPr>
        </p:nvSpPr>
        <p:spPr>
          <a:xfrm>
            <a:off x="414412" y="771551"/>
            <a:ext cx="7992000" cy="3600400"/>
          </a:xfrm>
        </p:spPr>
        <p:txBody>
          <a:bodyPr>
            <a:normAutofit/>
          </a:bodyPr>
          <a:lstStyle>
            <a:lvl1pPr>
              <a:defRPr sz="6000" baseline="0">
                <a:solidFill>
                  <a:srgbClr val="FFFFFF"/>
                </a:solidFill>
              </a:defRPr>
            </a:lvl1pPr>
          </a:lstStyle>
          <a:p>
            <a:pPr lvl="0"/>
            <a:r>
              <a:rPr lang="en-US" noProof="0"/>
              <a:t>Click to edit Master title style</a:t>
            </a:r>
            <a:endParaRPr lang="en-GB" noProof="0" dirty="0"/>
          </a:p>
        </p:txBody>
      </p:sp>
    </p:spTree>
    <p:extLst>
      <p:ext uri="{BB962C8B-B14F-4D97-AF65-F5344CB8AC3E}">
        <p14:creationId xmlns:p14="http://schemas.microsoft.com/office/powerpoint/2010/main" val="13555141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bg1"/>
        </a:solidFill>
        <a:effectLst/>
      </p:bgPr>
    </p:bg>
    <p:spTree>
      <p:nvGrpSpPr>
        <p:cNvPr id="1" name=""/>
        <p:cNvGrpSpPr/>
        <p:nvPr/>
      </p:nvGrpSpPr>
      <p:grpSpPr>
        <a:xfrm>
          <a:off x="0" y="0"/>
          <a:ext cx="0" cy="0"/>
          <a:chOff x="0" y="0"/>
          <a:chExt cx="0" cy="0"/>
        </a:xfrm>
      </p:grpSpPr>
      <p:sp>
        <p:nvSpPr>
          <p:cNvPr id="4" name="Rektangel 10"/>
          <p:cNvSpPr>
            <a:spLocks noChangeArrowheads="1"/>
          </p:cNvSpPr>
          <p:nvPr userDrawn="1"/>
        </p:nvSpPr>
        <p:spPr bwMode="auto">
          <a:xfrm>
            <a:off x="0" y="0"/>
            <a:ext cx="9144000" cy="51435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90975" tIns="45488" rIns="90975" bIns="45488"/>
          <a:lstStyle/>
          <a:p>
            <a:endParaRPr lang="da-DK">
              <a:solidFill>
                <a:srgbClr val="001965"/>
              </a:solidFill>
              <a:latin typeface="Verdana" pitchFamily="34" charset="0"/>
              <a:ea typeface="ＭＳ Ｐゴシック" pitchFamily="34" charset="-128"/>
            </a:endParaRPr>
          </a:p>
        </p:txBody>
      </p:sp>
      <p:sp>
        <p:nvSpPr>
          <p:cNvPr id="3" name="Pladsholder til billede 2"/>
          <p:cNvSpPr>
            <a:spLocks noGrp="1"/>
          </p:cNvSpPr>
          <p:nvPr>
            <p:ph type="pic" sz="quarter" idx="10"/>
          </p:nvPr>
        </p:nvSpPr>
        <p:spPr>
          <a:xfrm>
            <a:off x="0" y="0"/>
            <a:ext cx="9144000" cy="5143500"/>
          </a:xfrm>
        </p:spPr>
        <p:txBody>
          <a:bodyPr/>
          <a:lstStyle>
            <a:lvl1pPr marL="0" indent="0">
              <a:buNone/>
              <a:defRPr/>
            </a:lvl1pPr>
          </a:lstStyle>
          <a:p>
            <a:pPr lvl="0"/>
            <a:r>
              <a:rPr lang="en-US" noProof="0"/>
              <a:t>Click icon to add picture</a:t>
            </a:r>
            <a:endParaRPr lang="da-DK" noProof="0" dirty="0"/>
          </a:p>
        </p:txBody>
      </p:sp>
    </p:spTree>
    <p:extLst>
      <p:ext uri="{BB962C8B-B14F-4D97-AF65-F5344CB8AC3E}">
        <p14:creationId xmlns:p14="http://schemas.microsoft.com/office/powerpoint/2010/main" val="3118142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3 tekstfelt og 1/3 billede">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F414A781-E1EA-496D-8900-B19CC30039BE}"/>
              </a:ext>
            </a:extLst>
          </p:cNvPr>
          <p:cNvSpPr>
            <a:spLocks noGrp="1"/>
          </p:cNvSpPr>
          <p:nvPr>
            <p:ph type="title" hasCustomPrompt="1"/>
          </p:nvPr>
        </p:nvSpPr>
        <p:spPr>
          <a:xfrm>
            <a:off x="1025128" y="654059"/>
            <a:ext cx="7603332" cy="620183"/>
          </a:xfrm>
        </p:spPr>
        <p:txBody>
          <a:bodyPr/>
          <a:lstStyle>
            <a:lvl1pPr>
              <a:defRPr/>
            </a:lvl1pPr>
          </a:lstStyle>
          <a:p>
            <a:r>
              <a:rPr lang="en-GB" dirty="0"/>
              <a:t>Overskrift 28pt i max. to linjer </a:t>
            </a:r>
            <a:br>
              <a:rPr lang="da-DK" dirty="0"/>
            </a:br>
            <a:r>
              <a:rPr lang="en-GB" dirty="0"/>
              <a:t>teksten vokser opad</a:t>
            </a:r>
          </a:p>
        </p:txBody>
      </p:sp>
      <p:sp>
        <p:nvSpPr>
          <p:cNvPr id="17" name="Pladsholder til indhold 4"/>
          <p:cNvSpPr>
            <a:spLocks noGrp="1"/>
          </p:cNvSpPr>
          <p:nvPr>
            <p:ph sz="quarter" idx="14" hasCustomPrompt="1"/>
          </p:nvPr>
        </p:nvSpPr>
        <p:spPr>
          <a:xfrm>
            <a:off x="1021979" y="1491855"/>
            <a:ext cx="4767460" cy="2621756"/>
          </a:xfrm>
        </p:spPr>
        <p:txBody>
          <a:bodyPr/>
          <a:lstStyle>
            <a:lvl1pPr marL="94498" indent="-94498">
              <a:defRPr sz="1350"/>
            </a:lvl1pPr>
            <a:lvl2pPr marL="337492" indent="-80998">
              <a:defRPr sz="1200"/>
            </a:lvl2pPr>
            <a:lvl3pPr marL="607485" indent="-80998">
              <a:defRPr sz="1050"/>
            </a:lvl3pPr>
            <a:lvl4pPr marL="863978" indent="-67499">
              <a:defRPr sz="900"/>
            </a:lvl4pPr>
            <a:lvl5pPr marL="1133972" indent="-67499">
              <a:defRPr sz="750"/>
            </a:lvl5pPr>
            <a:lvl6pPr marL="1403965">
              <a:defRPr sz="750"/>
            </a:lvl6pPr>
            <a:lvl7pPr marL="1673958">
              <a:defRPr sz="750"/>
            </a:lvl7pPr>
            <a:lvl8pPr marL="1943951">
              <a:defRPr/>
            </a:lvl8pPr>
            <a:lvl9pPr marL="2213945">
              <a:defRPr sz="750"/>
            </a:lvl9pPr>
          </a:lstStyle>
          <a:p>
            <a:pPr lvl="0"/>
            <a:r>
              <a:rPr lang="en-GB" dirty="0"/>
              <a:t>Brødtekst 18pt skrives her</a:t>
            </a:r>
            <a:endParaRPr lang="en-GB"/>
          </a:p>
          <a:p>
            <a:pPr lvl="1"/>
            <a:r>
              <a:rPr lang="en-GB" dirty="0"/>
              <a:t>Andet niveau</a:t>
            </a:r>
            <a:endParaRPr lang="en-GB"/>
          </a:p>
          <a:p>
            <a:pPr lvl="2"/>
            <a:r>
              <a:rPr lang="en-GB" dirty="0"/>
              <a:t>Tredje niveau</a:t>
            </a:r>
            <a:endParaRPr lang="en-GB"/>
          </a:p>
          <a:p>
            <a:pPr lvl="3"/>
            <a:r>
              <a:rPr lang="en-GB" dirty="0"/>
              <a:t>Fjerde niveau</a:t>
            </a:r>
            <a:endParaRPr lang="en-GB"/>
          </a:p>
          <a:p>
            <a:pPr lvl="4"/>
            <a:r>
              <a:rPr lang="en-GB" dirty="0"/>
              <a:t>Femte niveau</a:t>
            </a:r>
            <a:endParaRPr lang="en-GB"/>
          </a:p>
          <a:p>
            <a:pPr lvl="5"/>
            <a:r>
              <a:rPr lang="en-GB" dirty="0"/>
              <a:t>6 niveau</a:t>
            </a:r>
            <a:endParaRPr lang="en-GB"/>
          </a:p>
          <a:p>
            <a:pPr lvl="6"/>
            <a:r>
              <a:rPr lang="en-GB" dirty="0"/>
              <a:t>7 niveau</a:t>
            </a:r>
            <a:endParaRPr lang="en-GB"/>
          </a:p>
          <a:p>
            <a:pPr lvl="7"/>
            <a:r>
              <a:rPr lang="en-GB" dirty="0"/>
              <a:t>8 niveau</a:t>
            </a:r>
            <a:endParaRPr lang="en-GB"/>
          </a:p>
          <a:p>
            <a:pPr lvl="8"/>
            <a:r>
              <a:rPr lang="en-GB" dirty="0"/>
              <a:t>9 niveau</a:t>
            </a:r>
            <a:endParaRPr lang="en-GB"/>
          </a:p>
        </p:txBody>
      </p:sp>
      <p:sp>
        <p:nvSpPr>
          <p:cNvPr id="25" name="Pladsholder til billede 2"/>
          <p:cNvSpPr>
            <a:spLocks noGrp="1"/>
          </p:cNvSpPr>
          <p:nvPr>
            <p:ph type="pic" sz="quarter" idx="16" hasCustomPrompt="1"/>
          </p:nvPr>
        </p:nvSpPr>
        <p:spPr>
          <a:xfrm>
            <a:off x="6000562" y="1481139"/>
            <a:ext cx="2627899" cy="2632472"/>
          </a:xfrm>
        </p:spPr>
        <p:txBody>
          <a:bodyPr tIns="612000" anchor="ctr" anchorCtr="0"/>
          <a:lstStyle>
            <a:lvl1pPr marL="0" indent="0" algn="ctr">
              <a:buNone/>
              <a:defRPr sz="1050" baseline="0">
                <a:solidFill>
                  <a:schemeClr val="accent6"/>
                </a:solidFill>
              </a:defRPr>
            </a:lvl1pPr>
          </a:lstStyle>
          <a:p>
            <a:r>
              <a:rPr lang="en-GB" dirty="0"/>
              <a:t>Klik på ikon for at indsætte billede</a:t>
            </a:r>
            <a:endParaRPr lang="en-GB"/>
          </a:p>
        </p:txBody>
      </p:sp>
      <p:sp>
        <p:nvSpPr>
          <p:cNvPr id="6" name="Pladsholder til diasnummer 5"/>
          <p:cNvSpPr>
            <a:spLocks noGrp="1"/>
          </p:cNvSpPr>
          <p:nvPr>
            <p:ph type="sldNum" sz="quarter" idx="12"/>
          </p:nvPr>
        </p:nvSpPr>
        <p:spPr/>
        <p:txBody>
          <a:bodyPr/>
          <a:lstStyle/>
          <a:p>
            <a:fld id="{667EC89C-17A0-4E64-A6D2-B825673CEEDF}" type="slidenum">
              <a:rPr lang="en-GB">
                <a:solidFill>
                  <a:srgbClr val="FFFFFF"/>
                </a:solidFill>
              </a:rPr>
              <a:pPr/>
              <a:t>‹#›</a:t>
            </a:fld>
            <a:endParaRPr lang="en-GB" dirty="0">
              <a:solidFill>
                <a:srgbClr val="FFFFFF"/>
              </a:solidFill>
            </a:endParaRPr>
          </a:p>
        </p:txBody>
      </p:sp>
      <p:sp>
        <p:nvSpPr>
          <p:cNvPr id="4" name="USR_Name"/>
          <p:cNvSpPr>
            <a:spLocks noGrp="1"/>
          </p:cNvSpPr>
          <p:nvPr>
            <p:ph type="dt" sz="half" idx="10"/>
          </p:nvPr>
        </p:nvSpPr>
        <p:spPr/>
        <p:txBody>
          <a:bodyPr/>
          <a:lstStyle/>
          <a:p>
            <a:r>
              <a:rPr lang="en-GB" dirty="0">
                <a:solidFill>
                  <a:srgbClr val="FFFFFF"/>
                </a:solidFill>
              </a:rPr>
              <a:t>Peter Rossing</a:t>
            </a:r>
          </a:p>
        </p:txBody>
      </p:sp>
      <p:sp>
        <p:nvSpPr>
          <p:cNvPr id="5" name="FLD_PresentationTitle"/>
          <p:cNvSpPr>
            <a:spLocks noGrp="1"/>
          </p:cNvSpPr>
          <p:nvPr>
            <p:ph type="ftr" sz="quarter" idx="11"/>
          </p:nvPr>
        </p:nvSpPr>
        <p:spPr/>
        <p:txBody>
          <a:bodyPr/>
          <a:lstStyle/>
          <a:p>
            <a:endParaRPr lang="en-GB">
              <a:solidFill>
                <a:srgbClr val="FFFFFF"/>
              </a:solidFill>
            </a:endParaRPr>
          </a:p>
        </p:txBody>
      </p:sp>
    </p:spTree>
    <p:extLst>
      <p:ext uri="{BB962C8B-B14F-4D97-AF65-F5344CB8AC3E}">
        <p14:creationId xmlns:p14="http://schemas.microsoft.com/office/powerpoint/2010/main" val="40046168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10" name="Rektangel 9"/>
          <p:cNvSpPr/>
          <p:nvPr userDrawn="1"/>
        </p:nvSpPr>
        <p:spPr>
          <a:xfrm>
            <a:off x="611567" y="1528617"/>
            <a:ext cx="8532007" cy="36168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11" name="Rektangel 10"/>
          <p:cNvSpPr/>
          <p:nvPr userDrawn="1"/>
        </p:nvSpPr>
        <p:spPr>
          <a:xfrm>
            <a:off x="8460000" y="1530693"/>
            <a:ext cx="683568" cy="36148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12" name="Rektangel 11"/>
          <p:cNvSpPr/>
          <p:nvPr userDrawn="1"/>
        </p:nvSpPr>
        <p:spPr>
          <a:xfrm>
            <a:off x="0" y="2"/>
            <a:ext cx="683568" cy="15286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13" name="Rektangel 12"/>
          <p:cNvSpPr/>
          <p:nvPr userDrawn="1"/>
        </p:nvSpPr>
        <p:spPr>
          <a:xfrm>
            <a:off x="0" y="1530693"/>
            <a:ext cx="683568" cy="3614885"/>
          </a:xfrm>
          <a:prstGeom prst="rect">
            <a:avLst/>
          </a:prstGeom>
          <a:solidFill>
            <a:srgbClr val="1F293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8" name="Titel 1"/>
          <p:cNvSpPr>
            <a:spLocks noGrp="1"/>
          </p:cNvSpPr>
          <p:nvPr>
            <p:ph type="title" hasCustomPrompt="1"/>
          </p:nvPr>
        </p:nvSpPr>
        <p:spPr>
          <a:xfrm>
            <a:off x="1371602" y="2040668"/>
            <a:ext cx="6402625" cy="1486304"/>
          </a:xfrm>
        </p:spPr>
        <p:txBody>
          <a:bodyPr anchor="t" anchorCtr="0"/>
          <a:lstStyle>
            <a:lvl1pPr>
              <a:defRPr sz="3700">
                <a:solidFill>
                  <a:schemeClr val="bg1"/>
                </a:solidFill>
              </a:defRPr>
            </a:lvl1pPr>
          </a:lstStyle>
          <a:p>
            <a:r>
              <a:rPr lang="da-DK" dirty="0"/>
              <a:t>Overskrift 37pt skrives her</a:t>
            </a:r>
            <a:br>
              <a:rPr lang="da-DK" dirty="0"/>
            </a:br>
            <a:r>
              <a:rPr lang="da-DK" dirty="0"/>
              <a:t>i to eller flere linjer</a:t>
            </a:r>
          </a:p>
        </p:txBody>
      </p:sp>
      <p:sp>
        <p:nvSpPr>
          <p:cNvPr id="3" name="Undertitel 2"/>
          <p:cNvSpPr>
            <a:spLocks noGrp="1"/>
          </p:cNvSpPr>
          <p:nvPr>
            <p:ph type="subTitle" idx="1" hasCustomPrompt="1"/>
          </p:nvPr>
        </p:nvSpPr>
        <p:spPr>
          <a:xfrm>
            <a:off x="1371600" y="3826074"/>
            <a:ext cx="6400800" cy="666378"/>
          </a:xfrm>
        </p:spPr>
        <p:txBody>
          <a:bodyPr/>
          <a:lstStyle>
            <a:lvl1pPr marL="0" indent="0" algn="l">
              <a:lnSpc>
                <a:spcPct val="89000"/>
              </a:lnSpc>
              <a:buNone/>
              <a:defRPr sz="2000" baseline="0">
                <a:solidFill>
                  <a:schemeClr val="bg1"/>
                </a:solidFill>
              </a:defRPr>
            </a:lvl1pPr>
            <a:lvl2pPr marL="457070" indent="0" algn="ctr">
              <a:buNone/>
              <a:defRPr>
                <a:solidFill>
                  <a:schemeClr val="tx1">
                    <a:tint val="75000"/>
                  </a:schemeClr>
                </a:solidFill>
              </a:defRPr>
            </a:lvl2pPr>
            <a:lvl3pPr marL="914153" indent="0" algn="ctr">
              <a:buNone/>
              <a:defRPr>
                <a:solidFill>
                  <a:schemeClr val="tx1">
                    <a:tint val="75000"/>
                  </a:schemeClr>
                </a:solidFill>
              </a:defRPr>
            </a:lvl3pPr>
            <a:lvl4pPr marL="1371226" indent="0" algn="ctr">
              <a:buNone/>
              <a:defRPr>
                <a:solidFill>
                  <a:schemeClr val="tx1">
                    <a:tint val="75000"/>
                  </a:schemeClr>
                </a:solidFill>
              </a:defRPr>
            </a:lvl4pPr>
            <a:lvl5pPr marL="1828304" indent="0" algn="ctr">
              <a:buNone/>
              <a:defRPr>
                <a:solidFill>
                  <a:schemeClr val="tx1">
                    <a:tint val="75000"/>
                  </a:schemeClr>
                </a:solidFill>
              </a:defRPr>
            </a:lvl5pPr>
            <a:lvl6pPr marL="2285373" indent="0" algn="ctr">
              <a:buNone/>
              <a:defRPr>
                <a:solidFill>
                  <a:schemeClr val="tx1">
                    <a:tint val="75000"/>
                  </a:schemeClr>
                </a:solidFill>
              </a:defRPr>
            </a:lvl6pPr>
            <a:lvl7pPr marL="2742443" indent="0" algn="ctr">
              <a:buNone/>
              <a:defRPr>
                <a:solidFill>
                  <a:schemeClr val="tx1">
                    <a:tint val="75000"/>
                  </a:schemeClr>
                </a:solidFill>
              </a:defRPr>
            </a:lvl7pPr>
            <a:lvl8pPr marL="3199520" indent="0" algn="ctr">
              <a:buNone/>
              <a:defRPr>
                <a:solidFill>
                  <a:schemeClr val="tx1">
                    <a:tint val="75000"/>
                  </a:schemeClr>
                </a:solidFill>
              </a:defRPr>
            </a:lvl8pPr>
            <a:lvl9pPr marL="3656594" indent="0" algn="ctr">
              <a:buNone/>
              <a:defRPr>
                <a:solidFill>
                  <a:schemeClr val="tx1">
                    <a:tint val="75000"/>
                  </a:schemeClr>
                </a:solidFill>
              </a:defRPr>
            </a:lvl9pPr>
          </a:lstStyle>
          <a:p>
            <a:r>
              <a:rPr lang="da-DK" dirty="0"/>
              <a:t>Underoverskrift 20pt skrives her i to linjer eller max tre linjer</a:t>
            </a:r>
          </a:p>
        </p:txBody>
      </p:sp>
      <p:sp>
        <p:nvSpPr>
          <p:cNvPr id="19" name="Pladsholder til tekst 3"/>
          <p:cNvSpPr>
            <a:spLocks noGrp="1"/>
          </p:cNvSpPr>
          <p:nvPr>
            <p:ph type="body" sz="quarter" idx="13"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17" name="Tekstfelt 4"/>
          <p:cNvSpPr txBox="1"/>
          <p:nvPr userDrawn="1"/>
        </p:nvSpPr>
        <p:spPr>
          <a:xfrm>
            <a:off x="1371601" y="155324"/>
            <a:ext cx="2340260" cy="161583"/>
          </a:xfrm>
          <a:prstGeom prst="rect">
            <a:avLst/>
          </a:prstGeom>
          <a:noFill/>
        </p:spPr>
        <p:txBody>
          <a:bodyPr wrap="square" lIns="0" tIns="0" rIns="0" bIns="0" rtlCol="0">
            <a:noAutofit/>
          </a:bodyPr>
          <a:lstStyle/>
          <a:p>
            <a:pPr fontAlgn="auto">
              <a:spcBef>
                <a:spcPts val="0"/>
              </a:spcBef>
              <a:spcAft>
                <a:spcPts val="0"/>
              </a:spcAft>
            </a:pPr>
            <a:r>
              <a:rPr lang="da-DK" sz="1200" b="1" dirty="0">
                <a:solidFill>
                  <a:srgbClr val="565656"/>
                </a:solidFill>
                <a:latin typeface="Arial"/>
              </a:rPr>
              <a:t>Region Hovedstaden</a:t>
            </a: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sp>
        <p:nvSpPr>
          <p:cNvPr id="22" name="AutoShape 4"/>
          <p:cNvSpPr>
            <a:spLocks/>
          </p:cNvSpPr>
          <p:nvPr userDrawn="1"/>
        </p:nvSpPr>
        <p:spPr bwMode="gray">
          <a:xfrm>
            <a:off x="9291218" y="7643"/>
            <a:ext cx="1742691" cy="109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eaLnBrk="1" fontAlgn="auto" hangingPunct="1">
              <a:spcBef>
                <a:spcPct val="0"/>
              </a:spcBef>
              <a:spcAft>
                <a:spcPts val="600"/>
              </a:spcAft>
              <a:buFontTx/>
              <a:buNone/>
              <a:defRPr/>
            </a:pP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Indsæt hjælpelinjer til placering af objekter</a:t>
            </a:r>
          </a:p>
          <a:p>
            <a:pPr eaLnBrk="1" fontAlgn="auto" hangingPunct="1">
              <a:spcBef>
                <a:spcPct val="0"/>
              </a:spcBef>
              <a:spcAft>
                <a:spcPts val="240"/>
              </a:spcAft>
              <a:buFontTx/>
              <a:buNone/>
              <a:defRPr/>
            </a:pP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1. </a:t>
            </a:r>
            <a:r>
              <a:rPr lang="da-DK" altLang="da-DK" sz="900"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Højreklik uden for slidet og vælg </a:t>
            </a: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Gitter og hjælpelinjer</a:t>
            </a:r>
          </a:p>
          <a:p>
            <a:pPr eaLnBrk="1" fontAlgn="auto" hangingPunct="1">
              <a:spcBef>
                <a:spcPct val="0"/>
              </a:spcBef>
              <a:spcAft>
                <a:spcPts val="240"/>
              </a:spcAft>
              <a:buFontTx/>
              <a:buNone/>
              <a:defRPr/>
            </a:pP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2. </a:t>
            </a:r>
            <a:r>
              <a:rPr lang="da-DK" altLang="da-DK" sz="900"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Sæt kryds ved </a:t>
            </a: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Vis tegnehjælpelinjer på skærmen</a:t>
            </a:r>
          </a:p>
          <a:p>
            <a:pPr eaLnBrk="1" fontAlgn="auto" hangingPunct="1">
              <a:spcBef>
                <a:spcPct val="0"/>
              </a:spcBef>
              <a:spcAft>
                <a:spcPts val="240"/>
              </a:spcAft>
              <a:buFontTx/>
              <a:buNone/>
              <a:defRPr/>
            </a:pP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3.</a:t>
            </a:r>
            <a:r>
              <a:rPr lang="da-DK" altLang="da-DK" sz="900"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 Vælg </a:t>
            </a:r>
            <a:r>
              <a:rPr lang="da-DK" altLang="da-DK" sz="900" b="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OK</a:t>
            </a:r>
          </a:p>
        </p:txBody>
      </p:sp>
      <p:grpSp>
        <p:nvGrpSpPr>
          <p:cNvPr id="18" name="Group 17"/>
          <p:cNvGrpSpPr/>
          <p:nvPr userDrawn="1"/>
        </p:nvGrpSpPr>
        <p:grpSpPr>
          <a:xfrm>
            <a:off x="-2196751" y="2964367"/>
            <a:ext cx="2046559" cy="2118662"/>
            <a:chOff x="-2196752" y="3952489"/>
            <a:chExt cx="2046559" cy="2824883"/>
          </a:xfrm>
        </p:grpSpPr>
        <p:grpSp>
          <p:nvGrpSpPr>
            <p:cNvPr id="25" name="Gruppe 24"/>
            <p:cNvGrpSpPr/>
            <p:nvPr userDrawn="1"/>
          </p:nvGrpSpPr>
          <p:grpSpPr>
            <a:xfrm>
              <a:off x="-2196752" y="3952489"/>
              <a:ext cx="2046559" cy="2824883"/>
              <a:chOff x="-2167432" y="3952489"/>
              <a:chExt cx="2046559" cy="2824883"/>
            </a:xfrm>
          </p:grpSpPr>
          <p:sp>
            <p:nvSpPr>
              <p:cNvPr id="20" name="Text Box 48"/>
              <p:cNvSpPr txBox="1">
                <a:spLocks noChangeArrowheads="1"/>
              </p:cNvSpPr>
              <p:nvPr/>
            </p:nvSpPr>
            <p:spPr bwMode="auto">
              <a:xfrm>
                <a:off x="-2167432" y="3952489"/>
                <a:ext cx="2046559" cy="173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auto" hangingPunct="1">
                  <a:spcBef>
                    <a:spcPts val="0"/>
                  </a:spcBef>
                  <a:spcAft>
                    <a:spcPts val="250"/>
                  </a:spcAft>
                  <a:defRPr/>
                </a:pPr>
                <a:r>
                  <a:rPr lang="da-DK" sz="900" b="1" noProof="1">
                    <a:solidFill>
                      <a:srgbClr val="FFFFFF">
                        <a:lumMod val="50000"/>
                      </a:srgbClr>
                    </a:solidFill>
                    <a:latin typeface="Arial" panose="020B0604020202020204" pitchFamily="34" charset="0"/>
                    <a:cs typeface="Arial" panose="020B0604020202020204" pitchFamily="34" charset="0"/>
                  </a:rPr>
                  <a:t>Indsætte Titel/beskrivelse og Navn</a:t>
                </a:r>
              </a:p>
              <a:p>
                <a:pPr algn="r" eaLnBrk="1" fontAlgn="auto" hangingPunct="1">
                  <a:spcBef>
                    <a:spcPts val="0"/>
                  </a:spcBef>
                  <a:spcAft>
                    <a:spcPts val="250"/>
                  </a:spcAft>
                  <a:defRPr/>
                </a:pPr>
                <a:r>
                  <a:rPr lang="da-DK" altLang="da-DK" sz="900" b="1" noProof="1">
                    <a:solidFill>
                      <a:srgbClr val="FFFFFF">
                        <a:lumMod val="50000"/>
                      </a:srgbClr>
                    </a:solidFill>
                    <a:latin typeface="Arial" panose="020B0604020202020204" pitchFamily="34" charset="0"/>
                    <a:cs typeface="Arial" panose="020B0604020202020204" pitchFamily="34" charset="0"/>
                  </a:rPr>
                  <a:t>1. </a:t>
                </a:r>
                <a:r>
                  <a:rPr lang="da-DK" altLang="da-DK" sz="900" noProof="1">
                    <a:solidFill>
                      <a:srgbClr val="FFFFFF">
                        <a:lumMod val="50000"/>
                      </a:srgbClr>
                    </a:solidFill>
                    <a:latin typeface="Arial" panose="020B0604020202020204" pitchFamily="34" charset="0"/>
                    <a:cs typeface="Arial" panose="020B0604020202020204" pitchFamily="34" charset="0"/>
                  </a:rPr>
                  <a:t>Vælg </a:t>
                </a:r>
                <a:r>
                  <a:rPr lang="da-DK" altLang="da-DK" sz="900" b="1" noProof="1">
                    <a:solidFill>
                      <a:srgbClr val="FFFFFF">
                        <a:lumMod val="50000"/>
                      </a:srgbClr>
                    </a:solidFill>
                    <a:latin typeface="Arial" panose="020B0604020202020204" pitchFamily="34" charset="0"/>
                    <a:cs typeface="Arial" panose="020B0604020202020204" pitchFamily="34" charset="0"/>
                  </a:rPr>
                  <a:t>Indsæt</a:t>
                </a:r>
                <a:r>
                  <a:rPr lang="da-DK" altLang="da-DK" sz="900" noProof="1">
                    <a:solidFill>
                      <a:srgbClr val="FFFFFF">
                        <a:lumMod val="50000"/>
                      </a:srgbClr>
                    </a:solidFill>
                    <a:latin typeface="Arial" panose="020B0604020202020204" pitchFamily="34" charset="0"/>
                    <a:cs typeface="Arial" panose="020B0604020202020204" pitchFamily="34" charset="0"/>
                  </a:rPr>
                  <a:t> i topmenuen </a:t>
                </a:r>
              </a:p>
              <a:p>
                <a:pPr algn="r" eaLnBrk="1" fontAlgn="auto" hangingPunct="1">
                  <a:spcBef>
                    <a:spcPts val="0"/>
                  </a:spcBef>
                  <a:spcAft>
                    <a:spcPts val="250"/>
                  </a:spcAft>
                  <a:defRPr/>
                </a:pPr>
                <a:r>
                  <a:rPr lang="da-DK" altLang="da-DK" sz="900" b="1" noProof="1">
                    <a:solidFill>
                      <a:srgbClr val="FFFFFF">
                        <a:lumMod val="50000"/>
                      </a:srgbClr>
                    </a:solidFill>
                    <a:latin typeface="Arial" panose="020B0604020202020204" pitchFamily="34" charset="0"/>
                    <a:cs typeface="Arial" panose="020B0604020202020204" pitchFamily="34" charset="0"/>
                  </a:rPr>
                  <a:t>2. </a:t>
                </a:r>
                <a:r>
                  <a:rPr lang="da-DK" altLang="da-DK" sz="900" noProof="1">
                    <a:solidFill>
                      <a:srgbClr val="FFFFFF">
                        <a:lumMod val="50000"/>
                      </a:srgbClr>
                    </a:solidFill>
                    <a:latin typeface="Arial" panose="020B0604020202020204" pitchFamily="34" charset="0"/>
                    <a:cs typeface="Arial" panose="020B0604020202020204" pitchFamily="34" charset="0"/>
                  </a:rPr>
                  <a:t>Vælg </a:t>
                </a:r>
                <a:r>
                  <a:rPr lang="da-DK" altLang="da-DK" sz="900" b="1" noProof="1">
                    <a:solidFill>
                      <a:srgbClr val="FFFFFF">
                        <a:lumMod val="50000"/>
                      </a:srgbClr>
                    </a:solidFill>
                    <a:latin typeface="Arial" panose="020B0604020202020204" pitchFamily="34" charset="0"/>
                    <a:cs typeface="Arial" panose="020B0604020202020204" pitchFamily="34" charset="0"/>
                  </a:rPr>
                  <a:t>Sidehoved og Sidefod</a:t>
                </a:r>
              </a:p>
              <a:p>
                <a:pPr algn="r" eaLnBrk="1" fontAlgn="auto" hangingPunct="1">
                  <a:spcBef>
                    <a:spcPts val="0"/>
                  </a:spcBef>
                  <a:spcAft>
                    <a:spcPts val="250"/>
                  </a:spcAft>
                  <a:defRPr/>
                </a:pPr>
                <a:r>
                  <a:rPr lang="da-DK" sz="900" b="1" noProof="1">
                    <a:solidFill>
                      <a:srgbClr val="FFFFFF">
                        <a:lumMod val="50000"/>
                      </a:srgbClr>
                    </a:solidFill>
                    <a:latin typeface="Arial" panose="020B0604020202020204" pitchFamily="34" charset="0"/>
                    <a:cs typeface="Arial" panose="020B0604020202020204" pitchFamily="34" charset="0"/>
                  </a:rPr>
                  <a:t>3. </a:t>
                </a:r>
                <a:r>
                  <a:rPr lang="da-DK" sz="900" noProof="1">
                    <a:solidFill>
                      <a:srgbClr val="FFFFFF">
                        <a:lumMod val="50000"/>
                      </a:srgbClr>
                    </a:solidFill>
                    <a:latin typeface="Arial" panose="020B0604020202020204" pitchFamily="34" charset="0"/>
                    <a:cs typeface="Arial" panose="020B0604020202020204" pitchFamily="34" charset="0"/>
                  </a:rPr>
                  <a:t>Indtast dit navn, hvor der står </a:t>
                </a:r>
                <a:r>
                  <a:rPr lang="da-DK" sz="900" b="1" noProof="1">
                    <a:solidFill>
                      <a:srgbClr val="FFFFFF">
                        <a:lumMod val="50000"/>
                      </a:srgbClr>
                    </a:solidFill>
                    <a:latin typeface="Arial" panose="020B0604020202020204" pitchFamily="34" charset="0"/>
                    <a:cs typeface="Arial" panose="020B0604020202020204" pitchFamily="34" charset="0"/>
                  </a:rPr>
                  <a:t>Navn</a:t>
                </a:r>
              </a:p>
              <a:p>
                <a:pPr algn="r" eaLnBrk="1" fontAlgn="auto" hangingPunct="1">
                  <a:spcBef>
                    <a:spcPts val="0"/>
                  </a:spcBef>
                  <a:spcAft>
                    <a:spcPts val="250"/>
                  </a:spcAft>
                  <a:defRPr/>
                </a:pPr>
                <a:r>
                  <a:rPr lang="da-DK" sz="900" b="1" noProof="1">
                    <a:solidFill>
                      <a:srgbClr val="FFFFFF">
                        <a:lumMod val="50000"/>
                      </a:srgbClr>
                    </a:solidFill>
                    <a:latin typeface="Arial" panose="020B0604020202020204" pitchFamily="34" charset="0"/>
                    <a:cs typeface="Arial" panose="020B0604020202020204" pitchFamily="34" charset="0"/>
                  </a:rPr>
                  <a:t>4. </a:t>
                </a:r>
                <a:r>
                  <a:rPr lang="da-DK" sz="900" noProof="1">
                    <a:solidFill>
                      <a:srgbClr val="FFFFFF">
                        <a:lumMod val="50000"/>
                      </a:srgbClr>
                    </a:solidFill>
                    <a:latin typeface="Arial" panose="020B0604020202020204" pitchFamily="34" charset="0"/>
                    <a:cs typeface="Arial" panose="020B0604020202020204" pitchFamily="34" charset="0"/>
                  </a:rPr>
                  <a:t>Indsæt Titel/beskrivelse hvor der står </a:t>
                </a:r>
                <a:r>
                  <a:rPr lang="da-DK" sz="900" b="1" noProof="1">
                    <a:solidFill>
                      <a:srgbClr val="FFFFFF">
                        <a:lumMod val="50000"/>
                      </a:srgbClr>
                    </a:solidFill>
                    <a:latin typeface="Arial" panose="020B0604020202020204" pitchFamily="34" charset="0"/>
                    <a:cs typeface="Arial" panose="020B0604020202020204" pitchFamily="34" charset="0"/>
                  </a:rPr>
                  <a:t>Titel/beskrivelse</a:t>
                </a:r>
              </a:p>
              <a:p>
                <a:pPr algn="r" eaLnBrk="1" fontAlgn="auto" hangingPunct="1">
                  <a:spcBef>
                    <a:spcPts val="0"/>
                  </a:spcBef>
                  <a:spcAft>
                    <a:spcPts val="250"/>
                  </a:spcAft>
                  <a:defRPr/>
                </a:pPr>
                <a:r>
                  <a:rPr lang="da-DK" sz="900" b="1" noProof="1">
                    <a:solidFill>
                      <a:srgbClr val="FFFFFF">
                        <a:lumMod val="50000"/>
                      </a:srgbClr>
                    </a:solidFill>
                    <a:latin typeface="Arial" panose="020B0604020202020204" pitchFamily="34" charset="0"/>
                    <a:cs typeface="Arial" panose="020B0604020202020204" pitchFamily="34" charset="0"/>
                  </a:rPr>
                  <a:t>5. </a:t>
                </a:r>
                <a:r>
                  <a:rPr lang="da-DK" sz="900" noProof="1">
                    <a:solidFill>
                      <a:srgbClr val="FFFFFF">
                        <a:lumMod val="50000"/>
                      </a:srgbClr>
                    </a:solidFill>
                    <a:latin typeface="Arial" panose="020B0604020202020204" pitchFamily="34" charset="0"/>
                    <a:cs typeface="Arial" panose="020B0604020202020204" pitchFamily="34" charset="0"/>
                  </a:rPr>
                  <a:t>Vælg </a:t>
                </a:r>
                <a:r>
                  <a:rPr lang="da-DK" sz="900" b="1" noProof="1">
                    <a:solidFill>
                      <a:srgbClr val="FFFFFF">
                        <a:lumMod val="50000"/>
                      </a:srgbClr>
                    </a:solidFill>
                    <a:latin typeface="Arial" panose="020B0604020202020204" pitchFamily="34" charset="0"/>
                    <a:cs typeface="Arial" panose="020B0604020202020204" pitchFamily="34" charset="0"/>
                  </a:rPr>
                  <a:t>Anvend på alle </a:t>
                </a:r>
                <a:r>
                  <a:rPr lang="da-DK" sz="900" noProof="1">
                    <a:solidFill>
                      <a:srgbClr val="FFFFFF">
                        <a:lumMod val="50000"/>
                      </a:srgbClr>
                    </a:solidFill>
                    <a:latin typeface="Arial" panose="020B0604020202020204" pitchFamily="34" charset="0"/>
                    <a:cs typeface="Arial" panose="020B0604020202020204" pitchFamily="34" charset="0"/>
                  </a:rPr>
                  <a:t>eller </a:t>
                </a:r>
                <a:r>
                  <a:rPr lang="da-DK" sz="900" b="1" noProof="1">
                    <a:solidFill>
                      <a:srgbClr val="FFFFFF">
                        <a:lumMod val="50000"/>
                      </a:srgbClr>
                    </a:solidFill>
                    <a:latin typeface="Arial" panose="020B0604020202020204" pitchFamily="34" charset="0"/>
                    <a:cs typeface="Arial" panose="020B0604020202020204" pitchFamily="34" charset="0"/>
                  </a:rPr>
                  <a:t>Anvend</a:t>
                </a:r>
                <a:r>
                  <a:rPr lang="da-DK" sz="900" noProof="1">
                    <a:solidFill>
                      <a:srgbClr val="FFFFFF">
                        <a:lumMod val="50000"/>
                      </a:srgbClr>
                    </a:solidFill>
                    <a:latin typeface="Arial" panose="020B0604020202020204" pitchFamily="34" charset="0"/>
                    <a:cs typeface="Arial" panose="020B0604020202020204" pitchFamily="34" charset="0"/>
                  </a:rPr>
                  <a:t> hvis det kun skal være på et enkel slide</a:t>
                </a:r>
              </a:p>
            </p:txBody>
          </p:sp>
          <p:grpSp>
            <p:nvGrpSpPr>
              <p:cNvPr id="9" name="Gruppe 8"/>
              <p:cNvGrpSpPr/>
              <p:nvPr userDrawn="1"/>
            </p:nvGrpSpPr>
            <p:grpSpPr>
              <a:xfrm>
                <a:off x="-2167432" y="5314312"/>
                <a:ext cx="2046559" cy="1463060"/>
                <a:chOff x="-2364901" y="4975472"/>
                <a:chExt cx="2046559" cy="1463060"/>
              </a:xfrm>
            </p:grpSpPr>
            <p:pic>
              <p:nvPicPr>
                <p:cNvPr id="2" name="Billede 1"/>
                <p:cNvPicPr>
                  <a:picLocks noChangeAspect="1"/>
                </p:cNvPicPr>
                <p:nvPr userDrawn="1"/>
              </p:nvPicPr>
              <p:blipFill>
                <a:blip r:embed="rId2"/>
                <a:stretch>
                  <a:fillRect/>
                </a:stretch>
              </p:blipFill>
              <p:spPr>
                <a:xfrm>
                  <a:off x="-2364901" y="4975472"/>
                  <a:ext cx="2046559" cy="1463060"/>
                </a:xfrm>
                <a:prstGeom prst="rect">
                  <a:avLst/>
                </a:prstGeom>
              </p:spPr>
            </p:pic>
            <p:sp>
              <p:nvSpPr>
                <p:cNvPr id="7" name="Rektangel 6"/>
                <p:cNvSpPr/>
                <p:nvPr userDrawn="1"/>
              </p:nvSpPr>
              <p:spPr>
                <a:xfrm>
                  <a:off x="-2157169" y="5721682"/>
                  <a:ext cx="1364573" cy="10810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da-DK" sz="1800" dirty="0">
                    <a:solidFill>
                      <a:srgbClr val="FFFFFF"/>
                    </a:solidFill>
                  </a:endParaRPr>
                </a:p>
              </p:txBody>
            </p:sp>
            <p:sp>
              <p:nvSpPr>
                <p:cNvPr id="23" name="Rektangel 22"/>
                <p:cNvSpPr/>
                <p:nvPr userDrawn="1"/>
              </p:nvSpPr>
              <p:spPr>
                <a:xfrm>
                  <a:off x="-2202172" y="5952717"/>
                  <a:ext cx="1409576" cy="104575"/>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da-DK" sz="1800" dirty="0">
                    <a:solidFill>
                      <a:srgbClr val="FFFFFF"/>
                    </a:solidFill>
                  </a:endParaRPr>
                </a:p>
              </p:txBody>
            </p:sp>
          </p:grpSp>
        </p:grpSp>
        <p:pic>
          <p:nvPicPr>
            <p:cNvPr id="24" name="Billede 1"/>
            <p:cNvPicPr>
              <a:picLocks noChangeAspect="1"/>
            </p:cNvPicPr>
            <p:nvPr userDrawn="1"/>
          </p:nvPicPr>
          <p:blipFill rotWithShape="1">
            <a:blip r:embed="rId2"/>
            <a:srcRect l="6362" t="63226" r="91404" b="33649"/>
            <a:stretch/>
          </p:blipFill>
          <p:spPr>
            <a:xfrm>
              <a:off x="-2072073" y="6166241"/>
              <a:ext cx="45719" cy="45719"/>
            </a:xfrm>
            <a:prstGeom prst="rect">
              <a:avLst/>
            </a:prstGeom>
          </p:spPr>
        </p:pic>
      </p:grpSp>
      <p:pic>
        <p:nvPicPr>
          <p:cNvPr id="28" name="Picture 2" descr="C:\Users\afly0002\AppData\Local\Microsoft\Windows\Temporary Internet Files\Content.Outlook\ID7M1C4Y\Logo_SDCC_brev (2).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79563" y="6181"/>
            <a:ext cx="3730787" cy="585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6096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Èn tekstspalte">
    <p:spTree>
      <p:nvGrpSpPr>
        <p:cNvPr id="1" name=""/>
        <p:cNvGrpSpPr/>
        <p:nvPr/>
      </p:nvGrpSpPr>
      <p:grpSpPr>
        <a:xfrm>
          <a:off x="0" y="0"/>
          <a:ext cx="0" cy="0"/>
          <a:chOff x="0" y="0"/>
          <a:chExt cx="0" cy="0"/>
        </a:xfrm>
      </p:grpSpPr>
      <p:sp>
        <p:nvSpPr>
          <p:cNvPr id="11" name="Titel 1"/>
          <p:cNvSpPr>
            <a:spLocks noGrp="1"/>
          </p:cNvSpPr>
          <p:nvPr>
            <p:ph type="title" hasCustomPrompt="1"/>
          </p:nvPr>
        </p:nvSpPr>
        <p:spPr>
          <a:xfrm>
            <a:off x="1368000" y="654537"/>
            <a:ext cx="7092000" cy="871460"/>
          </a:xfrm>
        </p:spPr>
        <p:txBody>
          <a:bodyPr/>
          <a:lstStyle/>
          <a:p>
            <a:r>
              <a:rPr lang="da-DK" dirty="0"/>
              <a:t>Overskrift 27pt i to eller flere linjer </a:t>
            </a:r>
            <a:br>
              <a:rPr lang="da-DK" dirty="0"/>
            </a:br>
            <a:r>
              <a:rPr lang="da-DK" dirty="0"/>
              <a:t>teksten vokser opad</a:t>
            </a:r>
          </a:p>
        </p:txBody>
      </p:sp>
      <p:sp>
        <p:nvSpPr>
          <p:cNvPr id="5" name="Pladsholder til sidefod 4"/>
          <p:cNvSpPr>
            <a:spLocks noGrp="1"/>
          </p:cNvSpPr>
          <p:nvPr>
            <p:ph type="ftr" sz="quarter" idx="11"/>
          </p:nvPr>
        </p:nvSpPr>
        <p:spPr/>
        <p:txBody>
          <a:bodyPr/>
          <a:lstStyle/>
          <a:p>
            <a:r>
              <a:rPr>
                <a:solidFill>
                  <a:srgbClr val="FFFFFF"/>
                </a:solidFill>
              </a:rPr>
              <a:t>Titel/beskrivelse (Sidehoved/fod)</a:t>
            </a: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grpSp>
        <p:nvGrpSpPr>
          <p:cNvPr id="12" name="Gruppe 11"/>
          <p:cNvGrpSpPr/>
          <p:nvPr userDrawn="1"/>
        </p:nvGrpSpPr>
        <p:grpSpPr>
          <a:xfrm>
            <a:off x="-1980726" y="1795341"/>
            <a:ext cx="1833563" cy="2894126"/>
            <a:chOff x="-1980728" y="1411288"/>
            <a:chExt cx="1833563" cy="3858815"/>
          </a:xfrm>
        </p:grpSpPr>
        <p:sp>
          <p:nvSpPr>
            <p:cNvPr id="13" name="AutoShape 4"/>
            <p:cNvSpPr>
              <a:spLocks/>
            </p:cNvSpPr>
            <p:nvPr userDrawn="1"/>
          </p:nvSpPr>
          <p:spPr bwMode="gray">
            <a:xfrm>
              <a:off x="-1980728" y="1411288"/>
              <a:ext cx="1830388" cy="3858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fontAlgn="auto" hangingPunct="1">
                <a:spcBef>
                  <a:spcPct val="0"/>
                </a:spcBef>
                <a:spcAft>
                  <a:spcPts val="600"/>
                </a:spcAft>
                <a:buFontTx/>
                <a:buNone/>
                <a:defRPr/>
              </a:pP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Opstil teksten i punkter</a:t>
              </a:r>
            </a:p>
            <a:p>
              <a:pPr algn="r" eaLnBrk="1" fontAlgn="auto" hangingPunct="1">
                <a:spcBef>
                  <a:spcPct val="0"/>
                </a:spcBef>
                <a:spcAft>
                  <a:spcPts val="24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Niveauer</a:t>
              </a:r>
            </a:p>
            <a:p>
              <a:pPr algn="r" eaLnBrk="1" fontAlgn="auto" hangingPunct="1">
                <a:spcBef>
                  <a:spcPct val="0"/>
                </a:spcBef>
                <a:spcAft>
                  <a:spcPts val="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1. Niveau = Bullets 22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2. Niveau = Bullets 22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3. Niveau = Bullets 20 pkt</a:t>
              </a:r>
            </a:p>
            <a:p>
              <a:pPr algn="r" eaLnBrk="1" fontAlgn="auto" hangingPunct="1">
                <a:spcBef>
                  <a:spcPct val="0"/>
                </a:spcBef>
                <a:spcAft>
                  <a:spcPts val="24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4. Niveau = Bullets 18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5. – 9. Niveau = Bullets 16 - 10 pkt</a:t>
              </a: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Bef>
                  <a:spcPts val="0"/>
                </a:spcBef>
                <a:spcAft>
                  <a:spcPts val="240"/>
                </a:spcAft>
                <a:buFontTx/>
                <a:buNone/>
                <a:defRPr/>
              </a:pP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 at få punktopstillet teksten (flere niveauer findes) brug </a:t>
              </a: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Forøg listeniveau</a:t>
              </a: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Bef>
                  <a:spcPts val="0"/>
                </a:spcBef>
                <a:spcAft>
                  <a:spcPts val="240"/>
                </a:spcAft>
                <a:buFontTx/>
                <a:buNone/>
                <a:defRPr/>
              </a:pP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 at få venstrestillet teksten </a:t>
              </a:r>
              <a:b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uden punktopstilling, brug </a:t>
              </a: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Formindsk listeniveau</a:t>
              </a: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p:txBody>
        </p:sp>
        <p:grpSp>
          <p:nvGrpSpPr>
            <p:cNvPr id="14" name="Gruppe 13"/>
            <p:cNvGrpSpPr/>
            <p:nvPr userDrawn="1"/>
          </p:nvGrpSpPr>
          <p:grpSpPr>
            <a:xfrm>
              <a:off x="-604365" y="3126445"/>
              <a:ext cx="457200" cy="209550"/>
              <a:chOff x="10615613" y="1808820"/>
              <a:chExt cx="457200" cy="209550"/>
            </a:xfrm>
          </p:grpSpPr>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5613" y="1808820"/>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ounded Rectangle 47"/>
              <p:cNvSpPr/>
              <p:nvPr/>
            </p:nvSpPr>
            <p:spPr>
              <a:xfrm>
                <a:off x="10844213" y="1808820"/>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da-DK" sz="2400" dirty="0">
                  <a:solidFill>
                    <a:srgbClr val="FFFFFF"/>
                  </a:solidFill>
                </a:endParaRPr>
              </a:p>
            </p:txBody>
          </p:sp>
        </p:grpSp>
        <p:grpSp>
          <p:nvGrpSpPr>
            <p:cNvPr id="15" name="Gruppe 14"/>
            <p:cNvGrpSpPr/>
            <p:nvPr userDrawn="1"/>
          </p:nvGrpSpPr>
          <p:grpSpPr>
            <a:xfrm>
              <a:off x="-599603" y="3918533"/>
              <a:ext cx="438150" cy="209550"/>
              <a:chOff x="10620375" y="2651782"/>
              <a:chExt cx="438150" cy="209550"/>
            </a:xfrm>
          </p:grpSpPr>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0375" y="2651782"/>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52"/>
              <p:cNvSpPr/>
              <p:nvPr/>
            </p:nvSpPr>
            <p:spPr>
              <a:xfrm>
                <a:off x="10839450" y="2651782"/>
                <a:ext cx="219075" cy="201613"/>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da-DK" sz="2400" dirty="0">
                  <a:solidFill>
                    <a:srgbClr val="FFFFFF"/>
                  </a:solidFill>
                </a:endParaRPr>
              </a:p>
            </p:txBody>
          </p:sp>
          <p:sp>
            <p:nvSpPr>
              <p:cNvPr id="18" name="Rounded Rectangle 53"/>
              <p:cNvSpPr/>
              <p:nvPr/>
            </p:nvSpPr>
            <p:spPr>
              <a:xfrm>
                <a:off x="10625138" y="2654957"/>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da-DK" sz="2400" dirty="0">
                  <a:solidFill>
                    <a:srgbClr val="FFFFFF"/>
                  </a:solidFill>
                </a:endParaRPr>
              </a:p>
            </p:txBody>
          </p:sp>
        </p:grpSp>
      </p:grpSp>
      <p:sp>
        <p:nvSpPr>
          <p:cNvPr id="3" name="Pladsholder til indhold 2"/>
          <p:cNvSpPr>
            <a:spLocks noGrp="1"/>
          </p:cNvSpPr>
          <p:nvPr>
            <p:ph sz="quarter" idx="13" hasCustomPrompt="1"/>
          </p:nvPr>
        </p:nvSpPr>
        <p:spPr>
          <a:xfrm>
            <a:off x="1368432" y="1745456"/>
            <a:ext cx="7091363" cy="2370535"/>
          </a:xfrm>
        </p:spPr>
        <p:txBody>
          <a:bodyPr/>
          <a:lstStyle/>
          <a:p>
            <a:pPr lvl="0"/>
            <a:r>
              <a:rPr lang="da-DK" dirty="0"/>
              <a:t>Brødtekst 22pt skrives her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1" name="Pladsholder til tekst 3"/>
          <p:cNvSpPr>
            <a:spLocks noGrp="1"/>
          </p:cNvSpPr>
          <p:nvPr>
            <p:ph type="body" sz="quarter" idx="14"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23" name="Tekstfelt 4"/>
          <p:cNvSpPr txBox="1"/>
          <p:nvPr userDrawn="1"/>
        </p:nvSpPr>
        <p:spPr>
          <a:xfrm>
            <a:off x="1371601" y="155324"/>
            <a:ext cx="2340260" cy="161583"/>
          </a:xfrm>
          <a:prstGeom prst="rect">
            <a:avLst/>
          </a:prstGeom>
          <a:noFill/>
        </p:spPr>
        <p:txBody>
          <a:bodyPr wrap="square" lIns="0" tIns="0" rIns="0" bIns="0" rtlCol="0">
            <a:noAutofit/>
          </a:bodyPr>
          <a:lstStyle/>
          <a:p>
            <a:pPr fontAlgn="auto">
              <a:spcBef>
                <a:spcPts val="0"/>
              </a:spcBef>
              <a:spcAft>
                <a:spcPts val="0"/>
              </a:spcAft>
            </a:pPr>
            <a:r>
              <a:rPr lang="da-DK" sz="1200" b="1" dirty="0">
                <a:solidFill>
                  <a:srgbClr val="565656"/>
                </a:solidFill>
                <a:latin typeface="Arial"/>
              </a:rPr>
              <a:t>Region Hovedstaden</a:t>
            </a:r>
          </a:p>
        </p:txBody>
      </p:sp>
      <p:pic>
        <p:nvPicPr>
          <p:cNvPr id="22" name="Picture 2" descr="C:\Users\afly0002\AppData\Local\Microsoft\Windows\Temporary Internet Files\Content.Outlook\ID7M1C4Y\Logo_SDCC_brev (2).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33872" y="4290085"/>
            <a:ext cx="3730787" cy="585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5214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o tekstspalt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dirty="0"/>
              <a:t>Overskrift 27pt i to eller flere linjer </a:t>
            </a:r>
            <a:br>
              <a:rPr lang="da-DK" dirty="0"/>
            </a:br>
            <a:r>
              <a:rPr lang="da-DK" dirty="0"/>
              <a:t>teksten vokser opad</a:t>
            </a:r>
          </a:p>
        </p:txBody>
      </p:sp>
      <p:sp>
        <p:nvSpPr>
          <p:cNvPr id="5" name="Pladsholder til sidefod 4"/>
          <p:cNvSpPr>
            <a:spLocks noGrp="1"/>
          </p:cNvSpPr>
          <p:nvPr>
            <p:ph type="ftr" sz="quarter" idx="11"/>
          </p:nvPr>
        </p:nvSpPr>
        <p:spPr/>
        <p:txBody>
          <a:bodyPr/>
          <a:lstStyle/>
          <a:p>
            <a:r>
              <a:rPr>
                <a:solidFill>
                  <a:srgbClr val="FFFFFF"/>
                </a:solidFill>
              </a:rPr>
              <a:t>Titel/beskrivelse (Sidehoved/fod)</a:t>
            </a: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grpSp>
        <p:nvGrpSpPr>
          <p:cNvPr id="8" name="Gruppe 7"/>
          <p:cNvGrpSpPr/>
          <p:nvPr userDrawn="1"/>
        </p:nvGrpSpPr>
        <p:grpSpPr>
          <a:xfrm>
            <a:off x="-1980726" y="1795341"/>
            <a:ext cx="1833563" cy="2894126"/>
            <a:chOff x="-1980728" y="1411288"/>
            <a:chExt cx="1833563" cy="3858815"/>
          </a:xfrm>
        </p:grpSpPr>
        <p:sp>
          <p:nvSpPr>
            <p:cNvPr id="9" name="AutoShape 4"/>
            <p:cNvSpPr>
              <a:spLocks/>
            </p:cNvSpPr>
            <p:nvPr userDrawn="1"/>
          </p:nvSpPr>
          <p:spPr bwMode="gray">
            <a:xfrm>
              <a:off x="-1980728" y="1411288"/>
              <a:ext cx="1830388" cy="3858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fontAlgn="auto" hangingPunct="1">
                <a:spcBef>
                  <a:spcPct val="0"/>
                </a:spcBef>
                <a:spcAft>
                  <a:spcPts val="600"/>
                </a:spcAft>
                <a:buFontTx/>
                <a:buNone/>
                <a:defRPr/>
              </a:pP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Opstil teksten i punkter</a:t>
              </a:r>
            </a:p>
            <a:p>
              <a:pPr algn="r" eaLnBrk="1" fontAlgn="auto" hangingPunct="1">
                <a:spcBef>
                  <a:spcPct val="0"/>
                </a:spcBef>
                <a:spcAft>
                  <a:spcPts val="24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Niveauer</a:t>
              </a:r>
            </a:p>
            <a:p>
              <a:pPr algn="r" eaLnBrk="1" fontAlgn="auto" hangingPunct="1">
                <a:spcBef>
                  <a:spcPct val="0"/>
                </a:spcBef>
                <a:spcAft>
                  <a:spcPts val="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1. Niveau = Bullets 18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2. Niveau = Bullets 18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3. Niveau = Bullets 16 pkt</a:t>
              </a:r>
            </a:p>
            <a:p>
              <a:pPr algn="r" eaLnBrk="1" fontAlgn="auto" hangingPunct="1">
                <a:spcBef>
                  <a:spcPct val="0"/>
                </a:spcBef>
                <a:spcAft>
                  <a:spcPts val="240"/>
                </a:spcAft>
                <a:buFontTx/>
                <a:buNone/>
                <a:defRPr/>
              </a:pP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4. Niveau = Bullets 14 pkt</a:t>
              </a:r>
              <a:b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5. Niveau = Bullets 12 pkt</a:t>
              </a: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Bef>
                  <a:spcPts val="0"/>
                </a:spcBef>
                <a:spcAft>
                  <a:spcPts val="240"/>
                </a:spcAft>
                <a:buFontTx/>
                <a:buNone/>
                <a:defRPr/>
              </a:pP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 at få punktopstillet teksten (flere niveauer findes) brug </a:t>
              </a: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Forøg listeniveau</a:t>
              </a: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fontAlgn="auto">
                <a:spcBef>
                  <a:spcPts val="0"/>
                </a:spcBef>
                <a:spcAft>
                  <a:spcPts val="240"/>
                </a:spcAft>
                <a:buFontTx/>
                <a:buNone/>
                <a:defRPr/>
              </a:pP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 at få venstrestillet teksten </a:t>
              </a:r>
              <a:b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br>
              <a:r>
                <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uden punktopstilling, brug </a:t>
              </a:r>
              <a:r>
                <a:rPr lang="da-DK" sz="900" b="1"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rPr>
                <a:t>Formindsk listeniveau</a:t>
              </a:r>
            </a:p>
            <a:p>
              <a:pPr algn="r" fontAlgn="auto">
                <a:spcAft>
                  <a:spcPts val="0"/>
                </a:spcAft>
                <a:defRPr/>
              </a:pPr>
              <a:endParaRPr lang="da-DK" sz="900" dirty="0">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a:p>
              <a:pPr algn="r" eaLnBrk="1" fontAlgn="auto" hangingPunct="1">
                <a:spcBef>
                  <a:spcPct val="0"/>
                </a:spcBef>
                <a:spcAft>
                  <a:spcPts val="0"/>
                </a:spcAft>
                <a:buFontTx/>
                <a:buNone/>
                <a:defRPr/>
              </a:pPr>
              <a:endParaRPr lang="da-DK" altLang="da-DK" sz="900" i="1" noProof="1">
                <a:solidFill>
                  <a:srgbClr val="FFFFFF">
                    <a:lumMod val="50000"/>
                  </a:srgbClr>
                </a:solidFill>
                <a:latin typeface="Arial" panose="020B0604020202020204" pitchFamily="34" charset="0"/>
                <a:ea typeface="Verdana" panose="020B0604030504040204" pitchFamily="34" charset="0"/>
                <a:cs typeface="Arial" panose="020B0604020202020204" pitchFamily="34" charset="0"/>
              </a:endParaRPr>
            </a:p>
          </p:txBody>
        </p:sp>
        <p:grpSp>
          <p:nvGrpSpPr>
            <p:cNvPr id="10" name="Gruppe 9"/>
            <p:cNvGrpSpPr/>
            <p:nvPr userDrawn="1"/>
          </p:nvGrpSpPr>
          <p:grpSpPr>
            <a:xfrm>
              <a:off x="-604365" y="3126445"/>
              <a:ext cx="457200" cy="209550"/>
              <a:chOff x="10615613" y="1808820"/>
              <a:chExt cx="457200" cy="209550"/>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5613" y="1808820"/>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ounded Rectangle 47"/>
              <p:cNvSpPr/>
              <p:nvPr/>
            </p:nvSpPr>
            <p:spPr>
              <a:xfrm>
                <a:off x="10844213" y="1808820"/>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da-DK" sz="2400" dirty="0">
                  <a:solidFill>
                    <a:srgbClr val="FFFFFF"/>
                  </a:solidFill>
                </a:endParaRPr>
              </a:p>
            </p:txBody>
          </p:sp>
        </p:grpSp>
        <p:grpSp>
          <p:nvGrpSpPr>
            <p:cNvPr id="13" name="Gruppe 12"/>
            <p:cNvGrpSpPr/>
            <p:nvPr userDrawn="1"/>
          </p:nvGrpSpPr>
          <p:grpSpPr>
            <a:xfrm>
              <a:off x="-599603" y="3918533"/>
              <a:ext cx="438150" cy="209550"/>
              <a:chOff x="10620375" y="2651782"/>
              <a:chExt cx="438150" cy="209550"/>
            </a:xfrm>
          </p:grpSpPr>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0375" y="2651782"/>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52"/>
              <p:cNvSpPr/>
              <p:nvPr/>
            </p:nvSpPr>
            <p:spPr>
              <a:xfrm>
                <a:off x="10839450" y="2651782"/>
                <a:ext cx="219075" cy="201613"/>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da-DK" sz="2400" dirty="0">
                  <a:solidFill>
                    <a:srgbClr val="FFFFFF"/>
                  </a:solidFill>
                </a:endParaRPr>
              </a:p>
            </p:txBody>
          </p:sp>
          <p:sp>
            <p:nvSpPr>
              <p:cNvPr id="16" name="Rounded Rectangle 53"/>
              <p:cNvSpPr/>
              <p:nvPr/>
            </p:nvSpPr>
            <p:spPr>
              <a:xfrm>
                <a:off x="10625138" y="2654957"/>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endParaRPr lang="da-DK" sz="2400" dirty="0">
                  <a:solidFill>
                    <a:srgbClr val="FFFFFF"/>
                  </a:solidFill>
                </a:endParaRPr>
              </a:p>
            </p:txBody>
          </p:sp>
        </p:grpSp>
      </p:grpSp>
      <p:sp>
        <p:nvSpPr>
          <p:cNvPr id="7" name="Pladsholder til indhold 6"/>
          <p:cNvSpPr>
            <a:spLocks noGrp="1"/>
          </p:cNvSpPr>
          <p:nvPr>
            <p:ph sz="quarter" idx="13" hasCustomPrompt="1"/>
          </p:nvPr>
        </p:nvSpPr>
        <p:spPr>
          <a:xfrm>
            <a:off x="1368000" y="1745456"/>
            <a:ext cx="3429000" cy="2370535"/>
          </a:xfrm>
        </p:spPr>
        <p:txBody>
          <a:bodyPr/>
          <a:lstStyle>
            <a:lvl1pPr marL="125967" indent="-125967">
              <a:defRPr sz="1800"/>
            </a:lvl1pPr>
            <a:lvl2pPr marL="449879" indent="-107967">
              <a:defRPr sz="1600"/>
            </a:lvl2pPr>
            <a:lvl3pPr marL="809780" indent="-107967">
              <a:defRPr sz="1400"/>
            </a:lvl3pPr>
            <a:lvl4pPr marL="1151687" indent="-89978">
              <a:defRPr sz="1200"/>
            </a:lvl4pPr>
            <a:lvl5pPr marL="1511588" indent="-89978">
              <a:defRPr sz="1000"/>
            </a:lvl5pPr>
            <a:lvl6pPr marL="1871489">
              <a:defRPr sz="1000"/>
            </a:lvl6pPr>
            <a:lvl7pPr marL="2231390">
              <a:defRPr sz="1000"/>
            </a:lvl7pPr>
            <a:lvl8pPr marL="2591291">
              <a:defRPr/>
            </a:lvl8pPr>
            <a:lvl9pPr marL="2951192">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19" name="Pladsholder til indhold 6"/>
          <p:cNvSpPr>
            <a:spLocks noGrp="1"/>
          </p:cNvSpPr>
          <p:nvPr>
            <p:ph sz="quarter" idx="14" hasCustomPrompt="1"/>
          </p:nvPr>
        </p:nvSpPr>
        <p:spPr>
          <a:xfrm>
            <a:off x="5021798" y="1746911"/>
            <a:ext cx="3429000" cy="2370535"/>
          </a:xfrm>
        </p:spPr>
        <p:txBody>
          <a:bodyPr/>
          <a:lstStyle>
            <a:lvl1pPr marL="125967" indent="-125967">
              <a:defRPr sz="1800"/>
            </a:lvl1pPr>
            <a:lvl2pPr marL="449879" indent="-107967">
              <a:defRPr sz="1600"/>
            </a:lvl2pPr>
            <a:lvl3pPr marL="809780" indent="-107967">
              <a:defRPr sz="1400"/>
            </a:lvl3pPr>
            <a:lvl4pPr marL="1151687" indent="-89978">
              <a:defRPr sz="1200"/>
            </a:lvl4pPr>
            <a:lvl5pPr marL="1511588" indent="-89978">
              <a:defRPr sz="1000"/>
            </a:lvl5pPr>
            <a:lvl6pPr marL="1871489">
              <a:defRPr sz="1000"/>
            </a:lvl6pPr>
            <a:lvl7pPr marL="2231390">
              <a:defRPr sz="1000"/>
            </a:lvl7pPr>
            <a:lvl8pPr marL="2591291">
              <a:defRPr/>
            </a:lvl8pPr>
            <a:lvl9pPr marL="2951192">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20" name="Pladsholder til tekst 3"/>
          <p:cNvSpPr>
            <a:spLocks noGrp="1"/>
          </p:cNvSpPr>
          <p:nvPr>
            <p:ph type="body" sz="quarter" idx="15"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22" name="Tekstfelt 4"/>
          <p:cNvSpPr txBox="1"/>
          <p:nvPr userDrawn="1"/>
        </p:nvSpPr>
        <p:spPr>
          <a:xfrm>
            <a:off x="1371601" y="155324"/>
            <a:ext cx="2340260" cy="161583"/>
          </a:xfrm>
          <a:prstGeom prst="rect">
            <a:avLst/>
          </a:prstGeom>
          <a:noFill/>
        </p:spPr>
        <p:txBody>
          <a:bodyPr wrap="square" lIns="0" tIns="0" rIns="0" bIns="0" rtlCol="0">
            <a:noAutofit/>
          </a:bodyPr>
          <a:lstStyle/>
          <a:p>
            <a:pPr fontAlgn="auto">
              <a:spcBef>
                <a:spcPts val="0"/>
              </a:spcBef>
              <a:spcAft>
                <a:spcPts val="0"/>
              </a:spcAft>
            </a:pPr>
            <a:r>
              <a:rPr lang="da-DK" sz="1200" b="1" dirty="0">
                <a:solidFill>
                  <a:srgbClr val="565656"/>
                </a:solidFill>
                <a:latin typeface="Arial"/>
              </a:rPr>
              <a:t>Region Hovedstaden</a:t>
            </a:r>
          </a:p>
        </p:txBody>
      </p:sp>
      <p:pic>
        <p:nvPicPr>
          <p:cNvPr id="23" name="Picture 2" descr="C:\Users\afly0002\AppData\Local\Microsoft\Windows\Temporary Internet Files\Content.Outlook\ID7M1C4Y\Logo_SDCC_brev (2).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25325" y="4285687"/>
            <a:ext cx="3730787" cy="585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1914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Et felt billede">
    <p:spTree>
      <p:nvGrpSpPr>
        <p:cNvPr id="1" name=""/>
        <p:cNvGrpSpPr/>
        <p:nvPr/>
      </p:nvGrpSpPr>
      <p:grpSpPr>
        <a:xfrm>
          <a:off x="0" y="0"/>
          <a:ext cx="0" cy="0"/>
          <a:chOff x="0" y="0"/>
          <a:chExt cx="0" cy="0"/>
        </a:xfrm>
      </p:grpSpPr>
      <p:sp>
        <p:nvSpPr>
          <p:cNvPr id="11" name="Pladsholder til tekst 1"/>
          <p:cNvSpPr>
            <a:spLocks noGrp="1"/>
          </p:cNvSpPr>
          <p:nvPr>
            <p:ph type="body" sz="quarter" idx="15" hasCustomPrompt="1"/>
          </p:nvPr>
        </p:nvSpPr>
        <p:spPr>
          <a:xfrm>
            <a:off x="1368000" y="3628624"/>
            <a:ext cx="7086600" cy="490940"/>
          </a:xfrm>
        </p:spPr>
        <p:txBody>
          <a:bodyPr/>
          <a:lstStyle>
            <a:lvl1pPr marL="0" indent="0">
              <a:lnSpc>
                <a:spcPct val="85000"/>
              </a:lnSpc>
              <a:buNone/>
              <a:defRPr sz="1600" baseline="0"/>
            </a:lvl1pPr>
            <a:lvl2pPr>
              <a:defRPr sz="1800"/>
            </a:lvl2pPr>
            <a:lvl3pPr marL="323912">
              <a:defRPr sz="1600"/>
            </a:lvl3pPr>
            <a:lvl4pPr marL="539852">
              <a:defRPr lang="da-DK" sz="1400" kern="1200" dirty="0" smtClean="0">
                <a:solidFill>
                  <a:schemeClr val="tx1"/>
                </a:solidFill>
                <a:latin typeface="+mn-lt"/>
                <a:ea typeface="+mn-ea"/>
                <a:cs typeface="+mn-cs"/>
              </a:defRPr>
            </a:lvl4pPr>
            <a:lvl5pPr marL="719802" indent="-89978">
              <a:defRPr sz="1200"/>
            </a:lvl5pPr>
          </a:lstStyle>
          <a:p>
            <a:pPr lvl="0"/>
            <a:r>
              <a:rPr lang="da-DK" dirty="0"/>
              <a:t>Billedtekst 16pt i to eller max tre linjer</a:t>
            </a:r>
          </a:p>
        </p:txBody>
      </p:sp>
      <p:sp>
        <p:nvSpPr>
          <p:cNvPr id="8" name="Pladsholder til billede 2"/>
          <p:cNvSpPr>
            <a:spLocks noGrp="1"/>
          </p:cNvSpPr>
          <p:nvPr>
            <p:ph type="pic" sz="quarter" idx="16" hasCustomPrompt="1"/>
          </p:nvPr>
        </p:nvSpPr>
        <p:spPr>
          <a:xfrm>
            <a:off x="1368000" y="1021702"/>
            <a:ext cx="7086600" cy="2505270"/>
          </a:xfrm>
        </p:spPr>
        <p:txBody>
          <a:bodyPr tIns="611835" anchor="ctr" anchorCtr="0"/>
          <a:lstStyle>
            <a:lvl1pPr marL="0" indent="0" algn="ctr">
              <a:buNone/>
              <a:defRPr sz="1400" baseline="0">
                <a:solidFill>
                  <a:schemeClr val="accent6"/>
                </a:solidFill>
              </a:defRPr>
            </a:lvl1pPr>
          </a:lstStyle>
          <a:p>
            <a:r>
              <a:rPr lang="da-DK" dirty="0"/>
              <a:t>Klik på ikon for at indsætte billede</a:t>
            </a:r>
          </a:p>
        </p:txBody>
      </p:sp>
      <p:sp>
        <p:nvSpPr>
          <p:cNvPr id="5" name="Pladsholder til sidefod 4"/>
          <p:cNvSpPr>
            <a:spLocks noGrp="1"/>
          </p:cNvSpPr>
          <p:nvPr>
            <p:ph type="ftr" sz="quarter" idx="11"/>
          </p:nvPr>
        </p:nvSpPr>
        <p:spPr/>
        <p:txBody>
          <a:bodyPr/>
          <a:lstStyle/>
          <a:p>
            <a:r>
              <a:rPr>
                <a:solidFill>
                  <a:srgbClr val="FFFFFF"/>
                </a:solidFill>
              </a:rPr>
              <a:t>Titel/beskrivelse (Sidehoved/fod)</a:t>
            </a: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grpSp>
        <p:nvGrpSpPr>
          <p:cNvPr id="13" name="Gruppe 12"/>
          <p:cNvGrpSpPr>
            <a:grpSpLocks/>
          </p:cNvGrpSpPr>
          <p:nvPr userDrawn="1"/>
        </p:nvGrpSpPr>
        <p:grpSpPr bwMode="auto">
          <a:xfrm>
            <a:off x="-2186217" y="1021704"/>
            <a:ext cx="2032000" cy="1841530"/>
            <a:chOff x="6573838" y="3603625"/>
            <a:chExt cx="2032000" cy="2455243"/>
          </a:xfrm>
        </p:grpSpPr>
        <p:sp>
          <p:nvSpPr>
            <p:cNvPr id="14" name="TextBox 12"/>
            <p:cNvSpPr txBox="1">
              <a:spLocks noChangeArrowheads="1"/>
            </p:cNvSpPr>
            <p:nvPr/>
          </p:nvSpPr>
          <p:spPr bwMode="auto">
            <a:xfrm>
              <a:off x="6573838" y="3603625"/>
              <a:ext cx="2032000" cy="245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auto" hangingPunct="1">
                <a:spcBef>
                  <a:spcPts val="0"/>
                </a:spcBef>
                <a:spcAft>
                  <a:spcPts val="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Indsæt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1.</a:t>
              </a:r>
              <a:r>
                <a:rPr lang="da-DK" sz="900" noProof="1">
                  <a:solidFill>
                    <a:srgbClr val="FFFFFF">
                      <a:lumMod val="50000"/>
                    </a:srgbClr>
                  </a:solidFill>
                  <a:ea typeface="Verdana" panose="020B0604030504040204" pitchFamily="34" charset="0"/>
                  <a:cs typeface="Arial" panose="020B0604020202020204" pitchFamily="34" charset="0"/>
                </a:rPr>
                <a:t> Klik på det lille billede-indsættelsesikon i midten</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af pladsholderen</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2. </a:t>
              </a:r>
              <a:r>
                <a:rPr lang="da-DK" sz="900" noProof="1">
                  <a:solidFill>
                    <a:srgbClr val="FFFFFF">
                      <a:lumMod val="50000"/>
                    </a:srgbClr>
                  </a:solidFill>
                  <a:ea typeface="Verdana" panose="020B0604030504040204" pitchFamily="34" charset="0"/>
                  <a:cs typeface="Arial" panose="020B0604020202020204" pitchFamily="34" charset="0"/>
                </a:rPr>
                <a:t>Indsæt det ønskede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3. </a:t>
              </a:r>
              <a:r>
                <a:rPr lang="da-DK" sz="900" noProof="1">
                  <a:solidFill>
                    <a:srgbClr val="FFFFFF">
                      <a:lumMod val="50000"/>
                    </a:srgbClr>
                  </a:solidFill>
                  <a:ea typeface="Verdana" panose="020B0604030504040204" pitchFamily="34" charset="0"/>
                  <a:cs typeface="Arial" panose="020B0604020202020204" pitchFamily="34" charset="0"/>
                </a:rPr>
                <a:t>Klik </a:t>
              </a:r>
              <a:r>
                <a:rPr lang="da-DK" sz="900" b="1" noProof="1">
                  <a:solidFill>
                    <a:srgbClr val="FFFFFF">
                      <a:lumMod val="50000"/>
                    </a:srgbClr>
                  </a:solidFill>
                  <a:ea typeface="Verdana" panose="020B0604030504040204" pitchFamily="34" charset="0"/>
                  <a:cs typeface="Arial" panose="020B0604020202020204" pitchFamily="34" charset="0"/>
                </a:rPr>
                <a:t>Beskær </a:t>
              </a:r>
              <a:r>
                <a:rPr lang="da-DK" sz="900" noProof="1">
                  <a:solidFill>
                    <a:srgbClr val="FFFFFF">
                      <a:lumMod val="50000"/>
                    </a:srgbClr>
                  </a:solidFill>
                  <a:ea typeface="Verdana" panose="020B0604030504040204" pitchFamily="34" charset="0"/>
                  <a:cs typeface="Arial" panose="020B0604020202020204" pitchFamily="34" charset="0"/>
                </a:rPr>
                <a:t>for at ændre</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billedets fokus/størrelse</a:t>
              </a: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r>
                <a:rPr lang="da-DK" altLang="da-DK" sz="900" b="1" noProof="1">
                  <a:solidFill>
                    <a:srgbClr val="FFFFFF">
                      <a:lumMod val="50000"/>
                    </a:srgbClr>
                  </a:solidFill>
                  <a:ea typeface="Verdana" panose="020B0604030504040204" pitchFamily="34" charset="0"/>
                  <a:cs typeface="Arial" panose="020B0604020202020204" pitchFamily="34" charset="0"/>
                </a:rPr>
                <a:t>4. </a:t>
              </a:r>
              <a:r>
                <a:rPr lang="da-DK" altLang="da-DK" sz="900" noProof="1">
                  <a:solidFill>
                    <a:srgbClr val="FFFFFF">
                      <a:lumMod val="50000"/>
                    </a:srgbClr>
                  </a:solidFill>
                  <a:ea typeface="Verdana" panose="020B0604030504040204" pitchFamily="34" charset="0"/>
                  <a:cs typeface="Arial" panose="020B0604020202020204" pitchFamily="34" charset="0"/>
                </a:rPr>
                <a:t>Ønsker du at skalere billedet, så hold </a:t>
              </a:r>
              <a:r>
                <a:rPr lang="da-DK" altLang="da-DK" sz="900" b="1" noProof="1">
                  <a:solidFill>
                    <a:srgbClr val="FFFFFF">
                      <a:lumMod val="50000"/>
                    </a:srgbClr>
                  </a:solidFill>
                  <a:ea typeface="Verdana" panose="020B0604030504040204" pitchFamily="34" charset="0"/>
                  <a:cs typeface="Arial" panose="020B0604020202020204" pitchFamily="34" charset="0"/>
                </a:rPr>
                <a:t>SHIFT</a:t>
              </a:r>
              <a:r>
                <a:rPr lang="da-DK" altLang="da-DK" sz="900" noProof="1">
                  <a:solidFill>
                    <a:srgbClr val="FFFFFF">
                      <a:lumMod val="50000"/>
                    </a:srgbClr>
                  </a:solidFill>
                  <a:ea typeface="Verdana" panose="020B0604030504040204" pitchFamily="34" charset="0"/>
                  <a:cs typeface="Arial" panose="020B0604020202020204" pitchFamily="34" charset="0"/>
                </a:rPr>
                <a:t>-knappen nede, mens der trækkes i billedets hjørner</a:t>
              </a:r>
            </a:p>
          </p:txBody>
        </p:sp>
        <p:grpSp>
          <p:nvGrpSpPr>
            <p:cNvPr id="15" name="Gruppe 1"/>
            <p:cNvGrpSpPr>
              <a:grpSpLocks/>
            </p:cNvGrpSpPr>
            <p:nvPr/>
          </p:nvGrpSpPr>
          <p:grpSpPr bwMode="auto">
            <a:xfrm>
              <a:off x="8227557" y="5472327"/>
              <a:ext cx="331787" cy="343015"/>
              <a:chOff x="8227737" y="5472259"/>
              <a:chExt cx="331631" cy="343667"/>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1265" y="5472375"/>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ounded Rectangle 25"/>
              <p:cNvSpPr/>
              <p:nvPr/>
            </p:nvSpPr>
            <p:spPr>
              <a:xfrm>
                <a:off x="8227737" y="5472259"/>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dirty="0">
                  <a:solidFill>
                    <a:srgbClr val="FFFFFF"/>
                  </a:solidFill>
                </a:endParaRPr>
              </a:p>
            </p:txBody>
          </p:sp>
        </p:gr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6263" y="468802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9" name="Pladsholder til tekst 3"/>
          <p:cNvSpPr>
            <a:spLocks noGrp="1"/>
          </p:cNvSpPr>
          <p:nvPr>
            <p:ph type="body" sz="quarter" idx="13"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21" name="Tekstfelt 4"/>
          <p:cNvSpPr txBox="1"/>
          <p:nvPr userDrawn="1"/>
        </p:nvSpPr>
        <p:spPr>
          <a:xfrm>
            <a:off x="1371601" y="155324"/>
            <a:ext cx="2340260" cy="161583"/>
          </a:xfrm>
          <a:prstGeom prst="rect">
            <a:avLst/>
          </a:prstGeom>
          <a:noFill/>
        </p:spPr>
        <p:txBody>
          <a:bodyPr wrap="square" lIns="0" tIns="0" rIns="0" bIns="0" rtlCol="0">
            <a:noAutofit/>
          </a:bodyPr>
          <a:lstStyle/>
          <a:p>
            <a:pPr fontAlgn="auto">
              <a:spcBef>
                <a:spcPts val="0"/>
              </a:spcBef>
              <a:spcAft>
                <a:spcPts val="0"/>
              </a:spcAft>
            </a:pPr>
            <a:r>
              <a:rPr lang="da-DK" sz="1200" b="1" dirty="0">
                <a:solidFill>
                  <a:srgbClr val="565656"/>
                </a:solidFill>
                <a:latin typeface="Arial"/>
              </a:rPr>
              <a:t>Region Hovedstaden</a:t>
            </a:r>
          </a:p>
        </p:txBody>
      </p:sp>
      <p:pic>
        <p:nvPicPr>
          <p:cNvPr id="20" name="Picture 2" descr="C:\Users\afly0002\AppData\Local\Microsoft\Windows\Temporary Internet Files\Content.Outlook\ID7M1C4Y\Logo_SDCC_brev (2).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50966" y="4285687"/>
            <a:ext cx="3730787" cy="585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2128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Et felt ">
    <p:spTree>
      <p:nvGrpSpPr>
        <p:cNvPr id="1" name=""/>
        <p:cNvGrpSpPr/>
        <p:nvPr/>
      </p:nvGrpSpPr>
      <p:grpSpPr>
        <a:xfrm>
          <a:off x="0" y="0"/>
          <a:ext cx="0" cy="0"/>
          <a:chOff x="0" y="0"/>
          <a:chExt cx="0" cy="0"/>
        </a:xfrm>
      </p:grpSpPr>
      <p:sp>
        <p:nvSpPr>
          <p:cNvPr id="11" name="Pladsholder til tekst 1"/>
          <p:cNvSpPr>
            <a:spLocks noGrp="1"/>
          </p:cNvSpPr>
          <p:nvPr>
            <p:ph type="body" sz="quarter" idx="15" hasCustomPrompt="1"/>
          </p:nvPr>
        </p:nvSpPr>
        <p:spPr>
          <a:xfrm>
            <a:off x="1368000" y="3628624"/>
            <a:ext cx="7086600" cy="490940"/>
          </a:xfrm>
        </p:spPr>
        <p:txBody>
          <a:bodyPr/>
          <a:lstStyle>
            <a:lvl1pPr marL="0" indent="0">
              <a:lnSpc>
                <a:spcPct val="85000"/>
              </a:lnSpc>
              <a:buNone/>
              <a:defRPr sz="1600" baseline="0"/>
            </a:lvl1pPr>
            <a:lvl2pPr>
              <a:defRPr sz="1800"/>
            </a:lvl2pPr>
            <a:lvl3pPr marL="323912">
              <a:defRPr sz="1600"/>
            </a:lvl3pPr>
            <a:lvl4pPr marL="539852">
              <a:defRPr lang="da-DK" sz="1400" kern="1200" dirty="0" smtClean="0">
                <a:solidFill>
                  <a:schemeClr val="tx1"/>
                </a:solidFill>
                <a:latin typeface="+mn-lt"/>
                <a:ea typeface="+mn-ea"/>
                <a:cs typeface="+mn-cs"/>
              </a:defRPr>
            </a:lvl4pPr>
            <a:lvl5pPr marL="719802" indent="-89978">
              <a:defRPr sz="1200"/>
            </a:lvl5pPr>
          </a:lstStyle>
          <a:p>
            <a:pPr lvl="0"/>
            <a:r>
              <a:rPr lang="da-DK" dirty="0"/>
              <a:t>Billedtekst 16pt i to eller max tre linjer</a:t>
            </a:r>
          </a:p>
        </p:txBody>
      </p:sp>
      <p:sp>
        <p:nvSpPr>
          <p:cNvPr id="5" name="Pladsholder til sidefod 4"/>
          <p:cNvSpPr>
            <a:spLocks noGrp="1"/>
          </p:cNvSpPr>
          <p:nvPr>
            <p:ph type="ftr" sz="quarter" idx="11"/>
          </p:nvPr>
        </p:nvSpPr>
        <p:spPr/>
        <p:txBody>
          <a:bodyPr/>
          <a:lstStyle/>
          <a:p>
            <a:r>
              <a:rPr>
                <a:solidFill>
                  <a:srgbClr val="FFFFFF"/>
                </a:solidFill>
              </a:rPr>
              <a:t>Titel/beskrivelse (Sidehoved/fod)</a:t>
            </a: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grpSp>
        <p:nvGrpSpPr>
          <p:cNvPr id="13" name="Gruppe 12"/>
          <p:cNvGrpSpPr>
            <a:grpSpLocks/>
          </p:cNvGrpSpPr>
          <p:nvPr userDrawn="1"/>
        </p:nvGrpSpPr>
        <p:grpSpPr bwMode="auto">
          <a:xfrm>
            <a:off x="-2186217" y="1021704"/>
            <a:ext cx="2032000" cy="1841530"/>
            <a:chOff x="6573838" y="3603625"/>
            <a:chExt cx="2032000" cy="2455243"/>
          </a:xfrm>
        </p:grpSpPr>
        <p:sp>
          <p:nvSpPr>
            <p:cNvPr id="14" name="TextBox 12"/>
            <p:cNvSpPr txBox="1">
              <a:spLocks noChangeArrowheads="1"/>
            </p:cNvSpPr>
            <p:nvPr/>
          </p:nvSpPr>
          <p:spPr bwMode="auto">
            <a:xfrm>
              <a:off x="6573838" y="3603625"/>
              <a:ext cx="2032000" cy="245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auto" hangingPunct="1">
                <a:spcBef>
                  <a:spcPts val="0"/>
                </a:spcBef>
                <a:spcAft>
                  <a:spcPts val="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Indsæt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1.</a:t>
              </a:r>
              <a:r>
                <a:rPr lang="da-DK" sz="900" noProof="1">
                  <a:solidFill>
                    <a:srgbClr val="FFFFFF">
                      <a:lumMod val="50000"/>
                    </a:srgbClr>
                  </a:solidFill>
                  <a:ea typeface="Verdana" panose="020B0604030504040204" pitchFamily="34" charset="0"/>
                  <a:cs typeface="Arial" panose="020B0604020202020204" pitchFamily="34" charset="0"/>
                </a:rPr>
                <a:t> Klik på det lille billede-indsættelsesikon i midten</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af pladsholderen</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2. </a:t>
              </a:r>
              <a:r>
                <a:rPr lang="da-DK" sz="900" noProof="1">
                  <a:solidFill>
                    <a:srgbClr val="FFFFFF">
                      <a:lumMod val="50000"/>
                    </a:srgbClr>
                  </a:solidFill>
                  <a:ea typeface="Verdana" panose="020B0604030504040204" pitchFamily="34" charset="0"/>
                  <a:cs typeface="Arial" panose="020B0604020202020204" pitchFamily="34" charset="0"/>
                </a:rPr>
                <a:t>Indsæt det ønskede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3. </a:t>
              </a:r>
              <a:r>
                <a:rPr lang="da-DK" sz="900" noProof="1">
                  <a:solidFill>
                    <a:srgbClr val="FFFFFF">
                      <a:lumMod val="50000"/>
                    </a:srgbClr>
                  </a:solidFill>
                  <a:ea typeface="Verdana" panose="020B0604030504040204" pitchFamily="34" charset="0"/>
                  <a:cs typeface="Arial" panose="020B0604020202020204" pitchFamily="34" charset="0"/>
                </a:rPr>
                <a:t>Klik </a:t>
              </a:r>
              <a:r>
                <a:rPr lang="da-DK" sz="900" b="1" noProof="1">
                  <a:solidFill>
                    <a:srgbClr val="FFFFFF">
                      <a:lumMod val="50000"/>
                    </a:srgbClr>
                  </a:solidFill>
                  <a:ea typeface="Verdana" panose="020B0604030504040204" pitchFamily="34" charset="0"/>
                  <a:cs typeface="Arial" panose="020B0604020202020204" pitchFamily="34" charset="0"/>
                </a:rPr>
                <a:t>Beskær </a:t>
              </a:r>
              <a:r>
                <a:rPr lang="da-DK" sz="900" noProof="1">
                  <a:solidFill>
                    <a:srgbClr val="FFFFFF">
                      <a:lumMod val="50000"/>
                    </a:srgbClr>
                  </a:solidFill>
                  <a:ea typeface="Verdana" panose="020B0604030504040204" pitchFamily="34" charset="0"/>
                  <a:cs typeface="Arial" panose="020B0604020202020204" pitchFamily="34" charset="0"/>
                </a:rPr>
                <a:t>for at ændre</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billedets fokus/størrelse</a:t>
              </a: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r>
                <a:rPr lang="da-DK" altLang="da-DK" sz="900" b="1" noProof="1">
                  <a:solidFill>
                    <a:srgbClr val="FFFFFF">
                      <a:lumMod val="50000"/>
                    </a:srgbClr>
                  </a:solidFill>
                  <a:ea typeface="Verdana" panose="020B0604030504040204" pitchFamily="34" charset="0"/>
                  <a:cs typeface="Arial" panose="020B0604020202020204" pitchFamily="34" charset="0"/>
                </a:rPr>
                <a:t>4. </a:t>
              </a:r>
              <a:r>
                <a:rPr lang="da-DK" altLang="da-DK" sz="900" noProof="1">
                  <a:solidFill>
                    <a:srgbClr val="FFFFFF">
                      <a:lumMod val="50000"/>
                    </a:srgbClr>
                  </a:solidFill>
                  <a:ea typeface="Verdana" panose="020B0604030504040204" pitchFamily="34" charset="0"/>
                  <a:cs typeface="Arial" panose="020B0604020202020204" pitchFamily="34" charset="0"/>
                </a:rPr>
                <a:t>Ønsker du at skalere billedet, så hold </a:t>
              </a:r>
              <a:r>
                <a:rPr lang="da-DK" altLang="da-DK" sz="900" b="1" noProof="1">
                  <a:solidFill>
                    <a:srgbClr val="FFFFFF">
                      <a:lumMod val="50000"/>
                    </a:srgbClr>
                  </a:solidFill>
                  <a:ea typeface="Verdana" panose="020B0604030504040204" pitchFamily="34" charset="0"/>
                  <a:cs typeface="Arial" panose="020B0604020202020204" pitchFamily="34" charset="0"/>
                </a:rPr>
                <a:t>SHIFT</a:t>
              </a:r>
              <a:r>
                <a:rPr lang="da-DK" altLang="da-DK" sz="900" noProof="1">
                  <a:solidFill>
                    <a:srgbClr val="FFFFFF">
                      <a:lumMod val="50000"/>
                    </a:srgbClr>
                  </a:solidFill>
                  <a:ea typeface="Verdana" panose="020B0604030504040204" pitchFamily="34" charset="0"/>
                  <a:cs typeface="Arial" panose="020B0604020202020204" pitchFamily="34" charset="0"/>
                </a:rPr>
                <a:t>-knappen nede, mens der trækkes i billedets hjørner</a:t>
              </a:r>
            </a:p>
          </p:txBody>
        </p:sp>
        <p:grpSp>
          <p:nvGrpSpPr>
            <p:cNvPr id="15" name="Gruppe 1"/>
            <p:cNvGrpSpPr>
              <a:grpSpLocks/>
            </p:cNvGrpSpPr>
            <p:nvPr/>
          </p:nvGrpSpPr>
          <p:grpSpPr bwMode="auto">
            <a:xfrm>
              <a:off x="8227557" y="5472327"/>
              <a:ext cx="331787" cy="343015"/>
              <a:chOff x="8227737" y="5472259"/>
              <a:chExt cx="331631" cy="343667"/>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1265" y="5472375"/>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ounded Rectangle 25"/>
              <p:cNvSpPr/>
              <p:nvPr/>
            </p:nvSpPr>
            <p:spPr>
              <a:xfrm>
                <a:off x="8227737" y="5472259"/>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dirty="0">
                  <a:solidFill>
                    <a:srgbClr val="FFFFFF"/>
                  </a:solidFill>
                </a:endParaRPr>
              </a:p>
            </p:txBody>
          </p:sp>
        </p:gr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6263" y="468802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9" name="Pladsholder til indhold 2"/>
          <p:cNvSpPr>
            <a:spLocks noGrp="1"/>
          </p:cNvSpPr>
          <p:nvPr>
            <p:ph sz="quarter" idx="17" hasCustomPrompt="1"/>
          </p:nvPr>
        </p:nvSpPr>
        <p:spPr>
          <a:xfrm>
            <a:off x="1368425" y="1021556"/>
            <a:ext cx="7088400" cy="2505600"/>
          </a:xfrm>
        </p:spPr>
        <p:txBody>
          <a:bodyPr/>
          <a:lstStyle>
            <a:lvl1pPr>
              <a:defRPr baseline="0"/>
            </a:lvl1pPr>
          </a:lstStyle>
          <a:p>
            <a:pPr lvl="0"/>
            <a:r>
              <a:rPr lang="da-DK" dirty="0"/>
              <a:t>Brødtekst 22pt skrives her, eller tabel og diagram indsættes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0" name="Pladsholder til tekst 3"/>
          <p:cNvSpPr>
            <a:spLocks noGrp="1"/>
          </p:cNvSpPr>
          <p:nvPr>
            <p:ph type="body" sz="quarter" idx="13"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22" name="Tekstfelt 4"/>
          <p:cNvSpPr txBox="1"/>
          <p:nvPr userDrawn="1"/>
        </p:nvSpPr>
        <p:spPr>
          <a:xfrm>
            <a:off x="1371601" y="155324"/>
            <a:ext cx="2340260" cy="161583"/>
          </a:xfrm>
          <a:prstGeom prst="rect">
            <a:avLst/>
          </a:prstGeom>
          <a:noFill/>
        </p:spPr>
        <p:txBody>
          <a:bodyPr wrap="square" lIns="0" tIns="0" rIns="0" bIns="0" rtlCol="0">
            <a:noAutofit/>
          </a:bodyPr>
          <a:lstStyle/>
          <a:p>
            <a:pPr fontAlgn="auto">
              <a:spcBef>
                <a:spcPts val="0"/>
              </a:spcBef>
              <a:spcAft>
                <a:spcPts val="0"/>
              </a:spcAft>
            </a:pPr>
            <a:r>
              <a:rPr lang="da-DK" sz="1200" b="1" dirty="0">
                <a:solidFill>
                  <a:srgbClr val="565656"/>
                </a:solidFill>
                <a:latin typeface="Arial"/>
              </a:rPr>
              <a:t>Region Hovedstaden</a:t>
            </a:r>
          </a:p>
        </p:txBody>
      </p:sp>
    </p:spTree>
    <p:extLst>
      <p:ext uri="{BB962C8B-B14F-4D97-AF65-F5344CB8AC3E}">
        <p14:creationId xmlns:p14="http://schemas.microsoft.com/office/powerpoint/2010/main" val="31227655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o felter">
    <p:spTree>
      <p:nvGrpSpPr>
        <p:cNvPr id="1" name=""/>
        <p:cNvGrpSpPr/>
        <p:nvPr/>
      </p:nvGrpSpPr>
      <p:grpSpPr>
        <a:xfrm>
          <a:off x="0" y="0"/>
          <a:ext cx="0" cy="0"/>
          <a:chOff x="0" y="0"/>
          <a:chExt cx="0" cy="0"/>
        </a:xfrm>
      </p:grpSpPr>
      <p:sp>
        <p:nvSpPr>
          <p:cNvPr id="11" name="Pladsholder til tekst 1"/>
          <p:cNvSpPr>
            <a:spLocks noGrp="1"/>
          </p:cNvSpPr>
          <p:nvPr>
            <p:ph type="body" sz="quarter" idx="15" hasCustomPrompt="1"/>
          </p:nvPr>
        </p:nvSpPr>
        <p:spPr>
          <a:xfrm>
            <a:off x="1368000" y="3739119"/>
            <a:ext cx="3317874" cy="418500"/>
          </a:xfrm>
        </p:spPr>
        <p:txBody>
          <a:bodyPr/>
          <a:lstStyle>
            <a:lvl1pPr marL="0" indent="0">
              <a:lnSpc>
                <a:spcPct val="85000"/>
              </a:lnSpc>
              <a:buNone/>
              <a:defRPr sz="1400" baseline="0"/>
            </a:lvl1pPr>
            <a:lvl2pPr>
              <a:defRPr sz="1800"/>
            </a:lvl2pPr>
            <a:lvl3pPr marL="323912">
              <a:defRPr sz="1600"/>
            </a:lvl3pPr>
            <a:lvl4pPr marL="539852">
              <a:defRPr lang="da-DK" sz="1400" kern="1200" dirty="0" smtClean="0">
                <a:solidFill>
                  <a:schemeClr val="tx1"/>
                </a:solidFill>
                <a:latin typeface="+mn-lt"/>
                <a:ea typeface="+mn-ea"/>
                <a:cs typeface="+mn-cs"/>
              </a:defRPr>
            </a:lvl4pPr>
            <a:lvl5pPr marL="719802" indent="-89978">
              <a:defRPr sz="1200"/>
            </a:lvl5pPr>
          </a:lstStyle>
          <a:p>
            <a:pPr lvl="0"/>
            <a:r>
              <a:rPr lang="da-DK" dirty="0"/>
              <a:t>Billedtekst 14pt i to eller max tre linjer</a:t>
            </a:r>
          </a:p>
        </p:txBody>
      </p:sp>
      <p:sp>
        <p:nvSpPr>
          <p:cNvPr id="25" name="Pladsholder til billede 2"/>
          <p:cNvSpPr>
            <a:spLocks noGrp="1"/>
          </p:cNvSpPr>
          <p:nvPr>
            <p:ph type="pic" sz="quarter" idx="16" hasCustomPrompt="1"/>
          </p:nvPr>
        </p:nvSpPr>
        <p:spPr>
          <a:xfrm>
            <a:off x="1368005" y="1024643"/>
            <a:ext cx="3317875" cy="2617237"/>
          </a:xfrm>
        </p:spPr>
        <p:txBody>
          <a:bodyPr tIns="611835" anchor="ctr" anchorCtr="0"/>
          <a:lstStyle>
            <a:lvl1pPr marL="0" indent="0" algn="ctr">
              <a:buNone/>
              <a:defRPr sz="1400" baseline="0">
                <a:solidFill>
                  <a:schemeClr val="accent6"/>
                </a:solidFill>
              </a:defRPr>
            </a:lvl1pPr>
          </a:lstStyle>
          <a:p>
            <a:r>
              <a:rPr lang="da-DK" dirty="0"/>
              <a:t>Klik på ikon for at indsætte billede</a:t>
            </a:r>
          </a:p>
        </p:txBody>
      </p:sp>
      <p:sp>
        <p:nvSpPr>
          <p:cNvPr id="12" name="Pladsholder til tekst 3"/>
          <p:cNvSpPr>
            <a:spLocks noGrp="1"/>
          </p:cNvSpPr>
          <p:nvPr>
            <p:ph type="body" sz="quarter" idx="19" hasCustomPrompt="1"/>
          </p:nvPr>
        </p:nvSpPr>
        <p:spPr>
          <a:xfrm>
            <a:off x="4889500" y="3739119"/>
            <a:ext cx="3564000" cy="418500"/>
          </a:xfrm>
        </p:spPr>
        <p:txBody>
          <a:bodyPr/>
          <a:lstStyle>
            <a:lvl1pPr marL="0" indent="0">
              <a:lnSpc>
                <a:spcPct val="85000"/>
              </a:lnSpc>
              <a:buNone/>
              <a:defRPr sz="1400" baseline="0"/>
            </a:lvl1pPr>
            <a:lvl2pPr>
              <a:defRPr sz="1800"/>
            </a:lvl2pPr>
            <a:lvl3pPr marL="323912">
              <a:defRPr sz="1600"/>
            </a:lvl3pPr>
            <a:lvl4pPr marL="539852">
              <a:defRPr lang="da-DK" sz="1400" kern="1200" dirty="0" smtClean="0">
                <a:solidFill>
                  <a:schemeClr val="tx1"/>
                </a:solidFill>
                <a:latin typeface="+mn-lt"/>
                <a:ea typeface="+mn-ea"/>
                <a:cs typeface="+mn-cs"/>
              </a:defRPr>
            </a:lvl4pPr>
            <a:lvl5pPr marL="719802" indent="-89978">
              <a:defRPr sz="1200"/>
            </a:lvl5pPr>
          </a:lstStyle>
          <a:p>
            <a:pPr lvl="0"/>
            <a:r>
              <a:rPr lang="da-DK" dirty="0"/>
              <a:t>Billedtekst 14pt i to eller max tre linjer</a:t>
            </a:r>
          </a:p>
        </p:txBody>
      </p:sp>
      <p:sp>
        <p:nvSpPr>
          <p:cNvPr id="17" name="Pladsholder til indhold 4"/>
          <p:cNvSpPr>
            <a:spLocks noGrp="1"/>
          </p:cNvSpPr>
          <p:nvPr>
            <p:ph sz="quarter" idx="14" hasCustomPrompt="1"/>
          </p:nvPr>
        </p:nvSpPr>
        <p:spPr>
          <a:xfrm>
            <a:off x="4884807" y="1028642"/>
            <a:ext cx="3570988" cy="2616300"/>
          </a:xfrm>
        </p:spPr>
        <p:txBody>
          <a:bodyPr/>
          <a:lstStyle>
            <a:lvl1pPr marL="125967" indent="-125967">
              <a:defRPr sz="1800"/>
            </a:lvl1pPr>
            <a:lvl2pPr marL="449879" indent="-107967">
              <a:defRPr sz="1600"/>
            </a:lvl2pPr>
            <a:lvl3pPr marL="809780" indent="-107967">
              <a:defRPr sz="1400"/>
            </a:lvl3pPr>
            <a:lvl4pPr marL="1151687" indent="-89978">
              <a:defRPr sz="1200"/>
            </a:lvl4pPr>
            <a:lvl5pPr marL="1511588" indent="-89978">
              <a:defRPr sz="1000"/>
            </a:lvl5pPr>
            <a:lvl6pPr marL="1871489">
              <a:defRPr sz="1000"/>
            </a:lvl6pPr>
            <a:lvl7pPr marL="2231390">
              <a:defRPr sz="1000"/>
            </a:lvl7pPr>
            <a:lvl8pPr marL="2591291">
              <a:defRPr/>
            </a:lvl8pPr>
            <a:lvl9pPr marL="2951192">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15" name="Pladsholder til tekst 5"/>
          <p:cNvSpPr>
            <a:spLocks noGrp="1"/>
          </p:cNvSpPr>
          <p:nvPr>
            <p:ph type="body" sz="quarter" idx="20"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5" name="Pladsholder til sidefod 4"/>
          <p:cNvSpPr>
            <a:spLocks noGrp="1"/>
          </p:cNvSpPr>
          <p:nvPr>
            <p:ph type="ftr" sz="quarter" idx="11"/>
          </p:nvPr>
        </p:nvSpPr>
        <p:spPr/>
        <p:txBody>
          <a:bodyPr/>
          <a:lstStyle/>
          <a:p>
            <a:r>
              <a:rPr>
                <a:solidFill>
                  <a:srgbClr val="FFFFFF"/>
                </a:solidFill>
              </a:rPr>
              <a:t>Titel/beskrivelse (Sidehoved/fod)</a:t>
            </a: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grpSp>
        <p:nvGrpSpPr>
          <p:cNvPr id="18" name="Gruppe 17"/>
          <p:cNvGrpSpPr>
            <a:grpSpLocks/>
          </p:cNvGrpSpPr>
          <p:nvPr userDrawn="1"/>
        </p:nvGrpSpPr>
        <p:grpSpPr bwMode="auto">
          <a:xfrm>
            <a:off x="-2186217" y="1021704"/>
            <a:ext cx="2032000" cy="1841530"/>
            <a:chOff x="6573838" y="3603625"/>
            <a:chExt cx="2032000" cy="2455243"/>
          </a:xfrm>
        </p:grpSpPr>
        <p:sp>
          <p:nvSpPr>
            <p:cNvPr id="19" name="TextBox 12"/>
            <p:cNvSpPr txBox="1">
              <a:spLocks noChangeArrowheads="1"/>
            </p:cNvSpPr>
            <p:nvPr/>
          </p:nvSpPr>
          <p:spPr bwMode="auto">
            <a:xfrm>
              <a:off x="6573838" y="3603625"/>
              <a:ext cx="2032000" cy="245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auto" hangingPunct="1">
                <a:spcBef>
                  <a:spcPts val="0"/>
                </a:spcBef>
                <a:spcAft>
                  <a:spcPts val="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Indsæt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1.</a:t>
              </a:r>
              <a:r>
                <a:rPr lang="da-DK" sz="900" noProof="1">
                  <a:solidFill>
                    <a:srgbClr val="FFFFFF">
                      <a:lumMod val="50000"/>
                    </a:srgbClr>
                  </a:solidFill>
                  <a:ea typeface="Verdana" panose="020B0604030504040204" pitchFamily="34" charset="0"/>
                  <a:cs typeface="Arial" panose="020B0604020202020204" pitchFamily="34" charset="0"/>
                </a:rPr>
                <a:t> Klik på det lille billede-indsættelsesikon i midten</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af pladsholderen</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2. </a:t>
              </a:r>
              <a:r>
                <a:rPr lang="da-DK" sz="900" noProof="1">
                  <a:solidFill>
                    <a:srgbClr val="FFFFFF">
                      <a:lumMod val="50000"/>
                    </a:srgbClr>
                  </a:solidFill>
                  <a:ea typeface="Verdana" panose="020B0604030504040204" pitchFamily="34" charset="0"/>
                  <a:cs typeface="Arial" panose="020B0604020202020204" pitchFamily="34" charset="0"/>
                </a:rPr>
                <a:t>Indsæt det ønskede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3. </a:t>
              </a:r>
              <a:r>
                <a:rPr lang="da-DK" sz="900" noProof="1">
                  <a:solidFill>
                    <a:srgbClr val="FFFFFF">
                      <a:lumMod val="50000"/>
                    </a:srgbClr>
                  </a:solidFill>
                  <a:ea typeface="Verdana" panose="020B0604030504040204" pitchFamily="34" charset="0"/>
                  <a:cs typeface="Arial" panose="020B0604020202020204" pitchFamily="34" charset="0"/>
                </a:rPr>
                <a:t>Klik </a:t>
              </a:r>
              <a:r>
                <a:rPr lang="da-DK" sz="900" b="1" noProof="1">
                  <a:solidFill>
                    <a:srgbClr val="FFFFFF">
                      <a:lumMod val="50000"/>
                    </a:srgbClr>
                  </a:solidFill>
                  <a:ea typeface="Verdana" panose="020B0604030504040204" pitchFamily="34" charset="0"/>
                  <a:cs typeface="Arial" panose="020B0604020202020204" pitchFamily="34" charset="0"/>
                </a:rPr>
                <a:t>Beskær </a:t>
              </a:r>
              <a:r>
                <a:rPr lang="da-DK" sz="900" noProof="1">
                  <a:solidFill>
                    <a:srgbClr val="FFFFFF">
                      <a:lumMod val="50000"/>
                    </a:srgbClr>
                  </a:solidFill>
                  <a:ea typeface="Verdana" panose="020B0604030504040204" pitchFamily="34" charset="0"/>
                  <a:cs typeface="Arial" panose="020B0604020202020204" pitchFamily="34" charset="0"/>
                </a:rPr>
                <a:t>for at ændre</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billedets fokus/størrelse</a:t>
              </a: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r>
                <a:rPr lang="da-DK" altLang="da-DK" sz="900" b="1" noProof="1">
                  <a:solidFill>
                    <a:srgbClr val="FFFFFF">
                      <a:lumMod val="50000"/>
                    </a:srgbClr>
                  </a:solidFill>
                  <a:ea typeface="Verdana" panose="020B0604030504040204" pitchFamily="34" charset="0"/>
                  <a:cs typeface="Arial" panose="020B0604020202020204" pitchFamily="34" charset="0"/>
                </a:rPr>
                <a:t>4. </a:t>
              </a:r>
              <a:r>
                <a:rPr lang="da-DK" altLang="da-DK" sz="900" noProof="1">
                  <a:solidFill>
                    <a:srgbClr val="FFFFFF">
                      <a:lumMod val="50000"/>
                    </a:srgbClr>
                  </a:solidFill>
                  <a:ea typeface="Verdana" panose="020B0604030504040204" pitchFamily="34" charset="0"/>
                  <a:cs typeface="Arial" panose="020B0604020202020204" pitchFamily="34" charset="0"/>
                </a:rPr>
                <a:t>Ønsker du at skalere billedet, så hold </a:t>
              </a:r>
              <a:r>
                <a:rPr lang="da-DK" altLang="da-DK" sz="900" b="1" noProof="1">
                  <a:solidFill>
                    <a:srgbClr val="FFFFFF">
                      <a:lumMod val="50000"/>
                    </a:srgbClr>
                  </a:solidFill>
                  <a:ea typeface="Verdana" panose="020B0604030504040204" pitchFamily="34" charset="0"/>
                  <a:cs typeface="Arial" panose="020B0604020202020204" pitchFamily="34" charset="0"/>
                </a:rPr>
                <a:t>SHIFT</a:t>
              </a:r>
              <a:r>
                <a:rPr lang="da-DK" altLang="da-DK" sz="900" noProof="1">
                  <a:solidFill>
                    <a:srgbClr val="FFFFFF">
                      <a:lumMod val="50000"/>
                    </a:srgbClr>
                  </a:solidFill>
                  <a:ea typeface="Verdana" panose="020B0604030504040204" pitchFamily="34" charset="0"/>
                  <a:cs typeface="Arial" panose="020B0604020202020204" pitchFamily="34" charset="0"/>
                </a:rPr>
                <a:t>-knappen nede, mens der trækkes i billedets hjørner</a:t>
              </a:r>
            </a:p>
          </p:txBody>
        </p:sp>
        <p:grpSp>
          <p:nvGrpSpPr>
            <p:cNvPr id="20" name="Gruppe 1"/>
            <p:cNvGrpSpPr>
              <a:grpSpLocks/>
            </p:cNvGrpSpPr>
            <p:nvPr/>
          </p:nvGrpSpPr>
          <p:grpSpPr bwMode="auto">
            <a:xfrm>
              <a:off x="8227557" y="5472327"/>
              <a:ext cx="331787" cy="343015"/>
              <a:chOff x="8227737" y="5472259"/>
              <a:chExt cx="331631" cy="343667"/>
            </a:xfrm>
          </p:grpSpPr>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1265" y="5472375"/>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ounded Rectangle 25"/>
              <p:cNvSpPr/>
              <p:nvPr/>
            </p:nvSpPr>
            <p:spPr>
              <a:xfrm>
                <a:off x="8227737" y="5472259"/>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dirty="0">
                  <a:solidFill>
                    <a:srgbClr val="FFFFFF"/>
                  </a:solidFill>
                </a:endParaRPr>
              </a:p>
            </p:txBody>
          </p:sp>
        </p:grpSp>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6263" y="468802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Tekstfelt 4"/>
          <p:cNvSpPr txBox="1"/>
          <p:nvPr userDrawn="1"/>
        </p:nvSpPr>
        <p:spPr>
          <a:xfrm>
            <a:off x="1371601" y="155324"/>
            <a:ext cx="2340260" cy="161583"/>
          </a:xfrm>
          <a:prstGeom prst="rect">
            <a:avLst/>
          </a:prstGeom>
          <a:noFill/>
        </p:spPr>
        <p:txBody>
          <a:bodyPr wrap="square" lIns="0" tIns="0" rIns="0" bIns="0" rtlCol="0">
            <a:noAutofit/>
          </a:bodyPr>
          <a:lstStyle/>
          <a:p>
            <a:pPr fontAlgn="auto">
              <a:spcBef>
                <a:spcPts val="0"/>
              </a:spcBef>
              <a:spcAft>
                <a:spcPts val="0"/>
              </a:spcAft>
            </a:pPr>
            <a:r>
              <a:rPr lang="da-DK" sz="1200" b="1" dirty="0">
                <a:solidFill>
                  <a:srgbClr val="565656"/>
                </a:solidFill>
                <a:latin typeface="Arial"/>
              </a:rPr>
              <a:t>Region Hovedstaden</a:t>
            </a:r>
          </a:p>
        </p:txBody>
      </p:sp>
    </p:spTree>
    <p:extLst>
      <p:ext uri="{BB962C8B-B14F-4D97-AF65-F5344CB8AC3E}">
        <p14:creationId xmlns:p14="http://schemas.microsoft.com/office/powerpoint/2010/main" val="20476919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elt &amp; tekstsp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368000" y="681543"/>
            <a:ext cx="7091788" cy="844457"/>
          </a:xfrm>
        </p:spPr>
        <p:txBody>
          <a:bodyPr/>
          <a:lstStyle/>
          <a:p>
            <a:r>
              <a:rPr lang="da-DK" dirty="0"/>
              <a:t>Overskrift 27pt i to eller flere linjer </a:t>
            </a:r>
            <a:br>
              <a:rPr lang="da-DK" dirty="0"/>
            </a:br>
            <a:r>
              <a:rPr lang="da-DK" dirty="0"/>
              <a:t>teksten vokser opad</a:t>
            </a:r>
          </a:p>
        </p:txBody>
      </p:sp>
      <p:sp>
        <p:nvSpPr>
          <p:cNvPr id="5" name="Pladsholder til sidefod 4"/>
          <p:cNvSpPr>
            <a:spLocks noGrp="1"/>
          </p:cNvSpPr>
          <p:nvPr>
            <p:ph type="ftr" sz="quarter" idx="11"/>
          </p:nvPr>
        </p:nvSpPr>
        <p:spPr/>
        <p:txBody>
          <a:bodyPr/>
          <a:lstStyle/>
          <a:p>
            <a:r>
              <a:rPr>
                <a:solidFill>
                  <a:srgbClr val="FFFFFF"/>
                </a:solidFill>
              </a:rPr>
              <a:t>Titel/beskrivelse (Sidehoved/fod)</a:t>
            </a: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grpSp>
        <p:nvGrpSpPr>
          <p:cNvPr id="17" name="Gruppe 16"/>
          <p:cNvGrpSpPr>
            <a:grpSpLocks/>
          </p:cNvGrpSpPr>
          <p:nvPr userDrawn="1"/>
        </p:nvGrpSpPr>
        <p:grpSpPr bwMode="auto">
          <a:xfrm>
            <a:off x="-2186217" y="1746649"/>
            <a:ext cx="2032000" cy="1841530"/>
            <a:chOff x="6573838" y="3603625"/>
            <a:chExt cx="2032000" cy="2455243"/>
          </a:xfrm>
        </p:grpSpPr>
        <p:sp>
          <p:nvSpPr>
            <p:cNvPr id="18" name="TextBox 12"/>
            <p:cNvSpPr txBox="1">
              <a:spLocks noChangeArrowheads="1"/>
            </p:cNvSpPr>
            <p:nvPr/>
          </p:nvSpPr>
          <p:spPr bwMode="auto">
            <a:xfrm>
              <a:off x="6573838" y="3603625"/>
              <a:ext cx="2032000" cy="245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auto" hangingPunct="1">
                <a:spcBef>
                  <a:spcPts val="0"/>
                </a:spcBef>
                <a:spcAft>
                  <a:spcPts val="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Indsæt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1.</a:t>
              </a:r>
              <a:r>
                <a:rPr lang="da-DK" sz="900" noProof="1">
                  <a:solidFill>
                    <a:srgbClr val="FFFFFF">
                      <a:lumMod val="50000"/>
                    </a:srgbClr>
                  </a:solidFill>
                  <a:ea typeface="Verdana" panose="020B0604030504040204" pitchFamily="34" charset="0"/>
                  <a:cs typeface="Arial" panose="020B0604020202020204" pitchFamily="34" charset="0"/>
                </a:rPr>
                <a:t> Klik på det lille billede-indsættelsesikon i midten</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af pladsholderen</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2. </a:t>
              </a:r>
              <a:r>
                <a:rPr lang="da-DK" sz="900" noProof="1">
                  <a:solidFill>
                    <a:srgbClr val="FFFFFF">
                      <a:lumMod val="50000"/>
                    </a:srgbClr>
                  </a:solidFill>
                  <a:ea typeface="Verdana" panose="020B0604030504040204" pitchFamily="34" charset="0"/>
                  <a:cs typeface="Arial" panose="020B0604020202020204" pitchFamily="34" charset="0"/>
                </a:rPr>
                <a:t>Indsæt det ønskede billede</a:t>
              </a:r>
            </a:p>
            <a:p>
              <a:pPr algn="r" eaLnBrk="1" fontAlgn="auto" hangingPunct="1">
                <a:spcBef>
                  <a:spcPts val="0"/>
                </a:spcBef>
                <a:spcAft>
                  <a:spcPts val="240"/>
                </a:spcAft>
                <a:buFontTx/>
                <a:buNone/>
                <a:defRPr/>
              </a:pPr>
              <a:r>
                <a:rPr lang="da-DK" sz="900" b="1" noProof="1">
                  <a:solidFill>
                    <a:srgbClr val="FFFFFF">
                      <a:lumMod val="50000"/>
                    </a:srgbClr>
                  </a:solidFill>
                  <a:ea typeface="Verdana" panose="020B0604030504040204" pitchFamily="34" charset="0"/>
                  <a:cs typeface="Arial" panose="020B0604020202020204" pitchFamily="34" charset="0"/>
                </a:rPr>
                <a:t>3. </a:t>
              </a:r>
              <a:r>
                <a:rPr lang="da-DK" sz="900" noProof="1">
                  <a:solidFill>
                    <a:srgbClr val="FFFFFF">
                      <a:lumMod val="50000"/>
                    </a:srgbClr>
                  </a:solidFill>
                  <a:ea typeface="Verdana" panose="020B0604030504040204" pitchFamily="34" charset="0"/>
                  <a:cs typeface="Arial" panose="020B0604020202020204" pitchFamily="34" charset="0"/>
                </a:rPr>
                <a:t>Klik </a:t>
              </a:r>
              <a:r>
                <a:rPr lang="da-DK" sz="900" b="1" noProof="1">
                  <a:solidFill>
                    <a:srgbClr val="FFFFFF">
                      <a:lumMod val="50000"/>
                    </a:srgbClr>
                  </a:solidFill>
                  <a:ea typeface="Verdana" panose="020B0604030504040204" pitchFamily="34" charset="0"/>
                  <a:cs typeface="Arial" panose="020B0604020202020204" pitchFamily="34" charset="0"/>
                </a:rPr>
                <a:t>Beskær </a:t>
              </a:r>
              <a:r>
                <a:rPr lang="da-DK" sz="900" noProof="1">
                  <a:solidFill>
                    <a:srgbClr val="FFFFFF">
                      <a:lumMod val="50000"/>
                    </a:srgbClr>
                  </a:solidFill>
                  <a:ea typeface="Verdana" panose="020B0604030504040204" pitchFamily="34" charset="0"/>
                  <a:cs typeface="Arial" panose="020B0604020202020204" pitchFamily="34" charset="0"/>
                </a:rPr>
                <a:t>for at ændre</a:t>
              </a:r>
            </a:p>
            <a:p>
              <a:pPr algn="r" eaLnBrk="1" fontAlgn="auto" hangingPunct="1">
                <a:spcBef>
                  <a:spcPts val="0"/>
                </a:spcBef>
                <a:spcAft>
                  <a:spcPts val="240"/>
                </a:spcAft>
                <a:buFontTx/>
                <a:buNone/>
                <a:defRPr/>
              </a:pPr>
              <a:r>
                <a:rPr lang="da-DK" sz="900" noProof="1">
                  <a:solidFill>
                    <a:srgbClr val="FFFFFF">
                      <a:lumMod val="50000"/>
                    </a:srgbClr>
                  </a:solidFill>
                  <a:ea typeface="Verdana" panose="020B0604030504040204" pitchFamily="34" charset="0"/>
                  <a:cs typeface="Arial" panose="020B0604020202020204" pitchFamily="34" charset="0"/>
                </a:rPr>
                <a:t>billedets fokus/størrelse</a:t>
              </a: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endParaRPr lang="da-DK" altLang="da-DK" sz="900" b="1" noProof="1">
                <a:solidFill>
                  <a:srgbClr val="FFFFFF">
                    <a:lumMod val="50000"/>
                  </a:srgbClr>
                </a:solidFill>
                <a:ea typeface="Verdana" panose="020B0604030504040204" pitchFamily="34" charset="0"/>
                <a:cs typeface="Arial" panose="020B0604020202020204" pitchFamily="34" charset="0"/>
              </a:endParaRPr>
            </a:p>
            <a:p>
              <a:pPr algn="r" eaLnBrk="1" fontAlgn="auto" hangingPunct="1">
                <a:spcBef>
                  <a:spcPct val="0"/>
                </a:spcBef>
                <a:spcAft>
                  <a:spcPts val="240"/>
                </a:spcAft>
                <a:buFontTx/>
                <a:buNone/>
                <a:defRPr/>
              </a:pPr>
              <a:r>
                <a:rPr lang="da-DK" altLang="da-DK" sz="900" b="1" noProof="1">
                  <a:solidFill>
                    <a:srgbClr val="FFFFFF">
                      <a:lumMod val="50000"/>
                    </a:srgbClr>
                  </a:solidFill>
                  <a:ea typeface="Verdana" panose="020B0604030504040204" pitchFamily="34" charset="0"/>
                  <a:cs typeface="Arial" panose="020B0604020202020204" pitchFamily="34" charset="0"/>
                </a:rPr>
                <a:t>4. </a:t>
              </a:r>
              <a:r>
                <a:rPr lang="da-DK" altLang="da-DK" sz="900" noProof="1">
                  <a:solidFill>
                    <a:srgbClr val="FFFFFF">
                      <a:lumMod val="50000"/>
                    </a:srgbClr>
                  </a:solidFill>
                  <a:ea typeface="Verdana" panose="020B0604030504040204" pitchFamily="34" charset="0"/>
                  <a:cs typeface="Arial" panose="020B0604020202020204" pitchFamily="34" charset="0"/>
                </a:rPr>
                <a:t>Ønsker du at skalere billedet, så hold </a:t>
              </a:r>
              <a:r>
                <a:rPr lang="da-DK" altLang="da-DK" sz="900" b="1" noProof="1">
                  <a:solidFill>
                    <a:srgbClr val="FFFFFF">
                      <a:lumMod val="50000"/>
                    </a:srgbClr>
                  </a:solidFill>
                  <a:ea typeface="Verdana" panose="020B0604030504040204" pitchFamily="34" charset="0"/>
                  <a:cs typeface="Arial" panose="020B0604020202020204" pitchFamily="34" charset="0"/>
                </a:rPr>
                <a:t>SHIFT</a:t>
              </a:r>
              <a:r>
                <a:rPr lang="da-DK" altLang="da-DK" sz="900" noProof="1">
                  <a:solidFill>
                    <a:srgbClr val="FFFFFF">
                      <a:lumMod val="50000"/>
                    </a:srgbClr>
                  </a:solidFill>
                  <a:ea typeface="Verdana" panose="020B0604030504040204" pitchFamily="34" charset="0"/>
                  <a:cs typeface="Arial" panose="020B0604020202020204" pitchFamily="34" charset="0"/>
                </a:rPr>
                <a:t>-knappen nede, mens der trækkes i billedets hjørner</a:t>
              </a:r>
            </a:p>
          </p:txBody>
        </p:sp>
        <p:grpSp>
          <p:nvGrpSpPr>
            <p:cNvPr id="19" name="Gruppe 1"/>
            <p:cNvGrpSpPr>
              <a:grpSpLocks/>
            </p:cNvGrpSpPr>
            <p:nvPr/>
          </p:nvGrpSpPr>
          <p:grpSpPr bwMode="auto">
            <a:xfrm>
              <a:off x="8227557" y="5472327"/>
              <a:ext cx="331787" cy="343015"/>
              <a:chOff x="8227737" y="5472259"/>
              <a:chExt cx="331631" cy="343667"/>
            </a:xfrm>
          </p:grpSpPr>
          <p:pic>
            <p:nvPicPr>
              <p:cNvPr id="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1265" y="5472375"/>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ounded Rectangle 25"/>
              <p:cNvSpPr/>
              <p:nvPr/>
            </p:nvSpPr>
            <p:spPr>
              <a:xfrm>
                <a:off x="8227737" y="5472259"/>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a-DK" dirty="0">
                  <a:solidFill>
                    <a:srgbClr val="FFFFFF"/>
                  </a:solidFill>
                </a:endParaRPr>
              </a:p>
            </p:txBody>
          </p:sp>
        </p:gr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6263" y="4688029"/>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7" name="Pladsholder til tekst 1"/>
          <p:cNvSpPr>
            <a:spLocks noGrp="1"/>
          </p:cNvSpPr>
          <p:nvPr>
            <p:ph type="body" sz="quarter" idx="15" hasCustomPrompt="1"/>
          </p:nvPr>
        </p:nvSpPr>
        <p:spPr>
          <a:xfrm>
            <a:off x="1371600" y="3698521"/>
            <a:ext cx="3317874" cy="417470"/>
          </a:xfrm>
        </p:spPr>
        <p:txBody>
          <a:bodyPr/>
          <a:lstStyle>
            <a:lvl1pPr marL="0" indent="0">
              <a:lnSpc>
                <a:spcPct val="85000"/>
              </a:lnSpc>
              <a:buNone/>
              <a:defRPr sz="1400" baseline="0"/>
            </a:lvl1pPr>
            <a:lvl2pPr>
              <a:defRPr sz="1800"/>
            </a:lvl2pPr>
            <a:lvl3pPr marL="323912">
              <a:defRPr sz="1600"/>
            </a:lvl3pPr>
            <a:lvl4pPr marL="539852">
              <a:defRPr lang="da-DK" sz="1400" kern="1200" dirty="0" smtClean="0">
                <a:solidFill>
                  <a:schemeClr val="tx1"/>
                </a:solidFill>
                <a:latin typeface="+mn-lt"/>
                <a:ea typeface="+mn-ea"/>
                <a:cs typeface="+mn-cs"/>
              </a:defRPr>
            </a:lvl4pPr>
            <a:lvl5pPr marL="719802" indent="-89978">
              <a:defRPr sz="1200"/>
            </a:lvl5pPr>
          </a:lstStyle>
          <a:p>
            <a:pPr lvl="0"/>
            <a:r>
              <a:rPr lang="da-DK" dirty="0"/>
              <a:t>Billedtekst 14pt i to eller max tre linjer</a:t>
            </a:r>
          </a:p>
        </p:txBody>
      </p:sp>
      <p:sp>
        <p:nvSpPr>
          <p:cNvPr id="28" name="Pladsholder til billede 2"/>
          <p:cNvSpPr>
            <a:spLocks noGrp="1"/>
          </p:cNvSpPr>
          <p:nvPr>
            <p:ph type="pic" sz="quarter" idx="17" hasCustomPrompt="1"/>
          </p:nvPr>
        </p:nvSpPr>
        <p:spPr>
          <a:xfrm>
            <a:off x="1368000" y="1746659"/>
            <a:ext cx="3319200" cy="1857421"/>
          </a:xfrm>
        </p:spPr>
        <p:txBody>
          <a:bodyPr tIns="611835" anchor="ctr" anchorCtr="0"/>
          <a:lstStyle>
            <a:lvl1pPr marL="0" indent="0" algn="ctr">
              <a:buNone/>
              <a:defRPr sz="1400" baseline="0">
                <a:solidFill>
                  <a:schemeClr val="accent6"/>
                </a:solidFill>
              </a:defRPr>
            </a:lvl1pPr>
          </a:lstStyle>
          <a:p>
            <a:r>
              <a:rPr lang="da-DK" dirty="0"/>
              <a:t>Klik på ikon for at indsætte billede</a:t>
            </a:r>
          </a:p>
        </p:txBody>
      </p:sp>
      <p:sp>
        <p:nvSpPr>
          <p:cNvPr id="24" name="Pladsholder til indhold 3"/>
          <p:cNvSpPr>
            <a:spLocks noGrp="1"/>
          </p:cNvSpPr>
          <p:nvPr>
            <p:ph sz="quarter" idx="14" hasCustomPrompt="1"/>
          </p:nvPr>
        </p:nvSpPr>
        <p:spPr>
          <a:xfrm>
            <a:off x="4888800" y="1745456"/>
            <a:ext cx="3570988" cy="2370535"/>
          </a:xfrm>
        </p:spPr>
        <p:txBody>
          <a:bodyPr/>
          <a:lstStyle>
            <a:lvl1pPr marL="125967" indent="-125967">
              <a:defRPr sz="1800"/>
            </a:lvl1pPr>
            <a:lvl2pPr marL="449879" indent="-107967">
              <a:defRPr sz="1600"/>
            </a:lvl2pPr>
            <a:lvl3pPr marL="809780" indent="-107967">
              <a:defRPr sz="1400"/>
            </a:lvl3pPr>
            <a:lvl4pPr marL="1151687" indent="-89978">
              <a:defRPr sz="1200"/>
            </a:lvl4pPr>
            <a:lvl5pPr marL="1511588" indent="-89978">
              <a:defRPr sz="1000"/>
            </a:lvl5pPr>
            <a:lvl6pPr marL="1871489">
              <a:defRPr sz="1000"/>
            </a:lvl6pPr>
            <a:lvl7pPr marL="2231390">
              <a:defRPr sz="1000"/>
            </a:lvl7pPr>
            <a:lvl8pPr marL="2591291">
              <a:defRPr/>
            </a:lvl8pPr>
            <a:lvl9pPr marL="2951192">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15" name="Pladsholder til tekst 3"/>
          <p:cNvSpPr>
            <a:spLocks noGrp="1"/>
          </p:cNvSpPr>
          <p:nvPr>
            <p:ph type="body" sz="quarter" idx="18"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16" name="Tekstfelt 4"/>
          <p:cNvSpPr txBox="1"/>
          <p:nvPr userDrawn="1"/>
        </p:nvSpPr>
        <p:spPr>
          <a:xfrm>
            <a:off x="1371601" y="155324"/>
            <a:ext cx="2340260" cy="161583"/>
          </a:xfrm>
          <a:prstGeom prst="rect">
            <a:avLst/>
          </a:prstGeom>
          <a:noFill/>
        </p:spPr>
        <p:txBody>
          <a:bodyPr wrap="square" lIns="0" tIns="0" rIns="0" bIns="0" rtlCol="0">
            <a:noAutofit/>
          </a:bodyPr>
          <a:lstStyle/>
          <a:p>
            <a:pPr fontAlgn="auto">
              <a:spcBef>
                <a:spcPts val="0"/>
              </a:spcBef>
              <a:spcAft>
                <a:spcPts val="0"/>
              </a:spcAft>
            </a:pPr>
            <a:r>
              <a:rPr lang="da-DK" sz="1200" b="1" dirty="0">
                <a:solidFill>
                  <a:srgbClr val="575757"/>
                </a:solidFill>
                <a:latin typeface="Arial"/>
              </a:rPr>
              <a:t>Region Hovedstaden</a:t>
            </a:r>
          </a:p>
        </p:txBody>
      </p:sp>
    </p:spTree>
    <p:extLst>
      <p:ext uri="{BB962C8B-B14F-4D97-AF65-F5344CB8AC3E}">
        <p14:creationId xmlns:p14="http://schemas.microsoft.com/office/powerpoint/2010/main" val="21763357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fsnit start">
    <p:spTree>
      <p:nvGrpSpPr>
        <p:cNvPr id="1" name=""/>
        <p:cNvGrpSpPr/>
        <p:nvPr/>
      </p:nvGrpSpPr>
      <p:grpSpPr>
        <a:xfrm>
          <a:off x="0" y="0"/>
          <a:ext cx="0" cy="0"/>
          <a:chOff x="0" y="0"/>
          <a:chExt cx="0" cy="0"/>
        </a:xfrm>
      </p:grpSpPr>
      <p:sp>
        <p:nvSpPr>
          <p:cNvPr id="21" name="Hvid dæk boks"/>
          <p:cNvSpPr/>
          <p:nvPr userDrawn="1"/>
        </p:nvSpPr>
        <p:spPr>
          <a:xfrm>
            <a:off x="0" y="0"/>
            <a:ext cx="9144000" cy="51435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fontAlgn="auto">
              <a:spcBef>
                <a:spcPts val="0"/>
              </a:spcBef>
              <a:spcAft>
                <a:spcPts val="0"/>
              </a:spcAft>
            </a:pPr>
            <a:endParaRPr lang="da-DK" sz="1800" dirty="0">
              <a:solidFill>
                <a:srgbClr val="FFFFFF"/>
              </a:solidFill>
            </a:endParaRPr>
          </a:p>
        </p:txBody>
      </p:sp>
      <p:sp>
        <p:nvSpPr>
          <p:cNvPr id="12" name="Rektangel 11"/>
          <p:cNvSpPr/>
          <p:nvPr userDrawn="1"/>
        </p:nvSpPr>
        <p:spPr>
          <a:xfrm>
            <a:off x="0" y="2"/>
            <a:ext cx="683568" cy="15286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13" name="Rektangel 12"/>
          <p:cNvSpPr/>
          <p:nvPr userDrawn="1"/>
        </p:nvSpPr>
        <p:spPr>
          <a:xfrm>
            <a:off x="0" y="1528767"/>
            <a:ext cx="683568" cy="3614885"/>
          </a:xfrm>
          <a:prstGeom prst="rect">
            <a:avLst/>
          </a:prstGeom>
          <a:solidFill>
            <a:srgbClr val="1F293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8" name="Titel 1"/>
          <p:cNvSpPr>
            <a:spLocks noGrp="1"/>
          </p:cNvSpPr>
          <p:nvPr>
            <p:ph type="title" hasCustomPrompt="1"/>
          </p:nvPr>
        </p:nvSpPr>
        <p:spPr>
          <a:xfrm>
            <a:off x="1371600" y="2031690"/>
            <a:ext cx="7086600" cy="2081920"/>
          </a:xfrm>
        </p:spPr>
        <p:txBody>
          <a:bodyPr anchor="t" anchorCtr="0"/>
          <a:lstStyle>
            <a:lvl1pPr>
              <a:defRPr sz="3700">
                <a:solidFill>
                  <a:schemeClr val="tx2"/>
                </a:solidFill>
              </a:defRPr>
            </a:lvl1pPr>
          </a:lstStyle>
          <a:p>
            <a:r>
              <a:rPr lang="da-DK" dirty="0"/>
              <a:t>Overskrift 37pt skrives her</a:t>
            </a:r>
            <a:br>
              <a:rPr lang="da-DK" dirty="0"/>
            </a:br>
            <a:r>
              <a:rPr lang="da-DK" dirty="0"/>
              <a:t>i to eller flere linjer</a:t>
            </a:r>
          </a:p>
        </p:txBody>
      </p:sp>
      <p:sp>
        <p:nvSpPr>
          <p:cNvPr id="5" name="Pladsholder til sidefod 4"/>
          <p:cNvSpPr>
            <a:spLocks noGrp="1"/>
          </p:cNvSpPr>
          <p:nvPr>
            <p:ph type="ftr" sz="quarter" idx="11"/>
          </p:nvPr>
        </p:nvSpPr>
        <p:spPr/>
        <p:txBody>
          <a:bodyPr/>
          <a:lstStyle>
            <a:lvl1pPr>
              <a:defRPr>
                <a:solidFill>
                  <a:schemeClr val="tx1"/>
                </a:solidFill>
              </a:defRPr>
            </a:lvl1pPr>
          </a:lstStyle>
          <a:p>
            <a:r>
              <a:rPr>
                <a:solidFill>
                  <a:srgbClr val="333333"/>
                </a:solidFill>
              </a:rPr>
              <a:t>Titel/beskrivelse (Sidehoved/fod)</a:t>
            </a:r>
            <a:endParaRPr dirty="0">
              <a:solidFill>
                <a:srgbClr val="333333"/>
              </a:solidFill>
            </a:endParaRPr>
          </a:p>
        </p:txBody>
      </p:sp>
      <p:sp>
        <p:nvSpPr>
          <p:cNvPr id="6" name="Pladsholder til diasnummer 5"/>
          <p:cNvSpPr>
            <a:spLocks noGrp="1"/>
          </p:cNvSpPr>
          <p:nvPr>
            <p:ph type="sldNum" sz="quarter" idx="12"/>
          </p:nvPr>
        </p:nvSpPr>
        <p:spPr/>
        <p:txBody>
          <a:bodyPr/>
          <a:lstStyle>
            <a:lvl1pPr>
              <a:defRPr>
                <a:solidFill>
                  <a:schemeClr val="tx1"/>
                </a:solidFill>
              </a:defRPr>
            </a:lvl1pPr>
          </a:lstStyle>
          <a:p>
            <a:fld id="{667EC89C-17A0-4E64-A6D2-B825673CEEDF}" type="slidenum">
              <a:rPr smtClean="0">
                <a:solidFill>
                  <a:srgbClr val="333333"/>
                </a:solidFill>
              </a:rPr>
              <a:pPr/>
              <a:t>‹#›</a:t>
            </a:fld>
            <a:endParaRPr dirty="0">
              <a:solidFill>
                <a:srgbClr val="333333"/>
              </a:solidFill>
            </a:endParaRPr>
          </a:p>
        </p:txBody>
      </p:sp>
      <p:grpSp>
        <p:nvGrpSpPr>
          <p:cNvPr id="14" name="Logo"/>
          <p:cNvGrpSpPr/>
          <p:nvPr userDrawn="1"/>
        </p:nvGrpSpPr>
        <p:grpSpPr>
          <a:xfrm>
            <a:off x="457212" y="1188006"/>
            <a:ext cx="685775" cy="514331"/>
            <a:chOff x="5871397" y="3561347"/>
            <a:chExt cx="2057324" cy="2057324"/>
          </a:xfrm>
        </p:grpSpPr>
        <p:pic>
          <p:nvPicPr>
            <p:cNvPr id="15" name="Billed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71397" y="3561347"/>
              <a:ext cx="2057324" cy="2057324"/>
            </a:xfrm>
            <a:prstGeom prst="rect">
              <a:avLst/>
            </a:prstGeom>
          </p:spPr>
        </p:pic>
        <p:pic>
          <p:nvPicPr>
            <p:cNvPr id="16" name="Billed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40992" y="3692094"/>
              <a:ext cx="349250" cy="1784350"/>
            </a:xfrm>
            <a:prstGeom prst="rect">
              <a:avLst/>
            </a:prstGeom>
          </p:spPr>
        </p:pic>
      </p:grpSp>
      <p:sp>
        <p:nvSpPr>
          <p:cNvPr id="17" name="Pladsholder til tekst 3"/>
          <p:cNvSpPr>
            <a:spLocks noGrp="1"/>
          </p:cNvSpPr>
          <p:nvPr>
            <p:ph type="body" sz="quarter" idx="13"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18" name="Tekstfelt 4"/>
          <p:cNvSpPr txBox="1"/>
          <p:nvPr userDrawn="1"/>
        </p:nvSpPr>
        <p:spPr>
          <a:xfrm>
            <a:off x="1371601" y="155324"/>
            <a:ext cx="2340260" cy="161583"/>
          </a:xfrm>
          <a:prstGeom prst="rect">
            <a:avLst/>
          </a:prstGeom>
          <a:noFill/>
        </p:spPr>
        <p:txBody>
          <a:bodyPr wrap="square" lIns="0" tIns="0" rIns="0" bIns="0" rtlCol="0">
            <a:noAutofit/>
          </a:bodyPr>
          <a:lstStyle/>
          <a:p>
            <a:pPr fontAlgn="auto">
              <a:spcBef>
                <a:spcPts val="0"/>
              </a:spcBef>
              <a:spcAft>
                <a:spcPts val="0"/>
              </a:spcAft>
            </a:pPr>
            <a:r>
              <a:rPr lang="da-DK" sz="1200" b="1" dirty="0">
                <a:solidFill>
                  <a:srgbClr val="565656"/>
                </a:solidFill>
                <a:latin typeface="Arial"/>
              </a:rPr>
              <a:t>Region Hovedstaden</a:t>
            </a:r>
          </a:p>
        </p:txBody>
      </p:sp>
      <p:pic>
        <p:nvPicPr>
          <p:cNvPr id="20" name="Billed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65164" y="4524966"/>
            <a:ext cx="2038984" cy="621000"/>
          </a:xfrm>
          <a:prstGeom prst="rect">
            <a:avLst/>
          </a:prstGeom>
        </p:spPr>
      </p:pic>
    </p:spTree>
    <p:extLst>
      <p:ext uri="{BB962C8B-B14F-4D97-AF65-F5344CB8AC3E}">
        <p14:creationId xmlns:p14="http://schemas.microsoft.com/office/powerpoint/2010/main" val="38195072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p:txBody>
          <a:bodyPr/>
          <a:lstStyle/>
          <a:p>
            <a:r>
              <a:rPr>
                <a:solidFill>
                  <a:srgbClr val="FFFFFF"/>
                </a:solidFill>
              </a:rPr>
              <a:t>Titel/beskrivelse (Sidehoved/fod)</a:t>
            </a:r>
          </a:p>
        </p:txBody>
      </p:sp>
      <p:sp>
        <p:nvSpPr>
          <p:cNvPr id="4" name="Pladsholder til diasnummer 3"/>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sp>
        <p:nvSpPr>
          <p:cNvPr id="5" name="Pladsholder til tekst 3"/>
          <p:cNvSpPr>
            <a:spLocks noGrp="1"/>
          </p:cNvSpPr>
          <p:nvPr>
            <p:ph type="body" sz="quarter" idx="13"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6" name="Tekstfelt 4"/>
          <p:cNvSpPr txBox="1"/>
          <p:nvPr userDrawn="1"/>
        </p:nvSpPr>
        <p:spPr>
          <a:xfrm>
            <a:off x="1371601" y="155324"/>
            <a:ext cx="2340260" cy="161583"/>
          </a:xfrm>
          <a:prstGeom prst="rect">
            <a:avLst/>
          </a:prstGeom>
          <a:noFill/>
        </p:spPr>
        <p:txBody>
          <a:bodyPr wrap="square" lIns="0" tIns="0" rIns="0" bIns="0" rtlCol="0">
            <a:noAutofit/>
          </a:bodyPr>
          <a:lstStyle/>
          <a:p>
            <a:pPr fontAlgn="auto">
              <a:spcBef>
                <a:spcPts val="0"/>
              </a:spcBef>
              <a:spcAft>
                <a:spcPts val="0"/>
              </a:spcAft>
            </a:pPr>
            <a:r>
              <a:rPr lang="da-DK" sz="1200" b="1" dirty="0">
                <a:solidFill>
                  <a:srgbClr val="565656"/>
                </a:solidFill>
                <a:latin typeface="Arial"/>
              </a:rPr>
              <a:t>Region Hovedstaden</a:t>
            </a:r>
          </a:p>
        </p:txBody>
      </p:sp>
    </p:spTree>
    <p:extLst>
      <p:ext uri="{BB962C8B-B14F-4D97-AF65-F5344CB8AC3E}">
        <p14:creationId xmlns:p14="http://schemas.microsoft.com/office/powerpoint/2010/main" val="22957060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lut ">
    <p:spTree>
      <p:nvGrpSpPr>
        <p:cNvPr id="1" name=""/>
        <p:cNvGrpSpPr/>
        <p:nvPr/>
      </p:nvGrpSpPr>
      <p:grpSpPr>
        <a:xfrm>
          <a:off x="0" y="0"/>
          <a:ext cx="0" cy="0"/>
          <a:chOff x="0" y="0"/>
          <a:chExt cx="0" cy="0"/>
        </a:xfrm>
      </p:grpSpPr>
      <p:sp>
        <p:nvSpPr>
          <p:cNvPr id="8" name="Rektangel 7"/>
          <p:cNvSpPr/>
          <p:nvPr userDrawn="1"/>
        </p:nvSpPr>
        <p:spPr>
          <a:xfrm>
            <a:off x="611567" y="0"/>
            <a:ext cx="8532007"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9" name="Rektangel 8"/>
          <p:cNvSpPr/>
          <p:nvPr userDrawn="1"/>
        </p:nvSpPr>
        <p:spPr>
          <a:xfrm>
            <a:off x="8460000" y="1"/>
            <a:ext cx="68356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10" name="Rektangel 9"/>
          <p:cNvSpPr/>
          <p:nvPr userDrawn="1"/>
        </p:nvSpPr>
        <p:spPr>
          <a:xfrm>
            <a:off x="0" y="0"/>
            <a:ext cx="683568" cy="5143648"/>
          </a:xfrm>
          <a:prstGeom prst="rect">
            <a:avLst/>
          </a:prstGeom>
          <a:solidFill>
            <a:srgbClr val="1F293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2" name="Titel 1"/>
          <p:cNvSpPr>
            <a:spLocks noGrp="1"/>
          </p:cNvSpPr>
          <p:nvPr>
            <p:ph type="title" hasCustomPrompt="1"/>
          </p:nvPr>
        </p:nvSpPr>
        <p:spPr>
          <a:xfrm>
            <a:off x="1371600" y="762550"/>
            <a:ext cx="7086600" cy="984098"/>
          </a:xfrm>
        </p:spPr>
        <p:txBody>
          <a:bodyPr/>
          <a:lstStyle>
            <a:lvl1pPr>
              <a:lnSpc>
                <a:spcPct val="85000"/>
              </a:lnSpc>
              <a:defRPr>
                <a:solidFill>
                  <a:schemeClr val="bg1"/>
                </a:solidFill>
              </a:defRPr>
            </a:lvl1pPr>
          </a:lstStyle>
          <a:p>
            <a:r>
              <a:rPr lang="da-DK" dirty="0"/>
              <a:t>Overskrift 27pt i to eller flere linjer </a:t>
            </a:r>
            <a:br>
              <a:rPr lang="da-DK" dirty="0"/>
            </a:br>
            <a:r>
              <a:rPr lang="da-DK" dirty="0"/>
              <a:t>teksten vokser opad</a:t>
            </a:r>
          </a:p>
        </p:txBody>
      </p:sp>
      <p:sp>
        <p:nvSpPr>
          <p:cNvPr id="11" name="Pladsholder til tekst 2"/>
          <p:cNvSpPr>
            <a:spLocks noGrp="1"/>
          </p:cNvSpPr>
          <p:nvPr>
            <p:ph type="body" sz="quarter" idx="15" hasCustomPrompt="1"/>
          </p:nvPr>
        </p:nvSpPr>
        <p:spPr>
          <a:xfrm>
            <a:off x="1368001" y="1939208"/>
            <a:ext cx="2995611" cy="486000"/>
          </a:xfrm>
        </p:spPr>
        <p:txBody>
          <a:bodyPr/>
          <a:lstStyle>
            <a:lvl1pPr marL="0" indent="0">
              <a:lnSpc>
                <a:spcPct val="85000"/>
              </a:lnSpc>
              <a:buNone/>
              <a:defRPr sz="1600" baseline="0">
                <a:solidFill>
                  <a:schemeClr val="bg1"/>
                </a:solidFill>
              </a:defRPr>
            </a:lvl1pPr>
            <a:lvl2pPr>
              <a:defRPr sz="1800">
                <a:solidFill>
                  <a:schemeClr val="bg1"/>
                </a:solidFill>
              </a:defRPr>
            </a:lvl2pPr>
            <a:lvl3pPr marL="323912">
              <a:defRPr sz="1600">
                <a:solidFill>
                  <a:schemeClr val="bg1"/>
                </a:solidFill>
              </a:defRPr>
            </a:lvl3pPr>
            <a:lvl4pPr marL="539852">
              <a:defRPr lang="da-DK" sz="1400" kern="1200" dirty="0" smtClean="0">
                <a:solidFill>
                  <a:schemeClr val="bg1"/>
                </a:solidFill>
                <a:latin typeface="+mn-lt"/>
                <a:ea typeface="+mn-ea"/>
                <a:cs typeface="+mn-cs"/>
              </a:defRPr>
            </a:lvl4pPr>
            <a:lvl5pPr marL="719802" indent="-89978">
              <a:defRPr sz="1200">
                <a:solidFill>
                  <a:schemeClr val="bg1"/>
                </a:solidFill>
              </a:defRPr>
            </a:lvl5pPr>
          </a:lstStyle>
          <a:p>
            <a:pPr lvl="0"/>
            <a:r>
              <a:rPr lang="da-DK" dirty="0"/>
              <a:t>Tak tekst 16pt i to eller max 3 linjer</a:t>
            </a:r>
          </a:p>
        </p:txBody>
      </p:sp>
      <p:sp>
        <p:nvSpPr>
          <p:cNvPr id="17" name="Pladsholder til tekst 3"/>
          <p:cNvSpPr>
            <a:spLocks noGrp="1"/>
          </p:cNvSpPr>
          <p:nvPr>
            <p:ph type="body" sz="quarter" idx="16" hasCustomPrompt="1"/>
          </p:nvPr>
        </p:nvSpPr>
        <p:spPr>
          <a:xfrm>
            <a:off x="1368001" y="2618192"/>
            <a:ext cx="2995611" cy="486000"/>
          </a:xfrm>
        </p:spPr>
        <p:txBody>
          <a:bodyPr/>
          <a:lstStyle>
            <a:lvl1pPr marL="0" indent="0">
              <a:lnSpc>
                <a:spcPct val="85000"/>
              </a:lnSpc>
              <a:buNone/>
              <a:defRPr sz="1600">
                <a:solidFill>
                  <a:schemeClr val="bg1"/>
                </a:solidFill>
              </a:defRPr>
            </a:lvl1pPr>
            <a:lvl2pPr>
              <a:defRPr sz="1800">
                <a:solidFill>
                  <a:schemeClr val="bg1"/>
                </a:solidFill>
              </a:defRPr>
            </a:lvl2pPr>
            <a:lvl3pPr marL="323912">
              <a:defRPr sz="1600">
                <a:solidFill>
                  <a:schemeClr val="bg1"/>
                </a:solidFill>
              </a:defRPr>
            </a:lvl3pPr>
            <a:lvl4pPr marL="539852">
              <a:defRPr lang="da-DK" sz="1400" kern="1200" dirty="0" smtClean="0">
                <a:solidFill>
                  <a:schemeClr val="bg1"/>
                </a:solidFill>
                <a:latin typeface="+mn-lt"/>
                <a:ea typeface="+mn-ea"/>
                <a:cs typeface="+mn-cs"/>
              </a:defRPr>
            </a:lvl4pPr>
            <a:lvl5pPr marL="719802" indent="-89978">
              <a:defRPr sz="1200">
                <a:solidFill>
                  <a:schemeClr val="bg1"/>
                </a:solidFill>
              </a:defRPr>
            </a:lvl5pPr>
          </a:lstStyle>
          <a:p>
            <a:pPr lvl="0"/>
            <a:r>
              <a:rPr lang="da-DK" dirty="0"/>
              <a:t>Tak tekst 16pt i to eller max 3 linjer</a:t>
            </a:r>
          </a:p>
        </p:txBody>
      </p:sp>
      <p:sp>
        <p:nvSpPr>
          <p:cNvPr id="18" name="Pladsholder til tekst 4"/>
          <p:cNvSpPr>
            <a:spLocks noGrp="1"/>
          </p:cNvSpPr>
          <p:nvPr>
            <p:ph type="body" sz="quarter" idx="17" hasCustomPrompt="1"/>
          </p:nvPr>
        </p:nvSpPr>
        <p:spPr>
          <a:xfrm>
            <a:off x="4654766" y="1938600"/>
            <a:ext cx="2995611" cy="486000"/>
          </a:xfrm>
        </p:spPr>
        <p:txBody>
          <a:bodyPr/>
          <a:lstStyle>
            <a:lvl1pPr marL="0" indent="0">
              <a:lnSpc>
                <a:spcPct val="85000"/>
              </a:lnSpc>
              <a:buNone/>
              <a:defRPr sz="1600">
                <a:solidFill>
                  <a:schemeClr val="bg1"/>
                </a:solidFill>
              </a:defRPr>
            </a:lvl1pPr>
            <a:lvl2pPr>
              <a:defRPr sz="1800">
                <a:solidFill>
                  <a:schemeClr val="bg1"/>
                </a:solidFill>
              </a:defRPr>
            </a:lvl2pPr>
            <a:lvl3pPr marL="323912">
              <a:defRPr sz="1600">
                <a:solidFill>
                  <a:schemeClr val="bg1"/>
                </a:solidFill>
              </a:defRPr>
            </a:lvl3pPr>
            <a:lvl4pPr marL="539852">
              <a:defRPr lang="da-DK" sz="1400" kern="1200" dirty="0" smtClean="0">
                <a:solidFill>
                  <a:schemeClr val="bg1"/>
                </a:solidFill>
                <a:latin typeface="+mn-lt"/>
                <a:ea typeface="+mn-ea"/>
                <a:cs typeface="+mn-cs"/>
              </a:defRPr>
            </a:lvl4pPr>
            <a:lvl5pPr marL="719802" indent="-89978">
              <a:defRPr sz="1200">
                <a:solidFill>
                  <a:schemeClr val="bg1"/>
                </a:solidFill>
              </a:defRPr>
            </a:lvl5pPr>
          </a:lstStyle>
          <a:p>
            <a:pPr lvl="0"/>
            <a:r>
              <a:rPr lang="da-DK" dirty="0"/>
              <a:t>Tak tekst 16pt i to eller max 3 linjer</a:t>
            </a:r>
          </a:p>
        </p:txBody>
      </p:sp>
      <p:sp>
        <p:nvSpPr>
          <p:cNvPr id="19" name="Pladsholder til tekst5"/>
          <p:cNvSpPr>
            <a:spLocks noGrp="1"/>
          </p:cNvSpPr>
          <p:nvPr>
            <p:ph type="body" sz="quarter" idx="18" hasCustomPrompt="1"/>
          </p:nvPr>
        </p:nvSpPr>
        <p:spPr>
          <a:xfrm>
            <a:off x="4654766" y="2619000"/>
            <a:ext cx="2995611" cy="486000"/>
          </a:xfrm>
        </p:spPr>
        <p:txBody>
          <a:bodyPr/>
          <a:lstStyle>
            <a:lvl1pPr marL="0" indent="0">
              <a:lnSpc>
                <a:spcPct val="85000"/>
              </a:lnSpc>
              <a:buNone/>
              <a:defRPr sz="1600">
                <a:solidFill>
                  <a:schemeClr val="bg1"/>
                </a:solidFill>
              </a:defRPr>
            </a:lvl1pPr>
            <a:lvl2pPr>
              <a:defRPr sz="1800">
                <a:solidFill>
                  <a:schemeClr val="bg1"/>
                </a:solidFill>
              </a:defRPr>
            </a:lvl2pPr>
            <a:lvl3pPr marL="323912">
              <a:defRPr sz="1600">
                <a:solidFill>
                  <a:schemeClr val="bg1"/>
                </a:solidFill>
              </a:defRPr>
            </a:lvl3pPr>
            <a:lvl4pPr marL="539852">
              <a:defRPr lang="da-DK" sz="1400" kern="1200" dirty="0" smtClean="0">
                <a:solidFill>
                  <a:schemeClr val="bg1"/>
                </a:solidFill>
                <a:latin typeface="+mn-lt"/>
                <a:ea typeface="+mn-ea"/>
                <a:cs typeface="+mn-cs"/>
              </a:defRPr>
            </a:lvl4pPr>
            <a:lvl5pPr marL="719802" indent="-89978">
              <a:defRPr sz="1200">
                <a:solidFill>
                  <a:schemeClr val="bg1"/>
                </a:solidFill>
              </a:defRPr>
            </a:lvl5pPr>
          </a:lstStyle>
          <a:p>
            <a:pPr lvl="0"/>
            <a:r>
              <a:rPr lang="da-DK" dirty="0"/>
              <a:t>Tak tekst 16pt i to eller max 3 linjer</a:t>
            </a:r>
          </a:p>
        </p:txBody>
      </p:sp>
      <p:sp>
        <p:nvSpPr>
          <p:cNvPr id="5" name="Pladsholder til sidefod 4"/>
          <p:cNvSpPr>
            <a:spLocks noGrp="1"/>
          </p:cNvSpPr>
          <p:nvPr>
            <p:ph type="ftr" sz="quarter" idx="11"/>
          </p:nvPr>
        </p:nvSpPr>
        <p:spPr/>
        <p:txBody>
          <a:bodyPr/>
          <a:lstStyle/>
          <a:p>
            <a:r>
              <a:rPr>
                <a:solidFill>
                  <a:srgbClr val="FFFFFF"/>
                </a:solidFill>
              </a:rPr>
              <a:t>Titel/beskrivelse (Sidehoved/fod)</a:t>
            </a:r>
          </a:p>
        </p:txBody>
      </p:sp>
      <p:sp>
        <p:nvSpPr>
          <p:cNvPr id="6" name="Pladsholder til diasnummer 5"/>
          <p:cNvSpPr>
            <a:spLocks noGrp="1"/>
          </p:cNvSpPr>
          <p:nvPr>
            <p:ph type="sldNum" sz="quarter" idx="12"/>
          </p:nvPr>
        </p:nvSpPr>
        <p:spPr/>
        <p:txBody>
          <a:bodyPr/>
          <a:lstStyle/>
          <a:p>
            <a:fld id="{667EC89C-17A0-4E64-A6D2-B825673CEEDF}" type="slidenum">
              <a:rPr>
                <a:solidFill>
                  <a:srgbClr val="FFFFFF"/>
                </a:solidFill>
              </a:rPr>
              <a:pPr/>
              <a:t>‹#›</a:t>
            </a:fld>
            <a:endParaRPr dirty="0">
              <a:solidFill>
                <a:srgbClr val="FFFFFF"/>
              </a:solidFill>
            </a:endParaRPr>
          </a:p>
        </p:txBody>
      </p:sp>
      <p:grpSp>
        <p:nvGrpSpPr>
          <p:cNvPr id="14" name="Logo"/>
          <p:cNvGrpSpPr/>
          <p:nvPr userDrawn="1"/>
        </p:nvGrpSpPr>
        <p:grpSpPr>
          <a:xfrm>
            <a:off x="457212" y="3605257"/>
            <a:ext cx="685775" cy="514331"/>
            <a:chOff x="5871397" y="3561347"/>
            <a:chExt cx="2057324" cy="2057324"/>
          </a:xfrm>
        </p:grpSpPr>
        <p:pic>
          <p:nvPicPr>
            <p:cNvPr id="15" name="Billed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71397" y="3561347"/>
              <a:ext cx="2057324" cy="2057324"/>
            </a:xfrm>
            <a:prstGeom prst="rect">
              <a:avLst/>
            </a:prstGeom>
          </p:spPr>
        </p:pic>
        <p:pic>
          <p:nvPicPr>
            <p:cNvPr id="16" name="Billed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40992" y="3692094"/>
              <a:ext cx="349250" cy="1784350"/>
            </a:xfrm>
            <a:prstGeom prst="rect">
              <a:avLst/>
            </a:prstGeom>
          </p:spPr>
        </p:pic>
      </p:grpSp>
      <p:sp>
        <p:nvSpPr>
          <p:cNvPr id="20" name="Pladsholder til tekst 3"/>
          <p:cNvSpPr>
            <a:spLocks noGrp="1"/>
          </p:cNvSpPr>
          <p:nvPr>
            <p:ph type="body" sz="quarter" idx="13" hasCustomPrompt="1"/>
          </p:nvPr>
        </p:nvSpPr>
        <p:spPr>
          <a:xfrm>
            <a:off x="1371600" y="299395"/>
            <a:ext cx="7092000" cy="268833"/>
          </a:xfrm>
        </p:spPr>
        <p:txBody>
          <a:bodyPr/>
          <a:lstStyle>
            <a:lvl1pPr marL="0" indent="0">
              <a:buNone/>
              <a:defRPr lang="da-DK" sz="1200" b="1" kern="1200" dirty="0">
                <a:solidFill>
                  <a:srgbClr val="B3B3B3"/>
                </a:solidFill>
                <a:latin typeface="+mn-lt"/>
                <a:ea typeface="+mn-ea"/>
                <a:cs typeface="+mn-cs"/>
              </a:defRPr>
            </a:lvl1pPr>
          </a:lstStyle>
          <a:p>
            <a:pPr lvl="0"/>
            <a:r>
              <a:rPr lang="da-DK" dirty="0"/>
              <a:t>Evt. center/afdeling/enhed skrives her</a:t>
            </a:r>
          </a:p>
        </p:txBody>
      </p:sp>
      <p:sp>
        <p:nvSpPr>
          <p:cNvPr id="21" name="Tekstfelt 4"/>
          <p:cNvSpPr txBox="1"/>
          <p:nvPr userDrawn="1"/>
        </p:nvSpPr>
        <p:spPr>
          <a:xfrm>
            <a:off x="1371601" y="155324"/>
            <a:ext cx="2340260" cy="161583"/>
          </a:xfrm>
          <a:prstGeom prst="rect">
            <a:avLst/>
          </a:prstGeom>
          <a:noFill/>
        </p:spPr>
        <p:txBody>
          <a:bodyPr wrap="square" lIns="0" tIns="0" rIns="0" bIns="0" rtlCol="0">
            <a:noAutofit/>
          </a:bodyPr>
          <a:lstStyle/>
          <a:p>
            <a:pPr fontAlgn="auto">
              <a:spcBef>
                <a:spcPts val="0"/>
              </a:spcBef>
              <a:spcAft>
                <a:spcPts val="0"/>
              </a:spcAft>
            </a:pPr>
            <a:r>
              <a:rPr lang="da-DK" sz="1200" b="1" dirty="0">
                <a:solidFill>
                  <a:srgbClr val="FFFFFF"/>
                </a:solidFill>
                <a:latin typeface="Arial"/>
              </a:rPr>
              <a:t>Region Hovedstaden</a:t>
            </a:r>
          </a:p>
        </p:txBody>
      </p:sp>
      <p:pic>
        <p:nvPicPr>
          <p:cNvPr id="23" name="Billed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65164" y="4524966"/>
            <a:ext cx="2038985" cy="621000"/>
          </a:xfrm>
          <a:prstGeom prst="rect">
            <a:avLst/>
          </a:prstGeom>
        </p:spPr>
      </p:pic>
    </p:spTree>
    <p:extLst>
      <p:ext uri="{BB962C8B-B14F-4D97-AF65-F5344CB8AC3E}">
        <p14:creationId xmlns:p14="http://schemas.microsoft.com/office/powerpoint/2010/main" val="887407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image" Target="../media/image5.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image" Target="../media/image49.png"/><Relationship Id="rId5" Type="http://schemas.openxmlformats.org/officeDocument/2006/relationships/slideLayout" Target="../slideLayouts/slideLayout113.xml"/><Relationship Id="rId10" Type="http://schemas.openxmlformats.org/officeDocument/2006/relationships/theme" Target="../theme/theme10.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image" Target="../media/image52.png"/><Relationship Id="rId5" Type="http://schemas.openxmlformats.org/officeDocument/2006/relationships/image" Target="../media/image3.wmf"/><Relationship Id="rId4" Type="http://schemas.openxmlformats.org/officeDocument/2006/relationships/image" Target="../media/image5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3.wmf"/><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image" Target="../media/image21.png"/><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theme" Target="../theme/theme12.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image" Target="../media/image52.png"/><Relationship Id="rId5" Type="http://schemas.openxmlformats.org/officeDocument/2006/relationships/image" Target="../media/image3.wmf"/><Relationship Id="rId4" Type="http://schemas.openxmlformats.org/officeDocument/2006/relationships/image" Target="../media/image5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image" Target="../media/image44.png"/><Relationship Id="rId5" Type="http://schemas.openxmlformats.org/officeDocument/2006/relationships/slideLayout" Target="../slideLayouts/slideLayout136.xml"/><Relationship Id="rId10" Type="http://schemas.openxmlformats.org/officeDocument/2006/relationships/theme" Target="../theme/theme14.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image" Target="../media/image53.png"/><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10" Type="http://schemas.openxmlformats.org/officeDocument/2006/relationships/slideLayout" Target="../slideLayouts/slideLayout150.xml"/><Relationship Id="rId19" Type="http://schemas.openxmlformats.org/officeDocument/2006/relationships/theme" Target="../theme/theme15.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46.pn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image" Target="../media/image47.png"/><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image" Target="../media/image3.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19.png"/><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w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image" Target="../media/image26.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image" Target="../media/image44.png"/><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theme" Target="../theme/theme5.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10" Type="http://schemas.openxmlformats.org/officeDocument/2006/relationships/image" Target="../media/image44.png"/><Relationship Id="rId4" Type="http://schemas.openxmlformats.org/officeDocument/2006/relationships/slideLayout" Target="../slideLayouts/slideLayout77.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5" Type="http://schemas.openxmlformats.org/officeDocument/2006/relationships/slideLayout" Target="../slideLayouts/slideLayout86.xml"/><Relationship Id="rId10" Type="http://schemas.openxmlformats.org/officeDocument/2006/relationships/image" Target="../media/image44.png"/><Relationship Id="rId4" Type="http://schemas.openxmlformats.org/officeDocument/2006/relationships/slideLayout" Target="../slideLayouts/slideLayout85.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3.wmf"/><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image" Target="../media/image46.png"/><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theme" Target="../theme/theme8.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47.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image" Target="../media/image44.png"/><Relationship Id="rId5" Type="http://schemas.openxmlformats.org/officeDocument/2006/relationships/slideLayout" Target="../slideLayouts/slideLayout104.xml"/><Relationship Id="rId10" Type="http://schemas.openxmlformats.org/officeDocument/2006/relationships/theme" Target="../theme/theme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Rektangel 22">
            <a:extLst>
              <a:ext uri="{FF2B5EF4-FFF2-40B4-BE49-F238E27FC236}">
                <a16:creationId xmlns:a16="http://schemas.microsoft.com/office/drawing/2014/main" id="{330815ED-7933-408B-A156-7FBAE79D7B99}"/>
              </a:ext>
            </a:extLst>
          </p:cNvPr>
          <p:cNvSpPr/>
          <p:nvPr userDrawn="1"/>
        </p:nvSpPr>
        <p:spPr>
          <a:xfrm>
            <a:off x="458672" y="4630500"/>
            <a:ext cx="8172653" cy="513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350" dirty="0">
              <a:solidFill>
                <a:srgbClr val="FFFFFF"/>
              </a:solidFill>
            </a:endParaRPr>
          </a:p>
        </p:txBody>
      </p:sp>
      <p:sp>
        <p:nvSpPr>
          <p:cNvPr id="24" name="Rektangel 23">
            <a:extLst>
              <a:ext uri="{FF2B5EF4-FFF2-40B4-BE49-F238E27FC236}">
                <a16:creationId xmlns:a16="http://schemas.microsoft.com/office/drawing/2014/main" id="{06861227-A25D-401D-87C5-EC8B09EA8E24}"/>
              </a:ext>
            </a:extLst>
          </p:cNvPr>
          <p:cNvSpPr/>
          <p:nvPr userDrawn="1"/>
        </p:nvSpPr>
        <p:spPr>
          <a:xfrm>
            <a:off x="8631323" y="4630500"/>
            <a:ext cx="512676" cy="513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sz="1350" dirty="0">
              <a:solidFill>
                <a:srgbClr val="FFFFFF"/>
              </a:solidFill>
            </a:endParaRPr>
          </a:p>
        </p:txBody>
      </p:sp>
      <p:sp>
        <p:nvSpPr>
          <p:cNvPr id="25" name="Rektangel 24">
            <a:extLst>
              <a:ext uri="{FF2B5EF4-FFF2-40B4-BE49-F238E27FC236}">
                <a16:creationId xmlns:a16="http://schemas.microsoft.com/office/drawing/2014/main" id="{BE040EA2-4256-4BD3-AD4C-B05747A6B830}"/>
              </a:ext>
            </a:extLst>
          </p:cNvPr>
          <p:cNvSpPr/>
          <p:nvPr userDrawn="1"/>
        </p:nvSpPr>
        <p:spPr>
          <a:xfrm>
            <a:off x="0" y="0"/>
            <a:ext cx="512676" cy="463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auto">
              <a:spcBef>
                <a:spcPts val="0"/>
              </a:spcBef>
              <a:spcAft>
                <a:spcPts val="0"/>
              </a:spcAft>
            </a:pPr>
            <a:endParaRPr lang="en-GB" sz="1350" dirty="0">
              <a:solidFill>
                <a:srgbClr val="FFFFFF"/>
              </a:solidFill>
            </a:endParaRPr>
          </a:p>
        </p:txBody>
      </p:sp>
      <p:pic>
        <p:nvPicPr>
          <p:cNvPr id="515599450" name="LogoColorDefault"/>
          <p:cNvPicPr>
            <a:picLocks noChangeAspect="1"/>
          </p:cNvPicPr>
          <p:nvPr/>
        </p:nvPicPr>
        <p:blipFill>
          <a:blip r:embed="rId16"/>
          <a:stretch>
            <a:fillRect/>
          </a:stretch>
        </p:blipFill>
        <p:spPr>
          <a:xfrm>
            <a:off x="0" y="4630499"/>
            <a:ext cx="513000" cy="513000"/>
          </a:xfrm>
          <a:prstGeom prst="rect">
            <a:avLst/>
          </a:prstGeom>
        </p:spPr>
      </p:pic>
      <p:sp>
        <p:nvSpPr>
          <p:cNvPr id="2" name="Pladsholder til titel 1"/>
          <p:cNvSpPr>
            <a:spLocks noGrp="1"/>
          </p:cNvSpPr>
          <p:nvPr>
            <p:ph type="title"/>
          </p:nvPr>
        </p:nvSpPr>
        <p:spPr>
          <a:xfrm>
            <a:off x="1025128" y="654059"/>
            <a:ext cx="7603332" cy="620183"/>
          </a:xfrm>
          <a:prstGeom prst="rect">
            <a:avLst/>
          </a:prstGeom>
        </p:spPr>
        <p:txBody>
          <a:bodyPr vert="horz" lIns="0" tIns="0" rIns="0" bIns="0" rtlCol="0" anchor="b" anchorCtr="0">
            <a:noAutofit/>
          </a:bodyPr>
          <a:lstStyle/>
          <a:p>
            <a:r>
              <a:rPr lang="en-GB" dirty="0"/>
              <a:t>Overskrift 28pt i max. to linjer </a:t>
            </a:r>
            <a:br>
              <a:rPr lang="da-DK" dirty="0"/>
            </a:br>
            <a:r>
              <a:rPr lang="en-GB" dirty="0"/>
              <a:t>teksten vokser opad</a:t>
            </a:r>
            <a:endParaRPr lang="en-GB"/>
          </a:p>
        </p:txBody>
      </p:sp>
      <p:sp>
        <p:nvSpPr>
          <p:cNvPr id="3" name="Pladsholder til tekst 2"/>
          <p:cNvSpPr>
            <a:spLocks noGrp="1"/>
          </p:cNvSpPr>
          <p:nvPr>
            <p:ph type="body" idx="1"/>
          </p:nvPr>
        </p:nvSpPr>
        <p:spPr>
          <a:xfrm>
            <a:off x="1025128" y="1495144"/>
            <a:ext cx="7603332" cy="2618466"/>
          </a:xfrm>
          <a:prstGeom prst="rect">
            <a:avLst/>
          </a:prstGeom>
        </p:spPr>
        <p:txBody>
          <a:bodyPr vert="horz" lIns="0" tIns="0" rIns="0" bIns="0" rtlCol="0">
            <a:noAutofit/>
          </a:bodyPr>
          <a:lstStyle/>
          <a:p>
            <a:pPr lvl="0"/>
            <a:r>
              <a:rPr lang="en-GB" dirty="0"/>
              <a:t>Brødtekst 22pt skrives her</a:t>
            </a:r>
            <a:endParaRPr lang="en-GB"/>
          </a:p>
          <a:p>
            <a:pPr lvl="1"/>
            <a:r>
              <a:rPr lang="en-GB" dirty="0"/>
              <a:t>Andet niveau</a:t>
            </a:r>
            <a:endParaRPr lang="en-GB"/>
          </a:p>
          <a:p>
            <a:pPr lvl="2"/>
            <a:r>
              <a:rPr lang="en-GB" dirty="0"/>
              <a:t>Tredje niveau</a:t>
            </a:r>
            <a:endParaRPr lang="en-GB"/>
          </a:p>
          <a:p>
            <a:pPr lvl="3"/>
            <a:r>
              <a:rPr lang="en-GB" dirty="0"/>
              <a:t>Fjerde niveau</a:t>
            </a:r>
            <a:endParaRPr lang="en-GB"/>
          </a:p>
          <a:p>
            <a:pPr lvl="4"/>
            <a:r>
              <a:rPr lang="en-GB" dirty="0"/>
              <a:t>Femte niveau</a:t>
            </a:r>
            <a:endParaRPr lang="en-GB"/>
          </a:p>
          <a:p>
            <a:pPr lvl="5"/>
            <a:r>
              <a:rPr lang="en-GB" dirty="0"/>
              <a:t>6 niveau</a:t>
            </a:r>
            <a:endParaRPr lang="en-GB"/>
          </a:p>
          <a:p>
            <a:pPr lvl="6"/>
            <a:r>
              <a:rPr lang="en-GB" dirty="0"/>
              <a:t>7 niveau</a:t>
            </a:r>
            <a:endParaRPr lang="en-GB"/>
          </a:p>
          <a:p>
            <a:pPr lvl="7"/>
            <a:r>
              <a:rPr lang="en-GB" dirty="0"/>
              <a:t>8 niveau</a:t>
            </a:r>
            <a:endParaRPr lang="en-GB"/>
          </a:p>
          <a:p>
            <a:pPr lvl="8"/>
            <a:r>
              <a:rPr lang="en-GB" dirty="0"/>
              <a:t>9 niveau</a:t>
            </a:r>
            <a:endParaRPr lang="en-GB"/>
          </a:p>
        </p:txBody>
      </p:sp>
      <p:sp>
        <p:nvSpPr>
          <p:cNvPr id="6" name="Pladsholder til diasnummer 5"/>
          <p:cNvSpPr>
            <a:spLocks noGrp="1"/>
          </p:cNvSpPr>
          <p:nvPr>
            <p:ph type="sldNum" sz="quarter" idx="4"/>
          </p:nvPr>
        </p:nvSpPr>
        <p:spPr>
          <a:xfrm>
            <a:off x="8628460" y="4716056"/>
            <a:ext cx="515540" cy="135000"/>
          </a:xfrm>
          <a:prstGeom prst="rect">
            <a:avLst/>
          </a:prstGeom>
        </p:spPr>
        <p:txBody>
          <a:bodyPr vert="horz" lIns="0" tIns="0" rIns="0" bIns="0" rtlCol="0" anchor="t" anchorCtr="0">
            <a:noAutofit/>
          </a:bodyPr>
          <a:lstStyle>
            <a:lvl1pPr algn="ctr">
              <a:defRPr lang="da-DK" sz="675" b="1" kern="1200" smtClean="0">
                <a:solidFill>
                  <a:schemeClr val="bg1"/>
                </a:solidFill>
                <a:latin typeface="+mn-lt"/>
                <a:ea typeface="+mn-ea"/>
                <a:cs typeface="+mn-cs"/>
              </a:defRPr>
            </a:lvl1pPr>
          </a:lstStyle>
          <a:p>
            <a:fld id="{0DAB5548-7253-48D6-B95B-F3D312A72220}" type="slidenum">
              <a:rPr lang="en-GB" smtClean="0">
                <a:solidFill>
                  <a:srgbClr val="FFFFFF"/>
                </a:solidFill>
              </a:rPr>
              <a:pPr/>
              <a:t>‹#›</a:t>
            </a:fld>
            <a:endParaRPr lang="en-GB" dirty="0">
              <a:solidFill>
                <a:srgbClr val="FFFFFF"/>
              </a:solidFill>
            </a:endParaRPr>
          </a:p>
        </p:txBody>
      </p:sp>
      <p:sp>
        <p:nvSpPr>
          <p:cNvPr id="5" name="FLD_PresentationTitle"/>
          <p:cNvSpPr>
            <a:spLocks noGrp="1"/>
          </p:cNvSpPr>
          <p:nvPr>
            <p:ph type="ftr" sz="quarter" idx="3"/>
          </p:nvPr>
        </p:nvSpPr>
        <p:spPr>
          <a:xfrm>
            <a:off x="1025999" y="4717919"/>
            <a:ext cx="2835000" cy="135000"/>
          </a:xfrm>
          <a:prstGeom prst="rect">
            <a:avLst/>
          </a:prstGeom>
        </p:spPr>
        <p:txBody>
          <a:bodyPr vert="horz" lIns="0" tIns="0" rIns="0" bIns="0" rtlCol="0" anchor="t" anchorCtr="0">
            <a:noAutofit/>
          </a:bodyPr>
          <a:lstStyle>
            <a:lvl1pPr algn="l">
              <a:defRPr lang="da-DK" sz="750" kern="1200" dirty="0">
                <a:solidFill>
                  <a:schemeClr val="bg1"/>
                </a:solidFill>
                <a:latin typeface="+mn-lt"/>
                <a:ea typeface="+mn-ea"/>
                <a:cs typeface="+mn-cs"/>
              </a:defRPr>
            </a:lvl1pPr>
          </a:lstStyle>
          <a:p>
            <a:endParaRPr lang="en-GB">
              <a:solidFill>
                <a:srgbClr val="FFFFFF"/>
              </a:solidFill>
            </a:endParaRPr>
          </a:p>
        </p:txBody>
      </p:sp>
      <p:sp>
        <p:nvSpPr>
          <p:cNvPr id="4" name="USR_Name"/>
          <p:cNvSpPr>
            <a:spLocks noGrp="1"/>
          </p:cNvSpPr>
          <p:nvPr>
            <p:ph type="dt" sz="half" idx="2"/>
          </p:nvPr>
        </p:nvSpPr>
        <p:spPr>
          <a:xfrm>
            <a:off x="5918400" y="4716900"/>
            <a:ext cx="2541600" cy="135000"/>
          </a:xfrm>
          <a:prstGeom prst="rect">
            <a:avLst/>
          </a:prstGeom>
        </p:spPr>
        <p:txBody>
          <a:bodyPr vert="horz" lIns="0" tIns="0" rIns="0" bIns="0" rtlCol="0" anchor="t" anchorCtr="0">
            <a:noAutofit/>
          </a:bodyPr>
          <a:lstStyle>
            <a:lvl1pPr algn="r">
              <a:defRPr sz="750">
                <a:solidFill>
                  <a:schemeClr val="bg1"/>
                </a:solidFill>
              </a:defRPr>
            </a:lvl1pPr>
          </a:lstStyle>
          <a:p>
            <a:r>
              <a:rPr lang="en-GB">
                <a:solidFill>
                  <a:srgbClr val="FFFFFF"/>
                </a:solidFill>
              </a:rPr>
              <a:t>Peter Rossing</a:t>
            </a:r>
            <a:endParaRPr lang="en-GB" dirty="0">
              <a:solidFill>
                <a:srgbClr val="FFFFFF"/>
              </a:solidFill>
            </a:endParaRPr>
          </a:p>
        </p:txBody>
      </p:sp>
      <p:sp>
        <p:nvSpPr>
          <p:cNvPr id="20" name="OFF_Virksomhed"/>
          <p:cNvSpPr txBox="1"/>
          <p:nvPr userDrawn="1"/>
        </p:nvSpPr>
        <p:spPr>
          <a:xfrm>
            <a:off x="1025129" y="155324"/>
            <a:ext cx="3861197" cy="161583"/>
          </a:xfrm>
          <a:prstGeom prst="rect">
            <a:avLst/>
          </a:prstGeom>
          <a:noFill/>
        </p:spPr>
        <p:txBody>
          <a:bodyPr wrap="square" lIns="0" tIns="0" rIns="0" bIns="0" rtlCol="0">
            <a:noAutofit/>
          </a:bodyPr>
          <a:lstStyle/>
          <a:p>
            <a:pPr fontAlgn="auto">
              <a:spcBef>
                <a:spcPts val="0"/>
              </a:spcBef>
              <a:spcAft>
                <a:spcPts val="0"/>
              </a:spcAft>
            </a:pPr>
            <a:r>
              <a:rPr lang="en-GB" sz="1050" b="1" dirty="0">
                <a:solidFill>
                  <a:srgbClr val="565656"/>
                </a:solidFill>
                <a:latin typeface="Arial"/>
                <a:ea typeface="+mn-ea"/>
              </a:rPr>
              <a:t>Steno Diabetes Center Copenhagen</a:t>
            </a:r>
          </a:p>
        </p:txBody>
      </p:sp>
      <p:sp>
        <p:nvSpPr>
          <p:cNvPr id="15" name="USR_CenterFreeText"/>
          <p:cNvSpPr txBox="1">
            <a:spLocks/>
          </p:cNvSpPr>
          <p:nvPr userDrawn="1"/>
        </p:nvSpPr>
        <p:spPr>
          <a:xfrm>
            <a:off x="1025129" y="313201"/>
            <a:ext cx="3861197" cy="316615"/>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pPr fontAlgn="auto">
              <a:buClr>
                <a:srgbClr val="999999"/>
              </a:buClr>
            </a:pPr>
            <a:r>
              <a:rPr lang="en-GB" sz="900"/>
              <a:t>Complications Research</a:t>
            </a:r>
          </a:p>
        </p:txBody>
      </p:sp>
      <p:sp>
        <p:nvSpPr>
          <p:cNvPr id="19" name="CEN_Center" hidden="1"/>
          <p:cNvSpPr txBox="1">
            <a:spLocks/>
          </p:cNvSpPr>
          <p:nvPr userDrawn="1"/>
        </p:nvSpPr>
        <p:spPr>
          <a:xfrm>
            <a:off x="1025129" y="313185"/>
            <a:ext cx="3861197" cy="316615"/>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pPr fontAlgn="auto">
              <a:buClr>
                <a:srgbClr val="999999"/>
              </a:buClr>
            </a:pPr>
            <a:endParaRPr lang="en-GB" sz="1050"/>
          </a:p>
        </p:txBody>
      </p:sp>
      <p:pic>
        <p:nvPicPr>
          <p:cNvPr id="1381671804" name="LogoH"/>
          <p:cNvPicPr>
            <a:picLocks noChangeAspect="1"/>
          </p:cNvPicPr>
          <p:nvPr/>
        </p:nvPicPr>
        <p:blipFill>
          <a:blip r:embed="rId17"/>
          <a:stretch>
            <a:fillRect/>
          </a:stretch>
        </p:blipFill>
        <p:spPr>
          <a:xfrm>
            <a:off x="342900" y="4290300"/>
            <a:ext cx="515700" cy="515700"/>
          </a:xfrm>
          <a:prstGeom prst="rect">
            <a:avLst/>
          </a:prstGeom>
        </p:spPr>
      </p:pic>
      <p:pic>
        <p:nvPicPr>
          <p:cNvPr id="28" name="Region">
            <a:extLst>
              <a:ext uri="{FF2B5EF4-FFF2-40B4-BE49-F238E27FC236}">
                <a16:creationId xmlns:a16="http://schemas.microsoft.com/office/drawing/2014/main" id="{7C78D02F-ABBA-4F3B-9A93-F41AA9979B6C}"/>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85300" y="4322987"/>
            <a:ext cx="87313" cy="446088"/>
          </a:xfrm>
          <a:prstGeom prst="rect">
            <a:avLst/>
          </a:prstGeom>
        </p:spPr>
      </p:pic>
      <p:pic>
        <p:nvPicPr>
          <p:cNvPr id="2072531611" name="LogoKU"/>
          <p:cNvPicPr>
            <a:picLocks noChangeAspect="1"/>
          </p:cNvPicPr>
          <p:nvPr/>
        </p:nvPicPr>
        <p:blipFill>
          <a:blip r:embed="rId19"/>
          <a:stretch>
            <a:fillRect/>
          </a:stretch>
        </p:blipFill>
        <p:spPr>
          <a:xfrm>
            <a:off x="6012901" y="37800"/>
            <a:ext cx="3141032" cy="464400"/>
          </a:xfrm>
          <a:prstGeom prst="rect">
            <a:avLst/>
          </a:prstGeom>
        </p:spPr>
      </p:pic>
      <p:pic>
        <p:nvPicPr>
          <p:cNvPr id="454529613" name="LogoGXMaster2"/>
          <p:cNvPicPr>
            <a:picLocks noChangeAspect="1"/>
          </p:cNvPicPr>
          <p:nvPr/>
        </p:nvPicPr>
        <p:blipFill>
          <a:blip r:embed="rId20"/>
          <a:stretch>
            <a:fillRect/>
          </a:stretch>
        </p:blipFill>
        <p:spPr>
          <a:xfrm>
            <a:off x="8302500" y="653400"/>
            <a:ext cx="675000" cy="675000"/>
          </a:xfrm>
          <a:prstGeom prst="rect">
            <a:avLst/>
          </a:prstGeom>
        </p:spPr>
      </p:pic>
      <p:pic>
        <p:nvPicPr>
          <p:cNvPr id="789662815" name="LogoGCMaster"/>
          <p:cNvPicPr>
            <a:picLocks noChangeAspect="1"/>
          </p:cNvPicPr>
          <p:nvPr/>
        </p:nvPicPr>
        <p:blipFill>
          <a:blip r:embed="rId20"/>
          <a:stretch>
            <a:fillRect/>
          </a:stretch>
        </p:blipFill>
        <p:spPr>
          <a:xfrm>
            <a:off x="4330800" y="4735800"/>
            <a:ext cx="315900" cy="315900"/>
          </a:xfrm>
          <a:prstGeom prst="rect">
            <a:avLst/>
          </a:prstGeom>
        </p:spPr>
      </p:pic>
      <p:pic>
        <p:nvPicPr>
          <p:cNvPr id="2039986783" name="LogoGXMaster"/>
          <p:cNvPicPr>
            <a:picLocks noChangeAspect="1"/>
          </p:cNvPicPr>
          <p:nvPr/>
        </p:nvPicPr>
        <p:blipFill>
          <a:blip r:embed="rId20"/>
          <a:stretch>
            <a:fillRect/>
          </a:stretch>
        </p:blipFill>
        <p:spPr>
          <a:xfrm>
            <a:off x="8302500" y="194400"/>
            <a:ext cx="675000" cy="675000"/>
          </a:xfrm>
          <a:prstGeom prst="rect">
            <a:avLst/>
          </a:prstGeom>
        </p:spPr>
      </p:pic>
    </p:spTree>
    <p:extLst>
      <p:ext uri="{BB962C8B-B14F-4D97-AF65-F5344CB8AC3E}">
        <p14:creationId xmlns:p14="http://schemas.microsoft.com/office/powerpoint/2010/main" val="2790173965"/>
      </p:ext>
    </p:extLst>
  </p:cSld>
  <p:clrMap bg1="lt1" tx1="dk1" bg2="lt2" tx2="dk2" accent1="accent1" accent2="accent2" accent3="accent3" accent4="accent4" accent5="accent5" accent6="accent6" hlink="hlink" folHlink="folHlink"/>
  <p:sldLayoutIdLst>
    <p:sldLayoutId id="2147484657" r:id="rId1"/>
    <p:sldLayoutId id="2147484658" r:id="rId2"/>
    <p:sldLayoutId id="2147484659" r:id="rId3"/>
    <p:sldLayoutId id="2147484660" r:id="rId4"/>
    <p:sldLayoutId id="2147484661" r:id="rId5"/>
    <p:sldLayoutId id="2147484662" r:id="rId6"/>
    <p:sldLayoutId id="2147484663" r:id="rId7"/>
    <p:sldLayoutId id="2147484664" r:id="rId8"/>
    <p:sldLayoutId id="2147484665" r:id="rId9"/>
    <p:sldLayoutId id="2147484666" r:id="rId10"/>
    <p:sldLayoutId id="2147484667" r:id="rId11"/>
    <p:sldLayoutId id="2147484668" r:id="rId12"/>
    <p:sldLayoutId id="2147484669" r:id="rId13"/>
    <p:sldLayoutId id="2147484670" r:id="rId14"/>
  </p:sldLayoutIdLst>
  <p:hf hdr="0"/>
  <p:txStyles>
    <p:titleStyle>
      <a:lvl1pPr algn="l" defTabSz="685783" rtl="0" eaLnBrk="1" latinLnBrk="0" hangingPunct="1">
        <a:lnSpc>
          <a:spcPct val="85000"/>
        </a:lnSpc>
        <a:spcBef>
          <a:spcPct val="0"/>
        </a:spcBef>
        <a:buNone/>
        <a:defRPr sz="2100" b="1" kern="1200">
          <a:solidFill>
            <a:schemeClr val="tx1"/>
          </a:solidFill>
          <a:latin typeface="+mj-lt"/>
          <a:ea typeface="+mj-ea"/>
          <a:cs typeface="+mj-cs"/>
        </a:defRPr>
      </a:lvl1pPr>
    </p:titleStyle>
    <p:bodyStyle>
      <a:lvl1pPr marL="107997" indent="-107997" algn="l" defTabSz="685783" rtl="0" eaLnBrk="1" latinLnBrk="0" hangingPunct="1">
        <a:lnSpc>
          <a:spcPct val="100000"/>
        </a:lnSpc>
        <a:spcBef>
          <a:spcPts val="0"/>
        </a:spcBef>
        <a:spcAft>
          <a:spcPts val="900"/>
        </a:spcAft>
        <a:buClr>
          <a:schemeClr val="accent6"/>
        </a:buClr>
        <a:buFont typeface="Arial" panose="020B0604020202020204" pitchFamily="34" charset="0"/>
        <a:buChar char="•"/>
        <a:defRPr sz="1650" kern="1200" baseline="0">
          <a:solidFill>
            <a:schemeClr val="tx1"/>
          </a:solidFill>
          <a:latin typeface="+mn-lt"/>
          <a:ea typeface="+mn-ea"/>
          <a:cs typeface="+mn-cs"/>
        </a:defRPr>
      </a:lvl1pPr>
      <a:lvl2pPr marL="377990" indent="-107997" algn="l" defTabSz="685783" rtl="0" eaLnBrk="1" latinLnBrk="0" hangingPunct="1">
        <a:spcBef>
          <a:spcPts val="0"/>
        </a:spcBef>
        <a:spcAft>
          <a:spcPts val="900"/>
        </a:spcAft>
        <a:buClr>
          <a:schemeClr val="accent6"/>
        </a:buClr>
        <a:buFont typeface="Arial" panose="020B0604020202020204" pitchFamily="34" charset="0"/>
        <a:buChar char="•"/>
        <a:defRPr lang="da-DK" sz="1500" kern="1200" baseline="0" dirty="0" smtClean="0">
          <a:solidFill>
            <a:schemeClr val="tx1"/>
          </a:solidFill>
          <a:latin typeface="+mn-lt"/>
          <a:ea typeface="+mn-ea"/>
          <a:cs typeface="+mn-cs"/>
        </a:defRPr>
      </a:lvl2pPr>
      <a:lvl3pPr marL="620984" indent="-94498" algn="l" defTabSz="685783" rtl="0" eaLnBrk="1" latinLnBrk="0" hangingPunct="1">
        <a:spcBef>
          <a:spcPts val="0"/>
        </a:spcBef>
        <a:spcAft>
          <a:spcPts val="900"/>
        </a:spcAft>
        <a:buClr>
          <a:schemeClr val="accent6"/>
        </a:buClr>
        <a:buFont typeface="Arial" panose="020B0604020202020204" pitchFamily="34" charset="0"/>
        <a:buChar char="•"/>
        <a:defRPr lang="da-DK" sz="1350" kern="1200" dirty="0" smtClean="0">
          <a:solidFill>
            <a:schemeClr val="tx1"/>
          </a:solidFill>
          <a:latin typeface="+mn-lt"/>
          <a:ea typeface="+mn-ea"/>
          <a:cs typeface="+mn-cs"/>
        </a:defRPr>
      </a:lvl3pPr>
      <a:lvl4pPr marL="890978" indent="-80998" algn="l" defTabSz="685783" rtl="0" eaLnBrk="1" latinLnBrk="0" hangingPunct="1">
        <a:spcBef>
          <a:spcPts val="0"/>
        </a:spcBef>
        <a:spcAft>
          <a:spcPts val="900"/>
        </a:spcAft>
        <a:buClr>
          <a:schemeClr val="accent6"/>
        </a:buClr>
        <a:buFont typeface="Arial" panose="020B0604020202020204" pitchFamily="34" charset="0"/>
        <a:buChar char="•"/>
        <a:defRPr lang="da-DK" sz="1200" kern="1200" dirty="0" smtClean="0">
          <a:solidFill>
            <a:schemeClr val="tx1"/>
          </a:solidFill>
          <a:latin typeface="+mn-lt"/>
          <a:ea typeface="+mn-ea"/>
          <a:cs typeface="+mn-cs"/>
        </a:defRPr>
      </a:lvl4pPr>
      <a:lvl5pPr marL="1160971" indent="-80998" algn="l" defTabSz="685783" rtl="0" eaLnBrk="1" latinLnBrk="0" hangingPunct="1">
        <a:spcBef>
          <a:spcPts val="0"/>
        </a:spcBef>
        <a:spcAft>
          <a:spcPts val="900"/>
        </a:spcAft>
        <a:buClr>
          <a:schemeClr val="accent6"/>
        </a:buClr>
        <a:buFont typeface="Arial" panose="020B0604020202020204" pitchFamily="34" charset="0"/>
        <a:buChar char="•"/>
        <a:defRPr lang="da-DK" sz="1050" kern="1200" dirty="0" smtClean="0">
          <a:solidFill>
            <a:schemeClr val="tx1"/>
          </a:solidFill>
          <a:latin typeface="+mn-lt"/>
          <a:ea typeface="+mn-ea"/>
          <a:cs typeface="+mn-cs"/>
        </a:defRPr>
      </a:lvl5pPr>
      <a:lvl6pPr marL="1430964" indent="-67499" algn="l" defTabSz="685783" rtl="0" eaLnBrk="1" latinLnBrk="0" hangingPunct="1">
        <a:spcBef>
          <a:spcPts val="0"/>
        </a:spcBef>
        <a:spcAft>
          <a:spcPts val="900"/>
        </a:spcAft>
        <a:buClr>
          <a:srgbClr val="7D7D7D"/>
        </a:buClr>
        <a:buFont typeface="Arial" panose="020B0604020202020204" pitchFamily="34" charset="0"/>
        <a:buChar char="•"/>
        <a:defRPr lang="da-DK" sz="900" kern="1200" baseline="0" dirty="0">
          <a:solidFill>
            <a:schemeClr val="tx1"/>
          </a:solidFill>
          <a:latin typeface="+mn-lt"/>
          <a:ea typeface="+mn-ea"/>
          <a:cs typeface="+mn-cs"/>
        </a:defRPr>
      </a:lvl6pPr>
      <a:lvl7pPr marL="1700957" indent="-67499" algn="l" defTabSz="685783" rtl="0" eaLnBrk="1" latinLnBrk="0" hangingPunct="1">
        <a:spcBef>
          <a:spcPts val="0"/>
        </a:spcBef>
        <a:spcAft>
          <a:spcPts val="900"/>
        </a:spcAft>
        <a:buClr>
          <a:srgbClr val="7D7D7D"/>
        </a:buClr>
        <a:buFont typeface="Arial" panose="020B0604020202020204" pitchFamily="34" charset="0"/>
        <a:buChar char="•"/>
        <a:defRPr lang="da-DK" sz="825" kern="1200" baseline="0" dirty="0">
          <a:solidFill>
            <a:schemeClr val="tx1"/>
          </a:solidFill>
          <a:latin typeface="+mn-lt"/>
          <a:ea typeface="+mn-ea"/>
          <a:cs typeface="+mn-cs"/>
        </a:defRPr>
      </a:lvl7pPr>
      <a:lvl8pPr marL="1970951" indent="-67499" algn="l" defTabSz="685783" rtl="0" eaLnBrk="1" latinLnBrk="0" hangingPunct="1">
        <a:spcBef>
          <a:spcPts val="0"/>
        </a:spcBef>
        <a:spcAft>
          <a:spcPts val="900"/>
        </a:spcAft>
        <a:buClr>
          <a:srgbClr val="7D7D7D"/>
        </a:buClr>
        <a:buFont typeface="Arial" panose="020B0604020202020204" pitchFamily="34" charset="0"/>
        <a:buChar char="•"/>
        <a:defRPr lang="da-DK" sz="750" kern="1200" baseline="0" dirty="0">
          <a:solidFill>
            <a:schemeClr val="tx1"/>
          </a:solidFill>
          <a:latin typeface="+mn-lt"/>
          <a:ea typeface="+mn-ea"/>
          <a:cs typeface="+mn-cs"/>
        </a:defRPr>
      </a:lvl8pPr>
      <a:lvl9pPr marL="2240944" indent="-67499" algn="l" defTabSz="685783" rtl="0" eaLnBrk="1" latinLnBrk="0" hangingPunct="1">
        <a:spcBef>
          <a:spcPts val="0"/>
        </a:spcBef>
        <a:spcAft>
          <a:spcPts val="900"/>
        </a:spcAft>
        <a:buClr>
          <a:srgbClr val="808080"/>
        </a:buClr>
        <a:buFont typeface="Arial" panose="020B0604020202020204" pitchFamily="34" charset="0"/>
        <a:buChar char="•"/>
        <a:defRPr sz="675" kern="1200">
          <a:solidFill>
            <a:schemeClr val="tx1"/>
          </a:solidFill>
          <a:latin typeface="+mn-lt"/>
          <a:ea typeface="+mn-ea"/>
          <a:cs typeface="+mn-cs"/>
        </a:defRPr>
      </a:lvl9pPr>
    </p:bodyStyle>
    <p:otherStyle>
      <a:defPPr>
        <a:defRPr lang="da-DK"/>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p15:clr>
            <a:srgbClr val="F26B43"/>
          </p15:clr>
        </p15:guide>
        <p15:guide id="2" orient="horz" pos="1253">
          <p15:clr>
            <a:srgbClr val="F26B43"/>
          </p15:clr>
        </p15:guide>
        <p15:guide id="3" orient="horz" pos="3455">
          <p15:clr>
            <a:srgbClr val="F26B43"/>
          </p15:clr>
        </p15:guide>
        <p15:guide id="4" pos="861">
          <p15:clr>
            <a:srgbClr val="F26B43"/>
          </p15:clr>
        </p15:guide>
        <p15:guide id="5" pos="7247">
          <p15:clr>
            <a:srgbClr val="F26B43"/>
          </p15:clr>
        </p15:guide>
        <p15:guide id="6" pos="3963">
          <p15:clr>
            <a:srgbClr val="F26B43"/>
          </p15:clr>
        </p15:guide>
        <p15:guide id="7" pos="4145">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4412" y="123479"/>
            <a:ext cx="7325940" cy="74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414412" y="1214444"/>
            <a:ext cx="7467600" cy="3229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Pladsholder til sidefod 11"/>
          <p:cNvSpPr>
            <a:spLocks noGrp="1"/>
          </p:cNvSpPr>
          <p:nvPr>
            <p:ph type="ftr" sz="quarter" idx="3"/>
          </p:nvPr>
        </p:nvSpPr>
        <p:spPr>
          <a:xfrm>
            <a:off x="414414" y="4743091"/>
            <a:ext cx="5688632" cy="276999"/>
          </a:xfrm>
          <a:prstGeom prst="rect">
            <a:avLst/>
          </a:prstGeom>
        </p:spPr>
        <p:txBody>
          <a:bodyPr wrap="square" lIns="0" tIns="0" rIns="0" bIns="0" anchor="b">
            <a:spAutoFit/>
          </a:bodyPr>
          <a:lstStyle>
            <a:lvl1pPr>
              <a:defRPr sz="900"/>
            </a:lvl1pPr>
          </a:lstStyle>
          <a:p>
            <a:pPr>
              <a:defRPr/>
            </a:pPr>
            <a:r>
              <a:rPr lang="en-US" dirty="0">
                <a:solidFill>
                  <a:srgbClr val="001965"/>
                </a:solidFill>
                <a:latin typeface="Verdana"/>
              </a:rPr>
              <a:t>_____________________________________________________________________________References</a:t>
            </a:r>
            <a:endParaRPr lang="en-GB" dirty="0">
              <a:solidFill>
                <a:srgbClr val="001965"/>
              </a:solidFill>
              <a:latin typeface="Verdana"/>
            </a:endParaRPr>
          </a:p>
        </p:txBody>
      </p:sp>
      <p:sp>
        <p:nvSpPr>
          <p:cNvPr id="10" name="Pladsholder til dato 9"/>
          <p:cNvSpPr>
            <a:spLocks noGrp="1"/>
          </p:cNvSpPr>
          <p:nvPr>
            <p:ph type="dt" sz="half" idx="2"/>
          </p:nvPr>
        </p:nvSpPr>
        <p:spPr>
          <a:xfrm>
            <a:off x="7164331" y="195486"/>
            <a:ext cx="1417761" cy="144016"/>
          </a:xfrm>
          <a:prstGeom prst="rect">
            <a:avLst/>
          </a:prstGeom>
        </p:spPr>
        <p:txBody>
          <a:bodyPr lIns="0" tIns="0" rIns="0" bIns="0" anchor="ctr"/>
          <a:lstStyle>
            <a:lvl1pPr>
              <a:defRPr sz="900">
                <a:solidFill>
                  <a:schemeClr val="accent6"/>
                </a:solidFill>
              </a:defRPr>
            </a:lvl1pPr>
          </a:lstStyle>
          <a:p>
            <a:pPr algn="r">
              <a:defRPr/>
            </a:pPr>
            <a:endParaRPr lang="en-GB" dirty="0">
              <a:solidFill>
                <a:srgbClr val="82786F"/>
              </a:solidFill>
              <a:latin typeface="Verdana"/>
            </a:endParaRPr>
          </a:p>
        </p:txBody>
      </p:sp>
      <p:sp>
        <p:nvSpPr>
          <p:cNvPr id="11" name="Pladsholder til diasnummer 12"/>
          <p:cNvSpPr>
            <a:spLocks noGrp="1"/>
          </p:cNvSpPr>
          <p:nvPr>
            <p:ph type="sldNum" sz="quarter" idx="4"/>
          </p:nvPr>
        </p:nvSpPr>
        <p:spPr>
          <a:xfrm>
            <a:off x="8582053" y="195486"/>
            <a:ext cx="288032" cy="144016"/>
          </a:xfrm>
          <a:prstGeom prst="rect">
            <a:avLst/>
          </a:prstGeom>
        </p:spPr>
        <p:txBody>
          <a:bodyPr lIns="0" tIns="0" rIns="0" bIns="0" anchor="ctr"/>
          <a:lstStyle>
            <a:lvl1pPr algn="r">
              <a:defRPr sz="900">
                <a:solidFill>
                  <a:srgbClr val="82786F"/>
                </a:solidFill>
              </a:defRPr>
            </a:lvl1pPr>
          </a:lstStyle>
          <a:p>
            <a:pPr>
              <a:defRPr/>
            </a:pPr>
            <a:fld id="{30FEBC53-192B-8940-8EFA-F38DCA979304}" type="slidenum">
              <a:rPr lang="en-GB" smtClean="0">
                <a:latin typeface="Verdana"/>
              </a:rPr>
              <a:pPr>
                <a:defRPr/>
              </a:pPr>
              <a:t>‹#›</a:t>
            </a:fld>
            <a:endParaRPr lang="en-GB" dirty="0">
              <a:latin typeface="Verdana"/>
            </a:endParaRPr>
          </a:p>
        </p:txBody>
      </p:sp>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28461" y="4411443"/>
            <a:ext cx="936103" cy="464659"/>
          </a:xfrm>
          <a:prstGeom prst="rect">
            <a:avLst/>
          </a:prstGeom>
        </p:spPr>
      </p:pic>
    </p:spTree>
    <p:extLst>
      <p:ext uri="{BB962C8B-B14F-4D97-AF65-F5344CB8AC3E}">
        <p14:creationId xmlns:p14="http://schemas.microsoft.com/office/powerpoint/2010/main" val="3401365052"/>
      </p:ext>
    </p:extLst>
  </p:cSld>
  <p:clrMap bg1="lt1" tx1="dk1" bg2="lt2" tx2="dk2" accent1="accent1" accent2="accent2" accent3="accent3" accent4="accent4" accent5="accent5" accent6="accent6" hlink="hlink" folHlink="folHlink"/>
  <p:sldLayoutIdLst>
    <p:sldLayoutId id="2147485382" r:id="rId1"/>
    <p:sldLayoutId id="2147485383" r:id="rId2"/>
    <p:sldLayoutId id="2147485384" r:id="rId3"/>
    <p:sldLayoutId id="2147485385" r:id="rId4"/>
    <p:sldLayoutId id="2147485386" r:id="rId5"/>
    <p:sldLayoutId id="2147485387" r:id="rId6"/>
    <p:sldLayoutId id="2147485388" r:id="rId7"/>
    <p:sldLayoutId id="2147485389" r:id="rId8"/>
    <p:sldLayoutId id="2147485390" r:id="rId9"/>
  </p:sldLayoutIdLst>
  <p:hf sldNum="0" hdr="0" ftr="0" dt="0"/>
  <p:txStyles>
    <p:titleStyle>
      <a:lvl1pPr algn="l" defTabSz="980354" rtl="0" eaLnBrk="1" fontAlgn="base" hangingPunct="1">
        <a:spcBef>
          <a:spcPct val="0"/>
        </a:spcBef>
        <a:spcAft>
          <a:spcPct val="0"/>
        </a:spcAft>
        <a:defRPr sz="3000" b="1">
          <a:solidFill>
            <a:srgbClr val="001965"/>
          </a:solidFill>
          <a:latin typeface="+mj-lt"/>
          <a:ea typeface="ＭＳ Ｐゴシック" charset="0"/>
          <a:cs typeface="+mj-cs"/>
        </a:defRPr>
      </a:lvl1pPr>
      <a:lvl2pPr algn="l" defTabSz="980354" rtl="0" eaLnBrk="1" fontAlgn="base" hangingPunct="1">
        <a:spcBef>
          <a:spcPct val="0"/>
        </a:spcBef>
        <a:spcAft>
          <a:spcPct val="0"/>
        </a:spcAft>
        <a:defRPr sz="3000" b="1">
          <a:solidFill>
            <a:srgbClr val="001965"/>
          </a:solidFill>
          <a:latin typeface="Verdana" pitchFamily="34" charset="0"/>
          <a:ea typeface="ＭＳ Ｐゴシック" charset="0"/>
        </a:defRPr>
      </a:lvl2pPr>
      <a:lvl3pPr algn="l" defTabSz="980354" rtl="0" eaLnBrk="1" fontAlgn="base" hangingPunct="1">
        <a:spcBef>
          <a:spcPct val="0"/>
        </a:spcBef>
        <a:spcAft>
          <a:spcPct val="0"/>
        </a:spcAft>
        <a:defRPr sz="3000" b="1">
          <a:solidFill>
            <a:srgbClr val="001965"/>
          </a:solidFill>
          <a:latin typeface="Verdana" pitchFamily="34" charset="0"/>
          <a:ea typeface="ＭＳ Ｐゴシック" charset="0"/>
        </a:defRPr>
      </a:lvl3pPr>
      <a:lvl4pPr algn="l" defTabSz="980354" rtl="0" eaLnBrk="1" fontAlgn="base" hangingPunct="1">
        <a:spcBef>
          <a:spcPct val="0"/>
        </a:spcBef>
        <a:spcAft>
          <a:spcPct val="0"/>
        </a:spcAft>
        <a:defRPr sz="3000" b="1">
          <a:solidFill>
            <a:srgbClr val="001965"/>
          </a:solidFill>
          <a:latin typeface="Verdana" pitchFamily="34" charset="0"/>
          <a:ea typeface="ＭＳ Ｐゴシック" charset="0"/>
        </a:defRPr>
      </a:lvl4pPr>
      <a:lvl5pPr algn="l" defTabSz="980354" rtl="0" eaLnBrk="1" fontAlgn="base" hangingPunct="1">
        <a:spcBef>
          <a:spcPct val="0"/>
        </a:spcBef>
        <a:spcAft>
          <a:spcPct val="0"/>
        </a:spcAft>
        <a:defRPr sz="3000" b="1">
          <a:solidFill>
            <a:srgbClr val="001965"/>
          </a:solidFill>
          <a:latin typeface="Verdana" pitchFamily="34" charset="0"/>
          <a:ea typeface="ＭＳ Ｐゴシック" charset="0"/>
        </a:defRPr>
      </a:lvl5pPr>
      <a:lvl6pPr marL="456842" algn="l" defTabSz="980354" rtl="0" eaLnBrk="1" fontAlgn="base" hangingPunct="1">
        <a:spcBef>
          <a:spcPct val="0"/>
        </a:spcBef>
        <a:spcAft>
          <a:spcPct val="0"/>
        </a:spcAft>
        <a:defRPr sz="3000" b="1">
          <a:solidFill>
            <a:srgbClr val="001965"/>
          </a:solidFill>
          <a:latin typeface="Verdana" pitchFamily="34" charset="0"/>
        </a:defRPr>
      </a:lvl6pPr>
      <a:lvl7pPr marL="913725" algn="l" defTabSz="980354" rtl="0" eaLnBrk="1" fontAlgn="base" hangingPunct="1">
        <a:spcBef>
          <a:spcPct val="0"/>
        </a:spcBef>
        <a:spcAft>
          <a:spcPct val="0"/>
        </a:spcAft>
        <a:defRPr sz="3000" b="1">
          <a:solidFill>
            <a:srgbClr val="001965"/>
          </a:solidFill>
          <a:latin typeface="Verdana" pitchFamily="34" charset="0"/>
        </a:defRPr>
      </a:lvl7pPr>
      <a:lvl8pPr marL="1370580" algn="l" defTabSz="980354" rtl="0" eaLnBrk="1" fontAlgn="base" hangingPunct="1">
        <a:spcBef>
          <a:spcPct val="0"/>
        </a:spcBef>
        <a:spcAft>
          <a:spcPct val="0"/>
        </a:spcAft>
        <a:defRPr sz="3000" b="1">
          <a:solidFill>
            <a:srgbClr val="001965"/>
          </a:solidFill>
          <a:latin typeface="Verdana" pitchFamily="34" charset="0"/>
        </a:defRPr>
      </a:lvl8pPr>
      <a:lvl9pPr marL="1827449" algn="l" defTabSz="980354" rtl="0" eaLnBrk="1" fontAlgn="base" hangingPunct="1">
        <a:spcBef>
          <a:spcPct val="0"/>
        </a:spcBef>
        <a:spcAft>
          <a:spcPct val="0"/>
        </a:spcAft>
        <a:defRPr sz="3000" b="1">
          <a:solidFill>
            <a:srgbClr val="001965"/>
          </a:solidFill>
          <a:latin typeface="Verdana" pitchFamily="34" charset="0"/>
        </a:defRPr>
      </a:lvl9pPr>
    </p:titleStyle>
    <p:bodyStyle>
      <a:lvl1pPr marL="287128" indent="-287128" algn="l" defTabSz="980354" rtl="0" eaLnBrk="1" fontAlgn="base" hangingPunct="1">
        <a:spcBef>
          <a:spcPct val="40000"/>
        </a:spcBef>
        <a:spcAft>
          <a:spcPct val="0"/>
        </a:spcAft>
        <a:buClr>
          <a:srgbClr val="009FDA"/>
        </a:buClr>
        <a:buSzPct val="120000"/>
        <a:buFont typeface="Wingdings" charset="2"/>
        <a:buChar char="§"/>
        <a:defRPr sz="2000" b="0">
          <a:solidFill>
            <a:srgbClr val="001965"/>
          </a:solidFill>
          <a:latin typeface="+mn-lt"/>
          <a:ea typeface="ＭＳ Ｐゴシック" charset="0"/>
          <a:cs typeface="+mn-cs"/>
        </a:defRPr>
      </a:lvl1pPr>
      <a:lvl2pPr marL="737648" indent="-269693" algn="l" defTabSz="980354" rtl="0" eaLnBrk="1" fontAlgn="base" hangingPunct="1">
        <a:spcBef>
          <a:spcPct val="10000"/>
        </a:spcBef>
        <a:spcAft>
          <a:spcPct val="20000"/>
        </a:spcAft>
        <a:buClr>
          <a:srgbClr val="001965"/>
        </a:buClr>
        <a:buSzPct val="120000"/>
        <a:buFont typeface="Wingdings" charset="2"/>
        <a:buChar char="§"/>
        <a:defRPr sz="1800">
          <a:solidFill>
            <a:srgbClr val="001965"/>
          </a:solidFill>
          <a:latin typeface="+mn-lt"/>
          <a:ea typeface="ＭＳ Ｐゴシック" charset="0"/>
        </a:defRPr>
      </a:lvl2pPr>
      <a:lvl3pPr marL="1226237" indent="-274457" algn="l" defTabSz="980354" rtl="0" eaLnBrk="1" fontAlgn="base" hangingPunct="1">
        <a:spcBef>
          <a:spcPct val="10000"/>
        </a:spcBef>
        <a:spcAft>
          <a:spcPct val="20000"/>
        </a:spcAft>
        <a:buClr>
          <a:schemeClr val="accent3"/>
        </a:buClr>
        <a:buSzPct val="120000"/>
        <a:buFont typeface="Wingdings" charset="2"/>
        <a:buChar char="§"/>
        <a:defRPr sz="1600">
          <a:solidFill>
            <a:srgbClr val="001965"/>
          </a:solidFill>
          <a:latin typeface="+mn-lt"/>
          <a:ea typeface="ＭＳ Ｐゴシック" charset="0"/>
        </a:defRPr>
      </a:lvl3pPr>
      <a:lvl4pPr marL="1706888" indent="-293478" algn="l" defTabSz="980354" rtl="0" eaLnBrk="1" fontAlgn="base" hangingPunct="1">
        <a:spcBef>
          <a:spcPct val="10000"/>
        </a:spcBef>
        <a:spcAft>
          <a:spcPct val="20000"/>
        </a:spcAft>
        <a:buClr>
          <a:schemeClr val="accent4"/>
        </a:buClr>
        <a:buSzPct val="120000"/>
        <a:buFont typeface="Wingdings" charset="2"/>
        <a:buChar char="§"/>
        <a:defRPr sz="1600">
          <a:solidFill>
            <a:srgbClr val="001965"/>
          </a:solidFill>
          <a:latin typeface="+mn-lt"/>
          <a:ea typeface="ＭＳ Ｐゴシック" charset="0"/>
        </a:defRPr>
      </a:lvl4pPr>
      <a:lvl5pPr marL="2174843" indent="-302989" algn="l" defTabSz="980354" rtl="0" eaLnBrk="1" fontAlgn="base" hangingPunct="1">
        <a:spcBef>
          <a:spcPct val="10000"/>
        </a:spcBef>
        <a:spcAft>
          <a:spcPct val="20000"/>
        </a:spcAft>
        <a:buClr>
          <a:schemeClr val="accent5"/>
        </a:buClr>
        <a:buSzPct val="120000"/>
        <a:buFont typeface="Wingdings" charset="2"/>
        <a:buChar char="§"/>
        <a:defRPr sz="1600">
          <a:solidFill>
            <a:srgbClr val="001965"/>
          </a:solidFill>
          <a:latin typeface="+mn-lt"/>
          <a:ea typeface="ＭＳ Ｐゴシック" charset="0"/>
        </a:defRPr>
      </a:lvl5pPr>
      <a:lvl6pPr marL="2631683" indent="-302989" algn="l" defTabSz="980354" rtl="0" eaLnBrk="1" fontAlgn="base" hangingPunct="1">
        <a:spcBef>
          <a:spcPct val="10000"/>
        </a:spcBef>
        <a:spcAft>
          <a:spcPct val="20000"/>
        </a:spcAft>
        <a:buClr>
          <a:schemeClr val="hlink"/>
        </a:buClr>
        <a:buSzPct val="120000"/>
        <a:buChar char="•"/>
        <a:defRPr>
          <a:solidFill>
            <a:srgbClr val="001965"/>
          </a:solidFill>
          <a:latin typeface="+mn-lt"/>
        </a:defRPr>
      </a:lvl6pPr>
      <a:lvl7pPr marL="3088553" indent="-302989" algn="l" defTabSz="980354" rtl="0" eaLnBrk="1" fontAlgn="base" hangingPunct="1">
        <a:spcBef>
          <a:spcPct val="10000"/>
        </a:spcBef>
        <a:spcAft>
          <a:spcPct val="20000"/>
        </a:spcAft>
        <a:buClr>
          <a:schemeClr val="hlink"/>
        </a:buClr>
        <a:buSzPct val="120000"/>
        <a:buChar char="•"/>
        <a:defRPr>
          <a:solidFill>
            <a:srgbClr val="001965"/>
          </a:solidFill>
          <a:latin typeface="+mn-lt"/>
        </a:defRPr>
      </a:lvl7pPr>
      <a:lvl8pPr marL="3545408" indent="-302989" algn="l" defTabSz="980354" rtl="0" eaLnBrk="1" fontAlgn="base" hangingPunct="1">
        <a:spcBef>
          <a:spcPct val="10000"/>
        </a:spcBef>
        <a:spcAft>
          <a:spcPct val="20000"/>
        </a:spcAft>
        <a:buClr>
          <a:schemeClr val="hlink"/>
        </a:buClr>
        <a:buSzPct val="120000"/>
        <a:buChar char="•"/>
        <a:defRPr>
          <a:solidFill>
            <a:srgbClr val="001965"/>
          </a:solidFill>
          <a:latin typeface="+mn-lt"/>
        </a:defRPr>
      </a:lvl8pPr>
      <a:lvl9pPr marL="4002263" indent="-302989" algn="l" defTabSz="980354" rtl="0" eaLnBrk="1" fontAlgn="base" hangingPunct="1">
        <a:spcBef>
          <a:spcPct val="10000"/>
        </a:spcBef>
        <a:spcAft>
          <a:spcPct val="20000"/>
        </a:spcAft>
        <a:buClr>
          <a:schemeClr val="hlink"/>
        </a:buClr>
        <a:buSzPct val="120000"/>
        <a:buChar char="•"/>
        <a:defRPr>
          <a:solidFill>
            <a:srgbClr val="001965"/>
          </a:solidFill>
          <a:latin typeface="+mn-lt"/>
        </a:defRPr>
      </a:lvl9pPr>
    </p:bodyStyle>
    <p:otherStyle>
      <a:defPPr>
        <a:defRPr lang="en-US"/>
      </a:defPPr>
      <a:lvl1pPr marL="0" algn="l" defTabSz="913725" rtl="0" eaLnBrk="1" latinLnBrk="0" hangingPunct="1">
        <a:defRPr sz="1800" kern="1200">
          <a:solidFill>
            <a:schemeClr val="tx1"/>
          </a:solidFill>
          <a:latin typeface="+mn-lt"/>
          <a:ea typeface="+mn-ea"/>
          <a:cs typeface="+mn-cs"/>
        </a:defRPr>
      </a:lvl1pPr>
      <a:lvl2pPr marL="456842" algn="l" defTabSz="913725" rtl="0" eaLnBrk="1" latinLnBrk="0" hangingPunct="1">
        <a:defRPr sz="1800" kern="1200">
          <a:solidFill>
            <a:schemeClr val="tx1"/>
          </a:solidFill>
          <a:latin typeface="+mn-lt"/>
          <a:ea typeface="+mn-ea"/>
          <a:cs typeface="+mn-cs"/>
        </a:defRPr>
      </a:lvl2pPr>
      <a:lvl3pPr marL="913725" algn="l" defTabSz="913725" rtl="0" eaLnBrk="1" latinLnBrk="0" hangingPunct="1">
        <a:defRPr sz="1800" kern="1200">
          <a:solidFill>
            <a:schemeClr val="tx1"/>
          </a:solidFill>
          <a:latin typeface="+mn-lt"/>
          <a:ea typeface="+mn-ea"/>
          <a:cs typeface="+mn-cs"/>
        </a:defRPr>
      </a:lvl3pPr>
      <a:lvl4pPr marL="1370580" algn="l" defTabSz="913725" rtl="0" eaLnBrk="1" latinLnBrk="0" hangingPunct="1">
        <a:defRPr sz="1800" kern="1200">
          <a:solidFill>
            <a:schemeClr val="tx1"/>
          </a:solidFill>
          <a:latin typeface="+mn-lt"/>
          <a:ea typeface="+mn-ea"/>
          <a:cs typeface="+mn-cs"/>
        </a:defRPr>
      </a:lvl4pPr>
      <a:lvl5pPr marL="1827449" algn="l" defTabSz="913725" rtl="0" eaLnBrk="1" latinLnBrk="0" hangingPunct="1">
        <a:defRPr sz="1800" kern="1200">
          <a:solidFill>
            <a:schemeClr val="tx1"/>
          </a:solidFill>
          <a:latin typeface="+mn-lt"/>
          <a:ea typeface="+mn-ea"/>
          <a:cs typeface="+mn-cs"/>
        </a:defRPr>
      </a:lvl5pPr>
      <a:lvl6pPr marL="2284290" algn="l" defTabSz="913725" rtl="0" eaLnBrk="1" latinLnBrk="0" hangingPunct="1">
        <a:defRPr sz="1800" kern="1200">
          <a:solidFill>
            <a:schemeClr val="tx1"/>
          </a:solidFill>
          <a:latin typeface="+mn-lt"/>
          <a:ea typeface="+mn-ea"/>
          <a:cs typeface="+mn-cs"/>
        </a:defRPr>
      </a:lvl6pPr>
      <a:lvl7pPr marL="2741132" algn="l" defTabSz="913725" rtl="0" eaLnBrk="1" latinLnBrk="0" hangingPunct="1">
        <a:defRPr sz="1800" kern="1200">
          <a:solidFill>
            <a:schemeClr val="tx1"/>
          </a:solidFill>
          <a:latin typeface="+mn-lt"/>
          <a:ea typeface="+mn-ea"/>
          <a:cs typeface="+mn-cs"/>
        </a:defRPr>
      </a:lvl7pPr>
      <a:lvl8pPr marL="3198000" algn="l" defTabSz="913725" rtl="0" eaLnBrk="1" latinLnBrk="0" hangingPunct="1">
        <a:defRPr sz="1800" kern="1200">
          <a:solidFill>
            <a:schemeClr val="tx1"/>
          </a:solidFill>
          <a:latin typeface="+mn-lt"/>
          <a:ea typeface="+mn-ea"/>
          <a:cs typeface="+mn-cs"/>
        </a:defRPr>
      </a:lvl8pPr>
      <a:lvl9pPr marL="3654856" algn="l" defTabSz="91372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ktangel 13"/>
          <p:cNvSpPr/>
          <p:nvPr userDrawn="1"/>
        </p:nvSpPr>
        <p:spPr>
          <a:xfrm>
            <a:off x="611567" y="4630500"/>
            <a:ext cx="8532007" cy="513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ctr" defTabSz="685579" fontAlgn="auto">
              <a:spcBef>
                <a:spcPts val="0"/>
              </a:spcBef>
              <a:spcAft>
                <a:spcPts val="0"/>
              </a:spcAft>
            </a:pPr>
            <a:endParaRPr lang="da-DK" sz="1800" dirty="0">
              <a:solidFill>
                <a:srgbClr val="FFFFFF"/>
              </a:solidFill>
            </a:endParaRPr>
          </a:p>
        </p:txBody>
      </p:sp>
      <p:sp>
        <p:nvSpPr>
          <p:cNvPr id="13" name="Rektangel 12"/>
          <p:cNvSpPr/>
          <p:nvPr userDrawn="1"/>
        </p:nvSpPr>
        <p:spPr>
          <a:xfrm>
            <a:off x="8460000" y="4630500"/>
            <a:ext cx="683568" cy="513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ctr" defTabSz="685579" fontAlgn="auto">
              <a:spcBef>
                <a:spcPts val="0"/>
              </a:spcBef>
              <a:spcAft>
                <a:spcPts val="0"/>
              </a:spcAft>
            </a:pPr>
            <a:endParaRPr lang="da-DK" sz="1800" dirty="0">
              <a:solidFill>
                <a:srgbClr val="FFFFFF"/>
              </a:solidFill>
            </a:endParaRPr>
          </a:p>
        </p:txBody>
      </p:sp>
      <p:sp>
        <p:nvSpPr>
          <p:cNvPr id="8" name="Rektangel 7"/>
          <p:cNvSpPr/>
          <p:nvPr userDrawn="1"/>
        </p:nvSpPr>
        <p:spPr>
          <a:xfrm>
            <a:off x="0" y="0"/>
            <a:ext cx="683568" cy="463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r" defTabSz="685579" fontAlgn="auto">
              <a:spcBef>
                <a:spcPts val="0"/>
              </a:spcBef>
              <a:spcAft>
                <a:spcPts val="0"/>
              </a:spcAft>
            </a:pPr>
            <a:endParaRPr lang="da-DK" sz="1800" dirty="0">
              <a:solidFill>
                <a:srgbClr val="FFFFFF"/>
              </a:solidFill>
            </a:endParaRPr>
          </a:p>
        </p:txBody>
      </p:sp>
      <p:sp>
        <p:nvSpPr>
          <p:cNvPr id="11" name="Rektangel 10"/>
          <p:cNvSpPr/>
          <p:nvPr userDrawn="1"/>
        </p:nvSpPr>
        <p:spPr>
          <a:xfrm>
            <a:off x="0" y="4630648"/>
            <a:ext cx="683568" cy="513000"/>
          </a:xfrm>
          <a:prstGeom prst="rect">
            <a:avLst/>
          </a:prstGeom>
          <a:solidFill>
            <a:srgbClr val="1F293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ctr" defTabSz="685579" fontAlgn="auto">
              <a:spcBef>
                <a:spcPts val="0"/>
              </a:spcBef>
              <a:spcAft>
                <a:spcPts val="0"/>
              </a:spcAft>
            </a:pPr>
            <a:endParaRPr lang="da-DK" sz="1800" dirty="0">
              <a:solidFill>
                <a:srgbClr val="FFFFFF"/>
              </a:solidFill>
            </a:endParaRPr>
          </a:p>
        </p:txBody>
      </p:sp>
      <p:sp>
        <p:nvSpPr>
          <p:cNvPr id="2" name="Pladsholder til titel 1"/>
          <p:cNvSpPr>
            <a:spLocks noGrp="1"/>
          </p:cNvSpPr>
          <p:nvPr userDrawn="1">
            <p:ph type="title"/>
          </p:nvPr>
        </p:nvSpPr>
        <p:spPr>
          <a:xfrm>
            <a:off x="1368000" y="681543"/>
            <a:ext cx="7092000" cy="844457"/>
          </a:xfrm>
          <a:prstGeom prst="rect">
            <a:avLst/>
          </a:prstGeom>
        </p:spPr>
        <p:txBody>
          <a:bodyPr vert="horz" lIns="0" tIns="0" rIns="0" bIns="0" rtlCol="0" anchor="b" anchorCtr="0">
            <a:noAutofit/>
          </a:bodyPr>
          <a:lstStyle/>
          <a:p>
            <a:r>
              <a:rPr lang="da-DK" dirty="0"/>
              <a:t>Overskrift 27pt i to eller flere linjer </a:t>
            </a:r>
            <a:br>
              <a:rPr lang="da-DK" dirty="0"/>
            </a:br>
            <a:r>
              <a:rPr lang="da-DK" dirty="0"/>
              <a:t>teksten vokser opad</a:t>
            </a:r>
          </a:p>
        </p:txBody>
      </p:sp>
      <p:sp>
        <p:nvSpPr>
          <p:cNvPr id="3" name="Pladsholder til tekst 2"/>
          <p:cNvSpPr>
            <a:spLocks noGrp="1"/>
          </p:cNvSpPr>
          <p:nvPr userDrawn="1">
            <p:ph type="body" idx="1"/>
          </p:nvPr>
        </p:nvSpPr>
        <p:spPr>
          <a:xfrm>
            <a:off x="1368000" y="1746901"/>
            <a:ext cx="7092000" cy="2369091"/>
          </a:xfrm>
          <a:prstGeom prst="rect">
            <a:avLst/>
          </a:prstGeom>
        </p:spPr>
        <p:txBody>
          <a:bodyPr vert="horz" lIns="0" tIns="0" rIns="0" bIns="0" rtlCol="0">
            <a:noAutofit/>
          </a:bodyPr>
          <a:lstStyle/>
          <a:p>
            <a:pPr lvl="0"/>
            <a:r>
              <a:rPr lang="da-DK" dirty="0"/>
              <a:t>Brødtekst 22pt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5" name="Pladsholder til sidefod 4"/>
          <p:cNvSpPr>
            <a:spLocks noGrp="1"/>
          </p:cNvSpPr>
          <p:nvPr userDrawn="1">
            <p:ph type="ftr" sz="quarter" idx="3"/>
          </p:nvPr>
        </p:nvSpPr>
        <p:spPr>
          <a:xfrm>
            <a:off x="1371604" y="4717919"/>
            <a:ext cx="3224211" cy="104556"/>
          </a:xfrm>
          <a:prstGeom prst="rect">
            <a:avLst/>
          </a:prstGeom>
        </p:spPr>
        <p:txBody>
          <a:bodyPr vert="horz" lIns="0" tIns="0" rIns="0" bIns="0" rtlCol="0" anchor="t" anchorCtr="0">
            <a:noAutofit/>
          </a:bodyPr>
          <a:lstStyle>
            <a:lvl1pPr algn="l">
              <a:defRPr lang="da-DK" sz="900" kern="1200" dirty="0">
                <a:solidFill>
                  <a:schemeClr val="bg1"/>
                </a:solidFill>
                <a:latin typeface="+mn-lt"/>
                <a:ea typeface="+mn-ea"/>
                <a:cs typeface="+mn-cs"/>
              </a:defRPr>
            </a:lvl1pPr>
          </a:lstStyle>
          <a:p>
            <a:pPr defTabSz="685579" fontAlgn="auto">
              <a:spcBef>
                <a:spcPts val="0"/>
              </a:spcBef>
              <a:spcAft>
                <a:spcPts val="0"/>
              </a:spcAft>
            </a:pPr>
            <a:r>
              <a:rPr lang="en-GB">
                <a:solidFill>
                  <a:srgbClr val="FFFFFF"/>
                </a:solidFill>
              </a:rPr>
              <a:t>Diabetic kidney disease</a:t>
            </a:r>
          </a:p>
        </p:txBody>
      </p:sp>
      <p:sp>
        <p:nvSpPr>
          <p:cNvPr id="6" name="Pladsholder til diasnummer 5"/>
          <p:cNvSpPr>
            <a:spLocks noGrp="1"/>
          </p:cNvSpPr>
          <p:nvPr userDrawn="1">
            <p:ph type="sldNum" sz="quarter" idx="4"/>
          </p:nvPr>
        </p:nvSpPr>
        <p:spPr>
          <a:xfrm>
            <a:off x="8459837" y="4716056"/>
            <a:ext cx="684211" cy="108000"/>
          </a:xfrm>
          <a:prstGeom prst="rect">
            <a:avLst/>
          </a:prstGeom>
        </p:spPr>
        <p:txBody>
          <a:bodyPr vert="horz" lIns="0" tIns="0" rIns="0" bIns="0" rtlCol="0" anchor="t" anchorCtr="0">
            <a:noAutofit/>
          </a:bodyPr>
          <a:lstStyle>
            <a:lvl1pPr algn="ctr">
              <a:defRPr lang="da-DK" sz="900" b="1" kern="1200" smtClean="0">
                <a:solidFill>
                  <a:schemeClr val="bg1"/>
                </a:solidFill>
                <a:latin typeface="+mn-lt"/>
                <a:ea typeface="+mn-ea"/>
                <a:cs typeface="+mn-cs"/>
              </a:defRPr>
            </a:lvl1pPr>
          </a:lstStyle>
          <a:p>
            <a:pPr defTabSz="685579" fontAlgn="auto">
              <a:spcBef>
                <a:spcPts val="0"/>
              </a:spcBef>
              <a:spcAft>
                <a:spcPts val="0"/>
              </a:spcAft>
            </a:pPr>
            <a:fld id="{0DAB5548-7253-48D6-B95B-F3D312A72220}" type="slidenum">
              <a:rPr lang="en-GB" smtClean="0">
                <a:solidFill>
                  <a:srgbClr val="FFFFFF"/>
                </a:solidFill>
              </a:rPr>
              <a:pPr defTabSz="685579" fontAlgn="auto">
                <a:spcBef>
                  <a:spcPts val="0"/>
                </a:spcBef>
                <a:spcAft>
                  <a:spcPts val="0"/>
                </a:spcAft>
              </a:pPr>
              <a:t>‹#›</a:t>
            </a:fld>
            <a:endParaRPr lang="en-GB" dirty="0">
              <a:solidFill>
                <a:srgbClr val="FFFFFF"/>
              </a:solidFill>
            </a:endParaRPr>
          </a:p>
        </p:txBody>
      </p:sp>
      <p:grpSp>
        <p:nvGrpSpPr>
          <p:cNvPr id="19" name="Logo"/>
          <p:cNvGrpSpPr/>
          <p:nvPr userDrawn="1"/>
        </p:nvGrpSpPr>
        <p:grpSpPr>
          <a:xfrm>
            <a:off x="457212" y="4290334"/>
            <a:ext cx="685775" cy="514331"/>
            <a:chOff x="5871397" y="3561347"/>
            <a:chExt cx="2057324" cy="2057324"/>
          </a:xfrm>
        </p:grpSpPr>
        <p:pic>
          <p:nvPicPr>
            <p:cNvPr id="17" name="Logo H"/>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71397" y="3561347"/>
              <a:ext cx="2057324" cy="2057324"/>
            </a:xfrm>
            <a:prstGeom prst="rect">
              <a:avLst/>
            </a:prstGeom>
          </p:spPr>
        </p:pic>
        <p:pic>
          <p:nvPicPr>
            <p:cNvPr id="18" name="Region"/>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40992" y="3692094"/>
              <a:ext cx="349250" cy="1784350"/>
            </a:xfrm>
            <a:prstGeom prst="rect">
              <a:avLst/>
            </a:prstGeom>
          </p:spPr>
        </p:pic>
      </p:grpSp>
      <p:pic>
        <p:nvPicPr>
          <p:cNvPr id="15" name="Billed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773605" y="4631555"/>
            <a:ext cx="1684375" cy="513000"/>
          </a:xfrm>
          <a:prstGeom prst="rect">
            <a:avLst/>
          </a:prstGeom>
        </p:spPr>
      </p:pic>
    </p:spTree>
    <p:extLst>
      <p:ext uri="{BB962C8B-B14F-4D97-AF65-F5344CB8AC3E}">
        <p14:creationId xmlns:p14="http://schemas.microsoft.com/office/powerpoint/2010/main" val="207422829"/>
      </p:ext>
    </p:extLst>
  </p:cSld>
  <p:clrMap bg1="lt1" tx1="dk1" bg2="lt2" tx2="dk2" accent1="accent1" accent2="accent2" accent3="accent3" accent4="accent4" accent5="accent5" accent6="accent6" hlink="hlink" folHlink="folHlink"/>
  <p:sldLayoutIdLst>
    <p:sldLayoutId id="2147485421" r:id="rId1"/>
    <p:sldLayoutId id="2147485422" r:id="rId2"/>
  </p:sldLayoutIdLst>
  <p:hf sldNum="0" hdr="0" ftr="0" dt="0"/>
  <p:txStyles>
    <p:titleStyle>
      <a:lvl1pPr algn="l" defTabSz="913995" rtl="0" eaLnBrk="1" latinLnBrk="0" hangingPunct="1">
        <a:lnSpc>
          <a:spcPct val="85000"/>
        </a:lnSpc>
        <a:spcBef>
          <a:spcPct val="0"/>
        </a:spcBef>
        <a:buNone/>
        <a:defRPr sz="2700" b="1" kern="1200">
          <a:solidFill>
            <a:schemeClr val="tx1"/>
          </a:solidFill>
          <a:latin typeface="+mj-lt"/>
          <a:ea typeface="+mj-ea"/>
          <a:cs typeface="+mj-cs"/>
        </a:defRPr>
      </a:lvl1pPr>
    </p:titleStyle>
    <p:bodyStyle>
      <a:lvl1pPr marL="143945" indent="-143945" algn="l" defTabSz="913995" rtl="0" eaLnBrk="1" latinLnBrk="0" hangingPunct="1">
        <a:lnSpc>
          <a:spcPct val="100000"/>
        </a:lnSpc>
        <a:spcBef>
          <a:spcPts val="0"/>
        </a:spcBef>
        <a:spcAft>
          <a:spcPts val="1200"/>
        </a:spcAft>
        <a:buClr>
          <a:schemeClr val="accent6"/>
        </a:buClr>
        <a:buFont typeface="Arial" panose="020B0604020202020204" pitchFamily="34" charset="0"/>
        <a:buChar char="•"/>
        <a:defRPr sz="2200" kern="1200" baseline="0">
          <a:solidFill>
            <a:schemeClr val="tx1"/>
          </a:solidFill>
          <a:latin typeface="+mn-lt"/>
          <a:ea typeface="+mn-ea"/>
          <a:cs typeface="+mn-cs"/>
        </a:defRPr>
      </a:lvl1pPr>
      <a:lvl2pPr marL="503783" indent="-143945" algn="l" defTabSz="913995"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7622" indent="-125946" algn="l" defTabSz="913995"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7460" indent="-107946" algn="l" defTabSz="913995"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7298" indent="-107946" algn="l" defTabSz="913995"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7136" indent="-89964" algn="l" defTabSz="913995"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6974" indent="-89964" algn="l" defTabSz="913995"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6812" indent="-89964" algn="l" defTabSz="913995"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6650" indent="-89964" algn="l" defTabSz="913995"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p:bodyStyle>
    <p:otherStyle>
      <a:defPPr>
        <a:defRPr lang="da-DK"/>
      </a:defPPr>
      <a:lvl1pPr marL="0" algn="l" defTabSz="913995" rtl="0" eaLnBrk="1" latinLnBrk="0" hangingPunct="1">
        <a:defRPr sz="1800" kern="1200">
          <a:solidFill>
            <a:schemeClr val="tx1"/>
          </a:solidFill>
          <a:latin typeface="+mn-lt"/>
          <a:ea typeface="+mn-ea"/>
          <a:cs typeface="+mn-cs"/>
        </a:defRPr>
      </a:lvl1pPr>
      <a:lvl2pPr marL="456986" algn="l" defTabSz="913995" rtl="0" eaLnBrk="1" latinLnBrk="0" hangingPunct="1">
        <a:defRPr sz="1800" kern="1200">
          <a:solidFill>
            <a:schemeClr val="tx1"/>
          </a:solidFill>
          <a:latin typeface="+mn-lt"/>
          <a:ea typeface="+mn-ea"/>
          <a:cs typeface="+mn-cs"/>
        </a:defRPr>
      </a:lvl2pPr>
      <a:lvl3pPr marL="913995" algn="l" defTabSz="913995" rtl="0" eaLnBrk="1" latinLnBrk="0" hangingPunct="1">
        <a:defRPr sz="1800" kern="1200">
          <a:solidFill>
            <a:schemeClr val="tx1"/>
          </a:solidFill>
          <a:latin typeface="+mn-lt"/>
          <a:ea typeface="+mn-ea"/>
          <a:cs typeface="+mn-cs"/>
        </a:defRPr>
      </a:lvl3pPr>
      <a:lvl4pPr marL="1370988" algn="l" defTabSz="913995" rtl="0" eaLnBrk="1" latinLnBrk="0" hangingPunct="1">
        <a:defRPr sz="1800" kern="1200">
          <a:solidFill>
            <a:schemeClr val="tx1"/>
          </a:solidFill>
          <a:latin typeface="+mn-lt"/>
          <a:ea typeface="+mn-ea"/>
          <a:cs typeface="+mn-cs"/>
        </a:defRPr>
      </a:lvl4pPr>
      <a:lvl5pPr marL="1827989" algn="l" defTabSz="913995" rtl="0" eaLnBrk="1" latinLnBrk="0" hangingPunct="1">
        <a:defRPr sz="1800" kern="1200">
          <a:solidFill>
            <a:schemeClr val="tx1"/>
          </a:solidFill>
          <a:latin typeface="+mn-lt"/>
          <a:ea typeface="+mn-ea"/>
          <a:cs typeface="+mn-cs"/>
        </a:defRPr>
      </a:lvl5pPr>
      <a:lvl6pPr marL="2284974" algn="l" defTabSz="913995" rtl="0" eaLnBrk="1" latinLnBrk="0" hangingPunct="1">
        <a:defRPr sz="1800" kern="1200">
          <a:solidFill>
            <a:schemeClr val="tx1"/>
          </a:solidFill>
          <a:latin typeface="+mn-lt"/>
          <a:ea typeface="+mn-ea"/>
          <a:cs typeface="+mn-cs"/>
        </a:defRPr>
      </a:lvl6pPr>
      <a:lvl7pPr marL="2741960" algn="l" defTabSz="913995" rtl="0" eaLnBrk="1" latinLnBrk="0" hangingPunct="1">
        <a:defRPr sz="1800" kern="1200">
          <a:solidFill>
            <a:schemeClr val="tx1"/>
          </a:solidFill>
          <a:latin typeface="+mn-lt"/>
          <a:ea typeface="+mn-ea"/>
          <a:cs typeface="+mn-cs"/>
        </a:defRPr>
      </a:lvl7pPr>
      <a:lvl8pPr marL="3198960" algn="l" defTabSz="913995" rtl="0" eaLnBrk="1" latinLnBrk="0" hangingPunct="1">
        <a:defRPr sz="1800" kern="1200">
          <a:solidFill>
            <a:schemeClr val="tx1"/>
          </a:solidFill>
          <a:latin typeface="+mn-lt"/>
          <a:ea typeface="+mn-ea"/>
          <a:cs typeface="+mn-cs"/>
        </a:defRPr>
      </a:lvl8pPr>
      <a:lvl9pPr marL="3655954" algn="l" defTabSz="91399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637">
          <p15:clr>
            <a:srgbClr val="F26B43"/>
          </p15:clr>
        </p15:guide>
        <p15:guide id="4" pos="3998">
          <p15:clr>
            <a:srgbClr val="F26B43"/>
          </p15:clr>
        </p15:guide>
        <p15:guide id="5" orient="horz" pos="963">
          <p15:clr>
            <a:srgbClr val="F26B43"/>
          </p15:clr>
        </p15:guide>
        <p15:guide id="6" orient="horz" pos="1100">
          <p15:clr>
            <a:srgbClr val="F26B43"/>
          </p15:clr>
        </p15:guide>
        <p15:guide id="7" orient="horz" pos="2591">
          <p15:clr>
            <a:srgbClr val="F26B43"/>
          </p15:clr>
        </p15:guide>
        <p15:guide id="8" pos="2210">
          <p15:clr>
            <a:srgbClr val="F26B43"/>
          </p15:clr>
        </p15:guide>
        <p15:guide id="9" pos="2309">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ktangel 13"/>
          <p:cNvSpPr/>
          <p:nvPr/>
        </p:nvSpPr>
        <p:spPr>
          <a:xfrm>
            <a:off x="611567" y="4630500"/>
            <a:ext cx="8532007" cy="513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13" name="Rektangel 12"/>
          <p:cNvSpPr/>
          <p:nvPr/>
        </p:nvSpPr>
        <p:spPr>
          <a:xfrm>
            <a:off x="8460000" y="4630500"/>
            <a:ext cx="683568" cy="513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8" name="Rektangel 7"/>
          <p:cNvSpPr/>
          <p:nvPr/>
        </p:nvSpPr>
        <p:spPr>
          <a:xfrm>
            <a:off x="0" y="0"/>
            <a:ext cx="683568" cy="463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r" fontAlgn="auto">
              <a:spcBef>
                <a:spcPts val="0"/>
              </a:spcBef>
              <a:spcAft>
                <a:spcPts val="0"/>
              </a:spcAft>
            </a:pPr>
            <a:endParaRPr lang="da-DK" sz="1800" dirty="0">
              <a:solidFill>
                <a:srgbClr val="FFFFFF"/>
              </a:solidFill>
            </a:endParaRPr>
          </a:p>
        </p:txBody>
      </p:sp>
      <p:sp>
        <p:nvSpPr>
          <p:cNvPr id="11" name="Rektangel 10"/>
          <p:cNvSpPr/>
          <p:nvPr/>
        </p:nvSpPr>
        <p:spPr>
          <a:xfrm>
            <a:off x="0" y="4630648"/>
            <a:ext cx="683568" cy="513000"/>
          </a:xfrm>
          <a:prstGeom prst="rect">
            <a:avLst/>
          </a:prstGeom>
          <a:solidFill>
            <a:srgbClr val="1F4A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2" name="Pladsholder til titel 1"/>
          <p:cNvSpPr>
            <a:spLocks noGrp="1"/>
          </p:cNvSpPr>
          <p:nvPr>
            <p:ph type="title"/>
          </p:nvPr>
        </p:nvSpPr>
        <p:spPr>
          <a:xfrm>
            <a:off x="1368000" y="681543"/>
            <a:ext cx="7092000" cy="844457"/>
          </a:xfrm>
          <a:prstGeom prst="rect">
            <a:avLst/>
          </a:prstGeom>
        </p:spPr>
        <p:txBody>
          <a:bodyPr vert="horz" lIns="0" tIns="0" rIns="0" bIns="0" rtlCol="0" anchor="b" anchorCtr="0">
            <a:noAutofit/>
          </a:bodyPr>
          <a:lstStyle/>
          <a:p>
            <a:r>
              <a:rPr lang="da-DK" dirty="0"/>
              <a:t>Overskrift 27pt i to eller flere linjer </a:t>
            </a:r>
            <a:br>
              <a:rPr lang="da-DK" dirty="0"/>
            </a:br>
            <a:r>
              <a:rPr lang="da-DK" dirty="0"/>
              <a:t>teksten vokser opad</a:t>
            </a:r>
          </a:p>
        </p:txBody>
      </p:sp>
      <p:sp>
        <p:nvSpPr>
          <p:cNvPr id="3" name="Pladsholder til tekst 2"/>
          <p:cNvSpPr>
            <a:spLocks noGrp="1"/>
          </p:cNvSpPr>
          <p:nvPr>
            <p:ph type="body" idx="1"/>
          </p:nvPr>
        </p:nvSpPr>
        <p:spPr>
          <a:xfrm>
            <a:off x="1368000" y="1746901"/>
            <a:ext cx="7092000" cy="2369091"/>
          </a:xfrm>
          <a:prstGeom prst="rect">
            <a:avLst/>
          </a:prstGeom>
        </p:spPr>
        <p:txBody>
          <a:bodyPr vert="horz" lIns="0" tIns="0" rIns="0" bIns="0" rtlCol="0">
            <a:noAutofit/>
          </a:bodyPr>
          <a:lstStyle/>
          <a:p>
            <a:pPr lvl="0"/>
            <a:r>
              <a:rPr lang="da-DK" dirty="0"/>
              <a:t>Brødtekst 22pt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4" name="Pladsholder til dato 3"/>
          <p:cNvSpPr>
            <a:spLocks noGrp="1"/>
          </p:cNvSpPr>
          <p:nvPr>
            <p:ph type="dt" sz="half" idx="2"/>
          </p:nvPr>
        </p:nvSpPr>
        <p:spPr>
          <a:xfrm>
            <a:off x="5328084" y="4716900"/>
            <a:ext cx="2889684" cy="104556"/>
          </a:xfrm>
          <a:prstGeom prst="rect">
            <a:avLst/>
          </a:prstGeom>
        </p:spPr>
        <p:txBody>
          <a:bodyPr vert="horz" lIns="0" tIns="0" rIns="0" bIns="0" rtlCol="0" anchor="t" anchorCtr="0">
            <a:noAutofit/>
          </a:bodyPr>
          <a:lstStyle>
            <a:lvl1pPr algn="r">
              <a:defRPr sz="900">
                <a:solidFill>
                  <a:schemeClr val="bg1"/>
                </a:solidFill>
              </a:defRPr>
            </a:lvl1pPr>
          </a:lstStyle>
          <a:p>
            <a:pPr fontAlgn="auto">
              <a:spcBef>
                <a:spcPts val="0"/>
              </a:spcBef>
              <a:spcAft>
                <a:spcPts val="0"/>
              </a:spcAft>
            </a:pPr>
            <a:r>
              <a:rPr lang="da-DK">
                <a:solidFill>
                  <a:srgbClr val="FFFFFF"/>
                </a:solidFill>
                <a:latin typeface="Arial"/>
                <a:ea typeface="+mn-ea"/>
              </a:rPr>
              <a:t>Signe Abitz Winther</a:t>
            </a:r>
            <a:endParaRPr lang="da-DK" dirty="0">
              <a:solidFill>
                <a:srgbClr val="FFFFFF"/>
              </a:solidFill>
              <a:latin typeface="Arial"/>
              <a:ea typeface="+mn-ea"/>
            </a:endParaRPr>
          </a:p>
        </p:txBody>
      </p:sp>
      <p:sp>
        <p:nvSpPr>
          <p:cNvPr id="5" name="Pladsholder til sidefod 4"/>
          <p:cNvSpPr>
            <a:spLocks noGrp="1"/>
          </p:cNvSpPr>
          <p:nvPr>
            <p:ph type="ftr" sz="quarter" idx="3"/>
          </p:nvPr>
        </p:nvSpPr>
        <p:spPr>
          <a:xfrm>
            <a:off x="1371604" y="4717919"/>
            <a:ext cx="3224211" cy="104556"/>
          </a:xfrm>
          <a:prstGeom prst="rect">
            <a:avLst/>
          </a:prstGeom>
        </p:spPr>
        <p:txBody>
          <a:bodyPr vert="horz" lIns="0" tIns="0" rIns="0" bIns="0" rtlCol="0" anchor="t" anchorCtr="0">
            <a:noAutofit/>
          </a:bodyPr>
          <a:lstStyle>
            <a:lvl1pPr algn="l">
              <a:defRPr lang="da-DK" sz="900" kern="1200" dirty="0">
                <a:solidFill>
                  <a:schemeClr val="bg1"/>
                </a:solidFill>
                <a:latin typeface="+mn-lt"/>
                <a:ea typeface="+mn-ea"/>
                <a:cs typeface="+mn-cs"/>
              </a:defRPr>
            </a:lvl1pPr>
          </a:lstStyle>
          <a:p>
            <a:pPr fontAlgn="auto">
              <a:spcBef>
                <a:spcPts val="0"/>
              </a:spcBef>
              <a:spcAft>
                <a:spcPts val="0"/>
              </a:spcAft>
            </a:pPr>
            <a:endParaRPr lang="da-DK">
              <a:solidFill>
                <a:srgbClr val="FFFFFF"/>
              </a:solidFill>
            </a:endParaRPr>
          </a:p>
        </p:txBody>
      </p:sp>
      <p:sp>
        <p:nvSpPr>
          <p:cNvPr id="6" name="Pladsholder til diasnummer 5"/>
          <p:cNvSpPr>
            <a:spLocks noGrp="1"/>
          </p:cNvSpPr>
          <p:nvPr>
            <p:ph type="sldNum" sz="quarter" idx="4"/>
          </p:nvPr>
        </p:nvSpPr>
        <p:spPr>
          <a:xfrm>
            <a:off x="8459830" y="4716056"/>
            <a:ext cx="684211" cy="108000"/>
          </a:xfrm>
          <a:prstGeom prst="rect">
            <a:avLst/>
          </a:prstGeom>
        </p:spPr>
        <p:txBody>
          <a:bodyPr vert="horz" lIns="0" tIns="0" rIns="0" bIns="0" rtlCol="0" anchor="t" anchorCtr="0">
            <a:noAutofit/>
          </a:bodyPr>
          <a:lstStyle>
            <a:lvl1pPr algn="ctr">
              <a:defRPr lang="da-DK" sz="900" b="1" kern="1200" smtClean="0">
                <a:solidFill>
                  <a:schemeClr val="bg1"/>
                </a:solidFill>
                <a:latin typeface="+mn-lt"/>
                <a:ea typeface="+mn-ea"/>
                <a:cs typeface="+mn-cs"/>
              </a:defRPr>
            </a:lvl1pPr>
          </a:lstStyle>
          <a:p>
            <a:pPr fontAlgn="auto">
              <a:spcBef>
                <a:spcPts val="0"/>
              </a:spcBef>
              <a:spcAft>
                <a:spcPts val="0"/>
              </a:spcAft>
            </a:pPr>
            <a:fld id="{0DAB5548-7253-48D6-B95B-F3D312A72220}" type="slidenum">
              <a:rPr lang="da-DK" smtClean="0">
                <a:solidFill>
                  <a:srgbClr val="FFFFFF"/>
                </a:solidFill>
              </a:rPr>
              <a:pPr fontAlgn="auto">
                <a:spcBef>
                  <a:spcPts val="0"/>
                </a:spcBef>
                <a:spcAft>
                  <a:spcPts val="0"/>
                </a:spcAft>
              </a:pPr>
              <a:t>‹#›</a:t>
            </a:fld>
            <a:endParaRPr lang="da-DK" dirty="0">
              <a:solidFill>
                <a:srgbClr val="FFFFFF"/>
              </a:solidFill>
            </a:endParaRPr>
          </a:p>
        </p:txBody>
      </p:sp>
      <p:grpSp>
        <p:nvGrpSpPr>
          <p:cNvPr id="15" name="Logo"/>
          <p:cNvGrpSpPr/>
          <p:nvPr/>
        </p:nvGrpSpPr>
        <p:grpSpPr>
          <a:xfrm>
            <a:off x="457200" y="4288931"/>
            <a:ext cx="687600" cy="515700"/>
            <a:chOff x="457200" y="5718575"/>
            <a:chExt cx="687600" cy="687600"/>
          </a:xfrm>
        </p:grpSpPr>
        <p:pic>
          <p:nvPicPr>
            <p:cNvPr id="12" name="Logo H"/>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57200" y="5718575"/>
              <a:ext cx="687600" cy="687600"/>
            </a:xfrm>
            <a:prstGeom prst="rect">
              <a:avLst/>
            </a:prstGeom>
          </p:spPr>
        </p:pic>
        <p:pic>
          <p:nvPicPr>
            <p:cNvPr id="18" name="Region"/>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grpSp>
    </p:spTree>
    <p:extLst>
      <p:ext uri="{BB962C8B-B14F-4D97-AF65-F5344CB8AC3E}">
        <p14:creationId xmlns:p14="http://schemas.microsoft.com/office/powerpoint/2010/main" val="824396637"/>
      </p:ext>
    </p:extLst>
  </p:cSld>
  <p:clrMap bg1="lt1" tx1="dk1" bg2="lt2" tx2="dk2" accent1="accent1" accent2="accent2" accent3="accent3" accent4="accent4" accent5="accent5" accent6="accent6" hlink="hlink" folHlink="folHlink"/>
  <p:sldLayoutIdLst>
    <p:sldLayoutId id="2147485424" r:id="rId1"/>
    <p:sldLayoutId id="2147485425" r:id="rId2"/>
    <p:sldLayoutId id="2147485426" r:id="rId3"/>
    <p:sldLayoutId id="2147485427" r:id="rId4"/>
    <p:sldLayoutId id="2147485428" r:id="rId5"/>
    <p:sldLayoutId id="2147485429" r:id="rId6"/>
    <p:sldLayoutId id="2147485430" r:id="rId7"/>
    <p:sldLayoutId id="2147485431" r:id="rId8"/>
    <p:sldLayoutId id="2147485432" r:id="rId9"/>
    <p:sldLayoutId id="2147485433" r:id="rId10"/>
  </p:sldLayoutIdLst>
  <p:hf sldNum="0" hdr="0" ftr="0" dt="0"/>
  <p:txStyles>
    <p:titleStyle>
      <a:lvl1pPr algn="l" defTabSz="914153" rtl="0" eaLnBrk="1" latinLnBrk="0" hangingPunct="1">
        <a:lnSpc>
          <a:spcPct val="85000"/>
        </a:lnSpc>
        <a:spcBef>
          <a:spcPct val="0"/>
        </a:spcBef>
        <a:buNone/>
        <a:defRPr sz="2700" b="1" kern="1200">
          <a:solidFill>
            <a:schemeClr val="tx1"/>
          </a:solidFill>
          <a:latin typeface="+mj-lt"/>
          <a:ea typeface="+mj-ea"/>
          <a:cs typeface="+mj-cs"/>
        </a:defRPr>
      </a:lvl1pPr>
    </p:titleStyle>
    <p:bodyStyle>
      <a:lvl1pPr marL="143966" indent="-143966" algn="l" defTabSz="914153" rtl="0" eaLnBrk="1" latinLnBrk="0" hangingPunct="1">
        <a:lnSpc>
          <a:spcPct val="100000"/>
        </a:lnSpc>
        <a:spcBef>
          <a:spcPts val="0"/>
        </a:spcBef>
        <a:spcAft>
          <a:spcPts val="1200"/>
        </a:spcAft>
        <a:buClr>
          <a:schemeClr val="accent6"/>
        </a:buClr>
        <a:buFont typeface="Arial" panose="020B0604020202020204" pitchFamily="34" charset="0"/>
        <a:buChar char="•"/>
        <a:defRPr sz="2200" kern="1200" baseline="0">
          <a:solidFill>
            <a:schemeClr val="tx1"/>
          </a:solidFill>
          <a:latin typeface="+mn-lt"/>
          <a:ea typeface="+mn-ea"/>
          <a:cs typeface="+mn-cs"/>
        </a:defRPr>
      </a:lvl1pPr>
      <a:lvl2pPr marL="503867" indent="-143966" algn="l" defTabSz="914153"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7769" indent="-125967" algn="l" defTabSz="914153"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7670" indent="-107967" algn="l" defTabSz="914153"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7571" indent="-107967" algn="l" defTabSz="914153"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7472" indent="-89978" algn="l" defTabSz="914153"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7373" indent="-89978" algn="l" defTabSz="914153"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7274" indent="-89978" algn="l" defTabSz="914153"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7175" indent="-89978" algn="l" defTabSz="914153"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p:bodyStyle>
    <p:otherStyle>
      <a:defPPr>
        <a:defRPr lang="da-DK"/>
      </a:defPPr>
      <a:lvl1pPr marL="0" algn="l" defTabSz="914153" rtl="0" eaLnBrk="1" latinLnBrk="0" hangingPunct="1">
        <a:defRPr sz="1800" kern="1200">
          <a:solidFill>
            <a:schemeClr val="tx1"/>
          </a:solidFill>
          <a:latin typeface="+mn-lt"/>
          <a:ea typeface="+mn-ea"/>
          <a:cs typeface="+mn-cs"/>
        </a:defRPr>
      </a:lvl1pPr>
      <a:lvl2pPr marL="457070" algn="l" defTabSz="914153" rtl="0" eaLnBrk="1" latinLnBrk="0" hangingPunct="1">
        <a:defRPr sz="1800" kern="1200">
          <a:solidFill>
            <a:schemeClr val="tx1"/>
          </a:solidFill>
          <a:latin typeface="+mn-lt"/>
          <a:ea typeface="+mn-ea"/>
          <a:cs typeface="+mn-cs"/>
        </a:defRPr>
      </a:lvl2pPr>
      <a:lvl3pPr marL="914153" algn="l" defTabSz="914153" rtl="0" eaLnBrk="1" latinLnBrk="0" hangingPunct="1">
        <a:defRPr sz="1800" kern="1200">
          <a:solidFill>
            <a:schemeClr val="tx1"/>
          </a:solidFill>
          <a:latin typeface="+mn-lt"/>
          <a:ea typeface="+mn-ea"/>
          <a:cs typeface="+mn-cs"/>
        </a:defRPr>
      </a:lvl3pPr>
      <a:lvl4pPr marL="1371226" algn="l" defTabSz="914153" rtl="0" eaLnBrk="1" latinLnBrk="0" hangingPunct="1">
        <a:defRPr sz="1800" kern="1200">
          <a:solidFill>
            <a:schemeClr val="tx1"/>
          </a:solidFill>
          <a:latin typeface="+mn-lt"/>
          <a:ea typeface="+mn-ea"/>
          <a:cs typeface="+mn-cs"/>
        </a:defRPr>
      </a:lvl4pPr>
      <a:lvl5pPr marL="1828304" algn="l" defTabSz="914153" rtl="0" eaLnBrk="1" latinLnBrk="0" hangingPunct="1">
        <a:defRPr sz="1800" kern="1200">
          <a:solidFill>
            <a:schemeClr val="tx1"/>
          </a:solidFill>
          <a:latin typeface="+mn-lt"/>
          <a:ea typeface="+mn-ea"/>
          <a:cs typeface="+mn-cs"/>
        </a:defRPr>
      </a:lvl5pPr>
      <a:lvl6pPr marL="2285373" algn="l" defTabSz="914153" rtl="0" eaLnBrk="1" latinLnBrk="0" hangingPunct="1">
        <a:defRPr sz="1800" kern="1200">
          <a:solidFill>
            <a:schemeClr val="tx1"/>
          </a:solidFill>
          <a:latin typeface="+mn-lt"/>
          <a:ea typeface="+mn-ea"/>
          <a:cs typeface="+mn-cs"/>
        </a:defRPr>
      </a:lvl6pPr>
      <a:lvl7pPr marL="2742443" algn="l" defTabSz="914153" rtl="0" eaLnBrk="1" latinLnBrk="0" hangingPunct="1">
        <a:defRPr sz="1800" kern="1200">
          <a:solidFill>
            <a:schemeClr val="tx1"/>
          </a:solidFill>
          <a:latin typeface="+mn-lt"/>
          <a:ea typeface="+mn-ea"/>
          <a:cs typeface="+mn-cs"/>
        </a:defRPr>
      </a:lvl7pPr>
      <a:lvl8pPr marL="3199520" algn="l" defTabSz="914153" rtl="0" eaLnBrk="1" latinLnBrk="0" hangingPunct="1">
        <a:defRPr sz="1800" kern="1200">
          <a:solidFill>
            <a:schemeClr val="tx1"/>
          </a:solidFill>
          <a:latin typeface="+mn-lt"/>
          <a:ea typeface="+mn-ea"/>
          <a:cs typeface="+mn-cs"/>
        </a:defRPr>
      </a:lvl8pPr>
      <a:lvl9pPr marL="3656594" algn="l" defTabSz="91415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849">
          <p15:clr>
            <a:srgbClr val="F26B43"/>
          </p15:clr>
        </p15:guide>
        <p15:guide id="4" pos="5330">
          <p15:clr>
            <a:srgbClr val="F26B43"/>
          </p15:clr>
        </p15:guide>
        <p15:guide id="5" orient="horz" pos="1284">
          <p15:clr>
            <a:srgbClr val="F26B43"/>
          </p15:clr>
        </p15:guide>
        <p15:guide id="6" orient="horz" pos="1467">
          <p15:clr>
            <a:srgbClr val="F26B43"/>
          </p15:clr>
        </p15:guide>
        <p15:guide id="7" orient="horz" pos="3455">
          <p15:clr>
            <a:srgbClr val="F26B43"/>
          </p15:clr>
        </p15:guide>
        <p15:guide id="8" pos="2947">
          <p15:clr>
            <a:srgbClr val="F26B43"/>
          </p15:clr>
        </p15:guide>
        <p15:guide id="9" pos="3078">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ktangel 13"/>
          <p:cNvSpPr/>
          <p:nvPr userDrawn="1"/>
        </p:nvSpPr>
        <p:spPr>
          <a:xfrm>
            <a:off x="611567" y="4630500"/>
            <a:ext cx="8532007" cy="513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699" rIns="91398" bIns="45699" rtlCol="0" anchor="ctr"/>
          <a:lstStyle/>
          <a:p>
            <a:pPr algn="ctr" defTabSz="685562" fontAlgn="auto">
              <a:spcBef>
                <a:spcPts val="0"/>
              </a:spcBef>
              <a:spcAft>
                <a:spcPts val="0"/>
              </a:spcAft>
            </a:pPr>
            <a:endParaRPr lang="da-DK" sz="1800" dirty="0">
              <a:solidFill>
                <a:srgbClr val="FFFFFF"/>
              </a:solidFill>
            </a:endParaRPr>
          </a:p>
        </p:txBody>
      </p:sp>
      <p:sp>
        <p:nvSpPr>
          <p:cNvPr id="13" name="Rektangel 12"/>
          <p:cNvSpPr/>
          <p:nvPr userDrawn="1"/>
        </p:nvSpPr>
        <p:spPr>
          <a:xfrm>
            <a:off x="8460000" y="4630500"/>
            <a:ext cx="683568" cy="513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699" rIns="91398" bIns="45699" rtlCol="0" anchor="ctr"/>
          <a:lstStyle/>
          <a:p>
            <a:pPr algn="ctr" defTabSz="685562" fontAlgn="auto">
              <a:spcBef>
                <a:spcPts val="0"/>
              </a:spcBef>
              <a:spcAft>
                <a:spcPts val="0"/>
              </a:spcAft>
            </a:pPr>
            <a:endParaRPr lang="da-DK" sz="1800" dirty="0">
              <a:solidFill>
                <a:srgbClr val="FFFFFF"/>
              </a:solidFill>
            </a:endParaRPr>
          </a:p>
        </p:txBody>
      </p:sp>
      <p:sp>
        <p:nvSpPr>
          <p:cNvPr id="8" name="Rektangel 7"/>
          <p:cNvSpPr/>
          <p:nvPr userDrawn="1"/>
        </p:nvSpPr>
        <p:spPr>
          <a:xfrm>
            <a:off x="0" y="0"/>
            <a:ext cx="683568" cy="463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699" rIns="91398" bIns="45699" rtlCol="0" anchor="ctr"/>
          <a:lstStyle/>
          <a:p>
            <a:pPr algn="r" defTabSz="685562" fontAlgn="auto">
              <a:spcBef>
                <a:spcPts val="0"/>
              </a:spcBef>
              <a:spcAft>
                <a:spcPts val="0"/>
              </a:spcAft>
            </a:pPr>
            <a:endParaRPr lang="da-DK" sz="1800" dirty="0">
              <a:solidFill>
                <a:srgbClr val="FFFFFF"/>
              </a:solidFill>
            </a:endParaRPr>
          </a:p>
        </p:txBody>
      </p:sp>
      <p:sp>
        <p:nvSpPr>
          <p:cNvPr id="11" name="Rektangel 10"/>
          <p:cNvSpPr/>
          <p:nvPr userDrawn="1"/>
        </p:nvSpPr>
        <p:spPr>
          <a:xfrm>
            <a:off x="0" y="4630648"/>
            <a:ext cx="683568" cy="513000"/>
          </a:xfrm>
          <a:prstGeom prst="rect">
            <a:avLst/>
          </a:prstGeom>
          <a:solidFill>
            <a:srgbClr val="1F2936"/>
          </a:solidFill>
          <a:ln>
            <a:noFill/>
          </a:ln>
        </p:spPr>
        <p:style>
          <a:lnRef idx="2">
            <a:schemeClr val="accent1">
              <a:shade val="50000"/>
            </a:schemeClr>
          </a:lnRef>
          <a:fillRef idx="1">
            <a:schemeClr val="accent1"/>
          </a:fillRef>
          <a:effectRef idx="0">
            <a:schemeClr val="accent1"/>
          </a:effectRef>
          <a:fontRef idx="minor">
            <a:schemeClr val="lt1"/>
          </a:fontRef>
        </p:style>
        <p:txBody>
          <a:bodyPr lIns="91398" tIns="45699" rIns="91398" bIns="45699" rtlCol="0" anchor="ctr"/>
          <a:lstStyle/>
          <a:p>
            <a:pPr algn="ctr" defTabSz="685562" fontAlgn="auto">
              <a:spcBef>
                <a:spcPts val="0"/>
              </a:spcBef>
              <a:spcAft>
                <a:spcPts val="0"/>
              </a:spcAft>
            </a:pPr>
            <a:endParaRPr lang="da-DK" sz="1800" dirty="0">
              <a:solidFill>
                <a:srgbClr val="FFFFFF"/>
              </a:solidFill>
            </a:endParaRPr>
          </a:p>
        </p:txBody>
      </p:sp>
      <p:sp>
        <p:nvSpPr>
          <p:cNvPr id="2" name="Pladsholder til titel 1"/>
          <p:cNvSpPr>
            <a:spLocks noGrp="1"/>
          </p:cNvSpPr>
          <p:nvPr userDrawn="1">
            <p:ph type="title"/>
          </p:nvPr>
        </p:nvSpPr>
        <p:spPr>
          <a:xfrm>
            <a:off x="1368000" y="681543"/>
            <a:ext cx="7092000" cy="844457"/>
          </a:xfrm>
          <a:prstGeom prst="rect">
            <a:avLst/>
          </a:prstGeom>
        </p:spPr>
        <p:txBody>
          <a:bodyPr vert="horz" lIns="0" tIns="0" rIns="0" bIns="0" rtlCol="0" anchor="b" anchorCtr="0">
            <a:noAutofit/>
          </a:bodyPr>
          <a:lstStyle/>
          <a:p>
            <a:r>
              <a:rPr lang="da-DK" dirty="0"/>
              <a:t>Overskrift 27pt i to eller flere linjer </a:t>
            </a:r>
            <a:br>
              <a:rPr lang="da-DK" dirty="0"/>
            </a:br>
            <a:r>
              <a:rPr lang="da-DK" dirty="0"/>
              <a:t>teksten vokser opad</a:t>
            </a:r>
          </a:p>
        </p:txBody>
      </p:sp>
      <p:sp>
        <p:nvSpPr>
          <p:cNvPr id="3" name="Pladsholder til tekst 2"/>
          <p:cNvSpPr>
            <a:spLocks noGrp="1"/>
          </p:cNvSpPr>
          <p:nvPr userDrawn="1">
            <p:ph type="body" idx="1"/>
          </p:nvPr>
        </p:nvSpPr>
        <p:spPr>
          <a:xfrm>
            <a:off x="1368000" y="1746901"/>
            <a:ext cx="7092000" cy="2369091"/>
          </a:xfrm>
          <a:prstGeom prst="rect">
            <a:avLst/>
          </a:prstGeom>
        </p:spPr>
        <p:txBody>
          <a:bodyPr vert="horz" lIns="0" tIns="0" rIns="0" bIns="0" rtlCol="0">
            <a:noAutofit/>
          </a:bodyPr>
          <a:lstStyle/>
          <a:p>
            <a:pPr lvl="0"/>
            <a:r>
              <a:rPr lang="da-DK" dirty="0"/>
              <a:t>Brødtekst 22pt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5" name="Pladsholder til sidefod 4"/>
          <p:cNvSpPr>
            <a:spLocks noGrp="1"/>
          </p:cNvSpPr>
          <p:nvPr userDrawn="1">
            <p:ph type="ftr" sz="quarter" idx="3"/>
          </p:nvPr>
        </p:nvSpPr>
        <p:spPr>
          <a:xfrm>
            <a:off x="1371604" y="4717919"/>
            <a:ext cx="3224211" cy="104556"/>
          </a:xfrm>
          <a:prstGeom prst="rect">
            <a:avLst/>
          </a:prstGeom>
        </p:spPr>
        <p:txBody>
          <a:bodyPr vert="horz" lIns="0" tIns="0" rIns="0" bIns="0" rtlCol="0" anchor="t" anchorCtr="0">
            <a:noAutofit/>
          </a:bodyPr>
          <a:lstStyle>
            <a:lvl1pPr algn="l">
              <a:defRPr lang="da-DK" sz="900" kern="1200" dirty="0">
                <a:solidFill>
                  <a:schemeClr val="bg1"/>
                </a:solidFill>
                <a:latin typeface="+mn-lt"/>
                <a:ea typeface="+mn-ea"/>
                <a:cs typeface="+mn-cs"/>
              </a:defRPr>
            </a:lvl1pPr>
          </a:lstStyle>
          <a:p>
            <a:pPr defTabSz="685562" fontAlgn="auto">
              <a:spcBef>
                <a:spcPts val="0"/>
              </a:spcBef>
              <a:spcAft>
                <a:spcPts val="0"/>
              </a:spcAft>
            </a:pPr>
            <a:r>
              <a:rPr lang="en-GB">
                <a:solidFill>
                  <a:srgbClr val="FFFFFF"/>
                </a:solidFill>
              </a:rPr>
              <a:t>Diabetic kidney disease</a:t>
            </a:r>
          </a:p>
        </p:txBody>
      </p:sp>
      <p:sp>
        <p:nvSpPr>
          <p:cNvPr id="6" name="Pladsholder til diasnummer 5"/>
          <p:cNvSpPr>
            <a:spLocks noGrp="1"/>
          </p:cNvSpPr>
          <p:nvPr userDrawn="1">
            <p:ph type="sldNum" sz="quarter" idx="4"/>
          </p:nvPr>
        </p:nvSpPr>
        <p:spPr>
          <a:xfrm>
            <a:off x="8459840" y="4716056"/>
            <a:ext cx="684211" cy="108000"/>
          </a:xfrm>
          <a:prstGeom prst="rect">
            <a:avLst/>
          </a:prstGeom>
        </p:spPr>
        <p:txBody>
          <a:bodyPr vert="horz" lIns="0" tIns="0" rIns="0" bIns="0" rtlCol="0" anchor="t" anchorCtr="0">
            <a:noAutofit/>
          </a:bodyPr>
          <a:lstStyle>
            <a:lvl1pPr algn="ctr">
              <a:defRPr lang="da-DK" sz="900" b="1" kern="1200" smtClean="0">
                <a:solidFill>
                  <a:schemeClr val="bg1"/>
                </a:solidFill>
                <a:latin typeface="+mn-lt"/>
                <a:ea typeface="+mn-ea"/>
                <a:cs typeface="+mn-cs"/>
              </a:defRPr>
            </a:lvl1pPr>
          </a:lstStyle>
          <a:p>
            <a:pPr defTabSz="685562" fontAlgn="auto">
              <a:spcBef>
                <a:spcPts val="0"/>
              </a:spcBef>
              <a:spcAft>
                <a:spcPts val="0"/>
              </a:spcAft>
            </a:pPr>
            <a:fld id="{0DAB5548-7253-48D6-B95B-F3D312A72220}" type="slidenum">
              <a:rPr lang="en-GB" smtClean="0">
                <a:solidFill>
                  <a:srgbClr val="FFFFFF"/>
                </a:solidFill>
              </a:rPr>
              <a:pPr defTabSz="685562" fontAlgn="auto">
                <a:spcBef>
                  <a:spcPts val="0"/>
                </a:spcBef>
                <a:spcAft>
                  <a:spcPts val="0"/>
                </a:spcAft>
              </a:pPr>
              <a:t>‹#›</a:t>
            </a:fld>
            <a:endParaRPr lang="en-GB" dirty="0">
              <a:solidFill>
                <a:srgbClr val="FFFFFF"/>
              </a:solidFill>
            </a:endParaRPr>
          </a:p>
        </p:txBody>
      </p:sp>
      <p:grpSp>
        <p:nvGrpSpPr>
          <p:cNvPr id="19" name="Logo"/>
          <p:cNvGrpSpPr/>
          <p:nvPr userDrawn="1"/>
        </p:nvGrpSpPr>
        <p:grpSpPr>
          <a:xfrm>
            <a:off x="457212" y="4290337"/>
            <a:ext cx="685775" cy="514331"/>
            <a:chOff x="5871397" y="3561347"/>
            <a:chExt cx="2057324" cy="2057324"/>
          </a:xfrm>
        </p:grpSpPr>
        <p:pic>
          <p:nvPicPr>
            <p:cNvPr id="17" name="Logo H"/>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71397" y="3561347"/>
              <a:ext cx="2057324" cy="2057324"/>
            </a:xfrm>
            <a:prstGeom prst="rect">
              <a:avLst/>
            </a:prstGeom>
          </p:spPr>
        </p:pic>
        <p:pic>
          <p:nvPicPr>
            <p:cNvPr id="18" name="Region"/>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40992" y="3692094"/>
              <a:ext cx="349250" cy="1784350"/>
            </a:xfrm>
            <a:prstGeom prst="rect">
              <a:avLst/>
            </a:prstGeom>
          </p:spPr>
        </p:pic>
      </p:grpSp>
      <p:pic>
        <p:nvPicPr>
          <p:cNvPr id="15" name="Billed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773605" y="4631555"/>
            <a:ext cx="1684375" cy="513000"/>
          </a:xfrm>
          <a:prstGeom prst="rect">
            <a:avLst/>
          </a:prstGeom>
        </p:spPr>
      </p:pic>
    </p:spTree>
    <p:extLst>
      <p:ext uri="{BB962C8B-B14F-4D97-AF65-F5344CB8AC3E}">
        <p14:creationId xmlns:p14="http://schemas.microsoft.com/office/powerpoint/2010/main" val="3235695519"/>
      </p:ext>
    </p:extLst>
  </p:cSld>
  <p:clrMap bg1="lt1" tx1="dk1" bg2="lt2" tx2="dk2" accent1="accent1" accent2="accent2" accent3="accent3" accent4="accent4" accent5="accent5" accent6="accent6" hlink="hlink" folHlink="folHlink"/>
  <p:sldLayoutIdLst>
    <p:sldLayoutId id="2147485435" r:id="rId1"/>
    <p:sldLayoutId id="2147485436" r:id="rId2"/>
  </p:sldLayoutIdLst>
  <p:hf sldNum="0" hdr="0" ftr="0" dt="0"/>
  <p:txStyles>
    <p:titleStyle>
      <a:lvl1pPr algn="l" defTabSz="913928" rtl="0" eaLnBrk="1" latinLnBrk="0" hangingPunct="1">
        <a:lnSpc>
          <a:spcPct val="85000"/>
        </a:lnSpc>
        <a:spcBef>
          <a:spcPct val="0"/>
        </a:spcBef>
        <a:buNone/>
        <a:defRPr sz="2700" b="1" kern="1200">
          <a:solidFill>
            <a:schemeClr val="tx1"/>
          </a:solidFill>
          <a:latin typeface="+mj-lt"/>
          <a:ea typeface="+mj-ea"/>
          <a:cs typeface="+mj-cs"/>
        </a:defRPr>
      </a:lvl1pPr>
    </p:titleStyle>
    <p:bodyStyle>
      <a:lvl1pPr marL="143936" indent="-143936" algn="l" defTabSz="913928" rtl="0" eaLnBrk="1" latinLnBrk="0" hangingPunct="1">
        <a:lnSpc>
          <a:spcPct val="100000"/>
        </a:lnSpc>
        <a:spcBef>
          <a:spcPts val="0"/>
        </a:spcBef>
        <a:spcAft>
          <a:spcPts val="1200"/>
        </a:spcAft>
        <a:buClr>
          <a:schemeClr val="accent6"/>
        </a:buClr>
        <a:buFont typeface="Arial" panose="020B0604020202020204" pitchFamily="34" charset="0"/>
        <a:buChar char="•"/>
        <a:defRPr sz="2200" kern="1200" baseline="0">
          <a:solidFill>
            <a:schemeClr val="tx1"/>
          </a:solidFill>
          <a:latin typeface="+mn-lt"/>
          <a:ea typeface="+mn-ea"/>
          <a:cs typeface="+mn-cs"/>
        </a:defRPr>
      </a:lvl1pPr>
      <a:lvl2pPr marL="503747" indent="-143936" algn="l" defTabSz="913928"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7559" indent="-125937" algn="l" defTabSz="913928"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7370" indent="-107937" algn="l" defTabSz="913928"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7181" indent="-107937" algn="l" defTabSz="913928"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6992" indent="-89958" algn="l" defTabSz="913928"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6803" indent="-89958" algn="l" defTabSz="913928"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6614" indent="-89958" algn="l" defTabSz="913928"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6425" indent="-89958" algn="l" defTabSz="913928"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p:bodyStyle>
    <p:otherStyle>
      <a:defPPr>
        <a:defRPr lang="da-DK"/>
      </a:defPPr>
      <a:lvl1pPr marL="0" algn="l" defTabSz="913928" rtl="0" eaLnBrk="1" latinLnBrk="0" hangingPunct="1">
        <a:defRPr sz="1800" kern="1200">
          <a:solidFill>
            <a:schemeClr val="tx1"/>
          </a:solidFill>
          <a:latin typeface="+mn-lt"/>
          <a:ea typeface="+mn-ea"/>
          <a:cs typeface="+mn-cs"/>
        </a:defRPr>
      </a:lvl1pPr>
      <a:lvl2pPr marL="456950" algn="l" defTabSz="913928" rtl="0" eaLnBrk="1" latinLnBrk="0" hangingPunct="1">
        <a:defRPr sz="1800" kern="1200">
          <a:solidFill>
            <a:schemeClr val="tx1"/>
          </a:solidFill>
          <a:latin typeface="+mn-lt"/>
          <a:ea typeface="+mn-ea"/>
          <a:cs typeface="+mn-cs"/>
        </a:defRPr>
      </a:lvl2pPr>
      <a:lvl3pPr marL="913928" algn="l" defTabSz="913928" rtl="0" eaLnBrk="1" latinLnBrk="0" hangingPunct="1">
        <a:defRPr sz="1800" kern="1200">
          <a:solidFill>
            <a:schemeClr val="tx1"/>
          </a:solidFill>
          <a:latin typeface="+mn-lt"/>
          <a:ea typeface="+mn-ea"/>
          <a:cs typeface="+mn-cs"/>
        </a:defRPr>
      </a:lvl3pPr>
      <a:lvl4pPr marL="1370886" algn="l" defTabSz="913928" rtl="0" eaLnBrk="1" latinLnBrk="0" hangingPunct="1">
        <a:defRPr sz="1800" kern="1200">
          <a:solidFill>
            <a:schemeClr val="tx1"/>
          </a:solidFill>
          <a:latin typeface="+mn-lt"/>
          <a:ea typeface="+mn-ea"/>
          <a:cs typeface="+mn-cs"/>
        </a:defRPr>
      </a:lvl4pPr>
      <a:lvl5pPr marL="1827854" algn="l" defTabSz="913928" rtl="0" eaLnBrk="1" latinLnBrk="0" hangingPunct="1">
        <a:defRPr sz="1800" kern="1200">
          <a:solidFill>
            <a:schemeClr val="tx1"/>
          </a:solidFill>
          <a:latin typeface="+mn-lt"/>
          <a:ea typeface="+mn-ea"/>
          <a:cs typeface="+mn-cs"/>
        </a:defRPr>
      </a:lvl5pPr>
      <a:lvl6pPr marL="2284803" algn="l" defTabSz="913928" rtl="0" eaLnBrk="1" latinLnBrk="0" hangingPunct="1">
        <a:defRPr sz="1800" kern="1200">
          <a:solidFill>
            <a:schemeClr val="tx1"/>
          </a:solidFill>
          <a:latin typeface="+mn-lt"/>
          <a:ea typeface="+mn-ea"/>
          <a:cs typeface="+mn-cs"/>
        </a:defRPr>
      </a:lvl6pPr>
      <a:lvl7pPr marL="2741753" algn="l" defTabSz="913928" rtl="0" eaLnBrk="1" latinLnBrk="0" hangingPunct="1">
        <a:defRPr sz="1800" kern="1200">
          <a:solidFill>
            <a:schemeClr val="tx1"/>
          </a:solidFill>
          <a:latin typeface="+mn-lt"/>
          <a:ea typeface="+mn-ea"/>
          <a:cs typeface="+mn-cs"/>
        </a:defRPr>
      </a:lvl7pPr>
      <a:lvl8pPr marL="3198720" algn="l" defTabSz="913928" rtl="0" eaLnBrk="1" latinLnBrk="0" hangingPunct="1">
        <a:defRPr sz="1800" kern="1200">
          <a:solidFill>
            <a:schemeClr val="tx1"/>
          </a:solidFill>
          <a:latin typeface="+mn-lt"/>
          <a:ea typeface="+mn-ea"/>
          <a:cs typeface="+mn-cs"/>
        </a:defRPr>
      </a:lvl8pPr>
      <a:lvl9pPr marL="3655679" algn="l" defTabSz="91392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37">
          <p15:clr>
            <a:srgbClr val="F26B43"/>
          </p15:clr>
        </p15:guide>
        <p15:guide id="2" pos="3998">
          <p15:clr>
            <a:srgbClr val="F26B43"/>
          </p15:clr>
        </p15:guide>
        <p15:guide id="3" orient="horz" pos="963">
          <p15:clr>
            <a:srgbClr val="F26B43"/>
          </p15:clr>
        </p15:guide>
        <p15:guide id="4" orient="horz" pos="1100">
          <p15:clr>
            <a:srgbClr val="F26B43"/>
          </p15:clr>
        </p15:guide>
        <p15:guide id="5" orient="horz" pos="2591">
          <p15:clr>
            <a:srgbClr val="F26B43"/>
          </p15:clr>
        </p15:guide>
        <p15:guide id="6" pos="2210">
          <p15:clr>
            <a:srgbClr val="F26B43"/>
          </p15:clr>
        </p15:guide>
        <p15:guide id="7" pos="2309">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4338" y="123857"/>
            <a:ext cx="7326312" cy="74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414338" y="1214471"/>
            <a:ext cx="7467600" cy="322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Pladsholder til sidefod 11"/>
          <p:cNvSpPr>
            <a:spLocks noGrp="1"/>
          </p:cNvSpPr>
          <p:nvPr>
            <p:ph type="ftr" sz="quarter" idx="3"/>
          </p:nvPr>
        </p:nvSpPr>
        <p:spPr>
          <a:xfrm>
            <a:off x="414339" y="4742737"/>
            <a:ext cx="5688012" cy="276999"/>
          </a:xfrm>
          <a:prstGeom prst="rect">
            <a:avLst/>
          </a:prstGeom>
        </p:spPr>
        <p:txBody>
          <a:bodyPr wrap="square" lIns="0" tIns="0" rIns="0" bIns="0" anchor="b">
            <a:spAutoFit/>
          </a:bodyPr>
          <a:lstStyle>
            <a:lvl1pPr>
              <a:defRPr sz="900">
                <a:latin typeface="Verdana" charset="0"/>
                <a:ea typeface="ＭＳ Ｐゴシック" charset="0"/>
                <a:cs typeface="+mn-cs"/>
              </a:defRPr>
            </a:lvl1pPr>
          </a:lstStyle>
          <a:p>
            <a:pPr>
              <a:defRPr/>
            </a:pPr>
            <a:r>
              <a:rPr lang="en-US">
                <a:solidFill>
                  <a:srgbClr val="001965"/>
                </a:solidFill>
              </a:rPr>
              <a:t>_____________________________________________________________________________References</a:t>
            </a:r>
            <a:endParaRPr lang="en-GB">
              <a:solidFill>
                <a:srgbClr val="001965"/>
              </a:solidFill>
            </a:endParaRPr>
          </a:p>
        </p:txBody>
      </p:sp>
      <p:sp>
        <p:nvSpPr>
          <p:cNvPr id="10" name="Pladsholder til dato 9"/>
          <p:cNvSpPr>
            <a:spLocks noGrp="1"/>
          </p:cNvSpPr>
          <p:nvPr>
            <p:ph type="dt" sz="half" idx="2"/>
          </p:nvPr>
        </p:nvSpPr>
        <p:spPr>
          <a:xfrm>
            <a:off x="7164478" y="195264"/>
            <a:ext cx="1417637" cy="144462"/>
          </a:xfrm>
          <a:prstGeom prst="rect">
            <a:avLst/>
          </a:prstGeom>
        </p:spPr>
        <p:txBody>
          <a:bodyPr lIns="0" tIns="0" rIns="0" bIns="0" anchor="ctr"/>
          <a:lstStyle>
            <a:lvl1pPr algn="r">
              <a:defRPr sz="900">
                <a:solidFill>
                  <a:schemeClr val="accent6"/>
                </a:solidFill>
                <a:latin typeface="Verdana" charset="0"/>
                <a:ea typeface="ＭＳ Ｐゴシック" charset="0"/>
                <a:cs typeface="+mn-cs"/>
              </a:defRPr>
            </a:lvl1pPr>
          </a:lstStyle>
          <a:p>
            <a:pPr>
              <a:defRPr/>
            </a:pPr>
            <a:endParaRPr lang="en-GB">
              <a:solidFill>
                <a:srgbClr val="82786F"/>
              </a:solidFill>
            </a:endParaRPr>
          </a:p>
        </p:txBody>
      </p:sp>
      <p:sp>
        <p:nvSpPr>
          <p:cNvPr id="11" name="Pladsholder til diasnummer 12"/>
          <p:cNvSpPr>
            <a:spLocks noGrp="1"/>
          </p:cNvSpPr>
          <p:nvPr>
            <p:ph type="sldNum" sz="quarter" idx="4"/>
          </p:nvPr>
        </p:nvSpPr>
        <p:spPr>
          <a:xfrm>
            <a:off x="8582031" y="195264"/>
            <a:ext cx="287338" cy="144462"/>
          </a:xfrm>
          <a:prstGeom prst="rect">
            <a:avLst/>
          </a:prstGeom>
        </p:spPr>
        <p:txBody>
          <a:bodyPr lIns="0" tIns="0" rIns="0" bIns="0" anchor="ctr"/>
          <a:lstStyle>
            <a:lvl1pPr algn="r">
              <a:defRPr sz="900">
                <a:solidFill>
                  <a:srgbClr val="82786F"/>
                </a:solidFill>
                <a:latin typeface="Verdana" charset="0"/>
                <a:ea typeface="ＭＳ Ｐゴシック" charset="0"/>
                <a:cs typeface="+mn-cs"/>
              </a:defRPr>
            </a:lvl1pPr>
          </a:lstStyle>
          <a:p>
            <a:pPr>
              <a:defRPr/>
            </a:pPr>
            <a:fld id="{E5C68B6E-AB51-40BC-B651-42CA52533355}" type="slidenum">
              <a:rPr lang="en-GB"/>
              <a:pPr>
                <a:defRPr/>
              </a:pPr>
              <a:t>‹#›</a:t>
            </a:fld>
            <a:endParaRPr lang="en-GB" dirty="0"/>
          </a:p>
        </p:txBody>
      </p:sp>
      <p:pic>
        <p:nvPicPr>
          <p:cNvPr id="1031" name="Picture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028082" y="4411737"/>
            <a:ext cx="9366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519964"/>
      </p:ext>
    </p:extLst>
  </p:cSld>
  <p:clrMap bg1="lt1" tx1="dk1" bg2="lt2" tx2="dk2" accent1="accent1" accent2="accent2" accent3="accent3" accent4="accent4" accent5="accent5" accent6="accent6" hlink="hlink" folHlink="folHlink"/>
  <p:sldLayoutIdLst>
    <p:sldLayoutId id="2147485452" r:id="rId1"/>
    <p:sldLayoutId id="2147485453" r:id="rId2"/>
    <p:sldLayoutId id="2147485454" r:id="rId3"/>
    <p:sldLayoutId id="2147485455" r:id="rId4"/>
    <p:sldLayoutId id="2147485456" r:id="rId5"/>
    <p:sldLayoutId id="2147485457" r:id="rId6"/>
    <p:sldLayoutId id="2147485458" r:id="rId7"/>
    <p:sldLayoutId id="2147485459" r:id="rId8"/>
    <p:sldLayoutId id="2147485460" r:id="rId9"/>
  </p:sldLayoutIdLst>
  <p:hf hdr="0"/>
  <p:txStyles>
    <p:titleStyle>
      <a:lvl1pPr algn="l" defTabSz="980018" rtl="0" eaLnBrk="0" fontAlgn="base" hangingPunct="0">
        <a:spcBef>
          <a:spcPct val="0"/>
        </a:spcBef>
        <a:spcAft>
          <a:spcPct val="0"/>
        </a:spcAft>
        <a:defRPr sz="3000" b="1">
          <a:solidFill>
            <a:srgbClr val="001965"/>
          </a:solidFill>
          <a:latin typeface="+mj-lt"/>
          <a:ea typeface="ＭＳ Ｐゴシック" charset="0"/>
          <a:cs typeface="+mj-cs"/>
        </a:defRPr>
      </a:lvl1pPr>
      <a:lvl2pPr algn="l" defTabSz="980018" rtl="0" eaLnBrk="0" fontAlgn="base" hangingPunct="0">
        <a:spcBef>
          <a:spcPct val="0"/>
        </a:spcBef>
        <a:spcAft>
          <a:spcPct val="0"/>
        </a:spcAft>
        <a:defRPr sz="3000" b="1">
          <a:solidFill>
            <a:srgbClr val="001965"/>
          </a:solidFill>
          <a:latin typeface="Verdana" pitchFamily="34" charset="0"/>
          <a:ea typeface="ＭＳ Ｐゴシック" charset="0"/>
        </a:defRPr>
      </a:lvl2pPr>
      <a:lvl3pPr algn="l" defTabSz="980018" rtl="0" eaLnBrk="0" fontAlgn="base" hangingPunct="0">
        <a:spcBef>
          <a:spcPct val="0"/>
        </a:spcBef>
        <a:spcAft>
          <a:spcPct val="0"/>
        </a:spcAft>
        <a:defRPr sz="3000" b="1">
          <a:solidFill>
            <a:srgbClr val="001965"/>
          </a:solidFill>
          <a:latin typeface="Verdana" pitchFamily="34" charset="0"/>
          <a:ea typeface="ＭＳ Ｐゴシック" charset="0"/>
        </a:defRPr>
      </a:lvl3pPr>
      <a:lvl4pPr algn="l" defTabSz="980018" rtl="0" eaLnBrk="0" fontAlgn="base" hangingPunct="0">
        <a:spcBef>
          <a:spcPct val="0"/>
        </a:spcBef>
        <a:spcAft>
          <a:spcPct val="0"/>
        </a:spcAft>
        <a:defRPr sz="3000" b="1">
          <a:solidFill>
            <a:srgbClr val="001965"/>
          </a:solidFill>
          <a:latin typeface="Verdana" pitchFamily="34" charset="0"/>
          <a:ea typeface="ＭＳ Ｐゴシック" charset="0"/>
        </a:defRPr>
      </a:lvl4pPr>
      <a:lvl5pPr algn="l" defTabSz="980018" rtl="0" eaLnBrk="0" fontAlgn="base" hangingPunct="0">
        <a:spcBef>
          <a:spcPct val="0"/>
        </a:spcBef>
        <a:spcAft>
          <a:spcPct val="0"/>
        </a:spcAft>
        <a:defRPr sz="3000" b="1">
          <a:solidFill>
            <a:srgbClr val="001965"/>
          </a:solidFill>
          <a:latin typeface="Verdana" pitchFamily="34" charset="0"/>
          <a:ea typeface="ＭＳ Ｐゴシック" charset="0"/>
        </a:defRPr>
      </a:lvl5pPr>
      <a:lvl6pPr marL="456674" algn="l" defTabSz="980018" rtl="0" eaLnBrk="1" fontAlgn="base" hangingPunct="1">
        <a:spcBef>
          <a:spcPct val="0"/>
        </a:spcBef>
        <a:spcAft>
          <a:spcPct val="0"/>
        </a:spcAft>
        <a:defRPr sz="3000" b="1">
          <a:solidFill>
            <a:srgbClr val="001965"/>
          </a:solidFill>
          <a:latin typeface="Verdana" pitchFamily="34" charset="0"/>
        </a:defRPr>
      </a:lvl6pPr>
      <a:lvl7pPr marL="913410" algn="l" defTabSz="980018" rtl="0" eaLnBrk="1" fontAlgn="base" hangingPunct="1">
        <a:spcBef>
          <a:spcPct val="0"/>
        </a:spcBef>
        <a:spcAft>
          <a:spcPct val="0"/>
        </a:spcAft>
        <a:defRPr sz="3000" b="1">
          <a:solidFill>
            <a:srgbClr val="001965"/>
          </a:solidFill>
          <a:latin typeface="Verdana" pitchFamily="34" charset="0"/>
        </a:defRPr>
      </a:lvl7pPr>
      <a:lvl8pPr marL="1370104" algn="l" defTabSz="980018" rtl="0" eaLnBrk="1" fontAlgn="base" hangingPunct="1">
        <a:spcBef>
          <a:spcPct val="0"/>
        </a:spcBef>
        <a:spcAft>
          <a:spcPct val="0"/>
        </a:spcAft>
        <a:defRPr sz="3000" b="1">
          <a:solidFill>
            <a:srgbClr val="001965"/>
          </a:solidFill>
          <a:latin typeface="Verdana" pitchFamily="34" charset="0"/>
        </a:defRPr>
      </a:lvl8pPr>
      <a:lvl9pPr marL="1826819" algn="l" defTabSz="980018" rtl="0" eaLnBrk="1" fontAlgn="base" hangingPunct="1">
        <a:spcBef>
          <a:spcPct val="0"/>
        </a:spcBef>
        <a:spcAft>
          <a:spcPct val="0"/>
        </a:spcAft>
        <a:defRPr sz="3000" b="1">
          <a:solidFill>
            <a:srgbClr val="001965"/>
          </a:solidFill>
          <a:latin typeface="Verdana" pitchFamily="34" charset="0"/>
        </a:defRPr>
      </a:lvl9pPr>
    </p:titleStyle>
    <p:bodyStyle>
      <a:lvl1pPr marL="287030" indent="-287030" algn="l" defTabSz="980018" rtl="0" eaLnBrk="0" fontAlgn="base" hangingPunct="0">
        <a:spcBef>
          <a:spcPct val="40000"/>
        </a:spcBef>
        <a:spcAft>
          <a:spcPct val="0"/>
        </a:spcAft>
        <a:buClr>
          <a:srgbClr val="009FDA"/>
        </a:buClr>
        <a:buSzPct val="120000"/>
        <a:buFont typeface="Wingdings" pitchFamily="2" charset="2"/>
        <a:buChar char="§"/>
        <a:defRPr sz="2000">
          <a:solidFill>
            <a:srgbClr val="001965"/>
          </a:solidFill>
          <a:latin typeface="+mn-lt"/>
          <a:ea typeface="ＭＳ Ｐゴシック" charset="0"/>
          <a:cs typeface="+mn-cs"/>
        </a:defRPr>
      </a:lvl1pPr>
      <a:lvl2pPr marL="737396" indent="-269609" algn="l" defTabSz="980018" rtl="0" eaLnBrk="0" fontAlgn="base" hangingPunct="0">
        <a:spcBef>
          <a:spcPct val="10000"/>
        </a:spcBef>
        <a:spcAft>
          <a:spcPct val="20000"/>
        </a:spcAft>
        <a:buClr>
          <a:srgbClr val="001965"/>
        </a:buClr>
        <a:buSzPct val="120000"/>
        <a:buFont typeface="Wingdings" pitchFamily="2" charset="2"/>
        <a:buChar char="§"/>
        <a:defRPr>
          <a:solidFill>
            <a:srgbClr val="001965"/>
          </a:solidFill>
          <a:latin typeface="+mn-lt"/>
          <a:ea typeface="ＭＳ Ｐゴシック" charset="0"/>
        </a:defRPr>
      </a:lvl2pPr>
      <a:lvl3pPr marL="1225817" indent="-274373" algn="l" defTabSz="980018" rtl="0" eaLnBrk="0" fontAlgn="base" hangingPunct="0">
        <a:spcBef>
          <a:spcPct val="10000"/>
        </a:spcBef>
        <a:spcAft>
          <a:spcPct val="20000"/>
        </a:spcAft>
        <a:buClr>
          <a:srgbClr val="C81F49"/>
        </a:buClr>
        <a:buSzPct val="120000"/>
        <a:buFont typeface="Wingdings" pitchFamily="2" charset="2"/>
        <a:buChar char="§"/>
        <a:defRPr sz="1600">
          <a:solidFill>
            <a:srgbClr val="001965"/>
          </a:solidFill>
          <a:latin typeface="+mn-lt"/>
          <a:ea typeface="ＭＳ Ｐゴシック" charset="0"/>
        </a:defRPr>
      </a:lvl3pPr>
      <a:lvl4pPr marL="1706300" indent="-293380" algn="l" defTabSz="980018" rtl="0" eaLnBrk="0" fontAlgn="base" hangingPunct="0">
        <a:spcBef>
          <a:spcPct val="10000"/>
        </a:spcBef>
        <a:spcAft>
          <a:spcPct val="20000"/>
        </a:spcAft>
        <a:buClr>
          <a:srgbClr val="F58220"/>
        </a:buClr>
        <a:buSzPct val="120000"/>
        <a:buFont typeface="Wingdings" pitchFamily="2" charset="2"/>
        <a:buChar char="§"/>
        <a:defRPr sz="1600">
          <a:solidFill>
            <a:srgbClr val="001965"/>
          </a:solidFill>
          <a:latin typeface="+mn-lt"/>
          <a:ea typeface="ＭＳ Ｐゴシック" charset="0"/>
        </a:defRPr>
      </a:lvl4pPr>
      <a:lvl5pPr marL="2174087" indent="-302884" algn="l" defTabSz="980018" rtl="0" eaLnBrk="0" fontAlgn="base" hangingPunct="0">
        <a:spcBef>
          <a:spcPct val="10000"/>
        </a:spcBef>
        <a:spcAft>
          <a:spcPct val="20000"/>
        </a:spcAft>
        <a:buClr>
          <a:srgbClr val="00AF41"/>
        </a:buClr>
        <a:buSzPct val="120000"/>
        <a:buFont typeface="Wingdings" pitchFamily="2" charset="2"/>
        <a:buChar char="§"/>
        <a:defRPr sz="1600">
          <a:solidFill>
            <a:srgbClr val="001965"/>
          </a:solidFill>
          <a:latin typeface="+mn-lt"/>
          <a:ea typeface="ＭＳ Ｐゴシック" charset="0"/>
        </a:defRPr>
      </a:lvl5pPr>
      <a:lvl6pPr marL="2630759" indent="-302884" algn="l" defTabSz="980018" rtl="0" eaLnBrk="1" fontAlgn="base" hangingPunct="1">
        <a:spcBef>
          <a:spcPct val="10000"/>
        </a:spcBef>
        <a:spcAft>
          <a:spcPct val="20000"/>
        </a:spcAft>
        <a:buClr>
          <a:schemeClr val="hlink"/>
        </a:buClr>
        <a:buSzPct val="120000"/>
        <a:buChar char="•"/>
        <a:defRPr>
          <a:solidFill>
            <a:srgbClr val="001965"/>
          </a:solidFill>
          <a:latin typeface="+mn-lt"/>
        </a:defRPr>
      </a:lvl6pPr>
      <a:lvl7pPr marL="3087475" indent="-302884" algn="l" defTabSz="980018" rtl="0" eaLnBrk="1" fontAlgn="base" hangingPunct="1">
        <a:spcBef>
          <a:spcPct val="10000"/>
        </a:spcBef>
        <a:spcAft>
          <a:spcPct val="20000"/>
        </a:spcAft>
        <a:buClr>
          <a:schemeClr val="hlink"/>
        </a:buClr>
        <a:buSzPct val="120000"/>
        <a:buChar char="•"/>
        <a:defRPr>
          <a:solidFill>
            <a:srgbClr val="001965"/>
          </a:solidFill>
          <a:latin typeface="+mn-lt"/>
        </a:defRPr>
      </a:lvl7pPr>
      <a:lvl8pPr marL="3544169" indent="-302884" algn="l" defTabSz="980018" rtl="0" eaLnBrk="1" fontAlgn="base" hangingPunct="1">
        <a:spcBef>
          <a:spcPct val="10000"/>
        </a:spcBef>
        <a:spcAft>
          <a:spcPct val="20000"/>
        </a:spcAft>
        <a:buClr>
          <a:schemeClr val="hlink"/>
        </a:buClr>
        <a:buSzPct val="120000"/>
        <a:buChar char="•"/>
        <a:defRPr>
          <a:solidFill>
            <a:srgbClr val="001965"/>
          </a:solidFill>
          <a:latin typeface="+mn-lt"/>
        </a:defRPr>
      </a:lvl8pPr>
      <a:lvl9pPr marL="4000863" indent="-302884" algn="l" defTabSz="980018" rtl="0" eaLnBrk="1" fontAlgn="base" hangingPunct="1">
        <a:spcBef>
          <a:spcPct val="10000"/>
        </a:spcBef>
        <a:spcAft>
          <a:spcPct val="20000"/>
        </a:spcAft>
        <a:buClr>
          <a:schemeClr val="hlink"/>
        </a:buClr>
        <a:buSzPct val="120000"/>
        <a:buChar char="•"/>
        <a:defRPr>
          <a:solidFill>
            <a:srgbClr val="001965"/>
          </a:solidFill>
          <a:latin typeface="+mn-lt"/>
        </a:defRPr>
      </a:lvl9pPr>
    </p:bodyStyle>
    <p:otherStyle>
      <a:defPPr>
        <a:defRPr lang="en-US"/>
      </a:defPPr>
      <a:lvl1pPr marL="0" algn="l" defTabSz="913410" rtl="0" eaLnBrk="1" latinLnBrk="0" hangingPunct="1">
        <a:defRPr sz="1800" kern="1200">
          <a:solidFill>
            <a:schemeClr val="tx1"/>
          </a:solidFill>
          <a:latin typeface="+mn-lt"/>
          <a:ea typeface="+mn-ea"/>
          <a:cs typeface="+mn-cs"/>
        </a:defRPr>
      </a:lvl1pPr>
      <a:lvl2pPr marL="456674" algn="l" defTabSz="913410" rtl="0" eaLnBrk="1" latinLnBrk="0" hangingPunct="1">
        <a:defRPr sz="1800" kern="1200">
          <a:solidFill>
            <a:schemeClr val="tx1"/>
          </a:solidFill>
          <a:latin typeface="+mn-lt"/>
          <a:ea typeface="+mn-ea"/>
          <a:cs typeface="+mn-cs"/>
        </a:defRPr>
      </a:lvl2pPr>
      <a:lvl3pPr marL="913410" algn="l" defTabSz="913410" rtl="0" eaLnBrk="1" latinLnBrk="0" hangingPunct="1">
        <a:defRPr sz="1800" kern="1200">
          <a:solidFill>
            <a:schemeClr val="tx1"/>
          </a:solidFill>
          <a:latin typeface="+mn-lt"/>
          <a:ea typeface="+mn-ea"/>
          <a:cs typeface="+mn-cs"/>
        </a:defRPr>
      </a:lvl3pPr>
      <a:lvl4pPr marL="1370104" algn="l" defTabSz="913410" rtl="0" eaLnBrk="1" latinLnBrk="0" hangingPunct="1">
        <a:defRPr sz="1800" kern="1200">
          <a:solidFill>
            <a:schemeClr val="tx1"/>
          </a:solidFill>
          <a:latin typeface="+mn-lt"/>
          <a:ea typeface="+mn-ea"/>
          <a:cs typeface="+mn-cs"/>
        </a:defRPr>
      </a:lvl4pPr>
      <a:lvl5pPr marL="1826819" algn="l" defTabSz="913410" rtl="0" eaLnBrk="1" latinLnBrk="0" hangingPunct="1">
        <a:defRPr sz="1800" kern="1200">
          <a:solidFill>
            <a:schemeClr val="tx1"/>
          </a:solidFill>
          <a:latin typeface="+mn-lt"/>
          <a:ea typeface="+mn-ea"/>
          <a:cs typeface="+mn-cs"/>
        </a:defRPr>
      </a:lvl5pPr>
      <a:lvl6pPr marL="2283492" algn="l" defTabSz="913410" rtl="0" eaLnBrk="1" latinLnBrk="0" hangingPunct="1">
        <a:defRPr sz="1800" kern="1200">
          <a:solidFill>
            <a:schemeClr val="tx1"/>
          </a:solidFill>
          <a:latin typeface="+mn-lt"/>
          <a:ea typeface="+mn-ea"/>
          <a:cs typeface="+mn-cs"/>
        </a:defRPr>
      </a:lvl6pPr>
      <a:lvl7pPr marL="2740166" algn="l" defTabSz="913410" rtl="0" eaLnBrk="1" latinLnBrk="0" hangingPunct="1">
        <a:defRPr sz="1800" kern="1200">
          <a:solidFill>
            <a:schemeClr val="tx1"/>
          </a:solidFill>
          <a:latin typeface="+mn-lt"/>
          <a:ea typeface="+mn-ea"/>
          <a:cs typeface="+mn-cs"/>
        </a:defRPr>
      </a:lvl7pPr>
      <a:lvl8pPr marL="3196880" algn="l" defTabSz="913410" rtl="0" eaLnBrk="1" latinLnBrk="0" hangingPunct="1">
        <a:defRPr sz="1800" kern="1200">
          <a:solidFill>
            <a:schemeClr val="tx1"/>
          </a:solidFill>
          <a:latin typeface="+mn-lt"/>
          <a:ea typeface="+mn-ea"/>
          <a:cs typeface="+mn-cs"/>
        </a:defRPr>
      </a:lvl8pPr>
      <a:lvl9pPr marL="3653582" algn="l" defTabSz="91341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735806"/>
            <a:ext cx="82296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a-DK"/>
              <a:t>Titelmasterformat</a:t>
            </a:r>
          </a:p>
        </p:txBody>
      </p:sp>
      <p:sp>
        <p:nvSpPr>
          <p:cNvPr id="1027" name="Rectangle 3"/>
          <p:cNvSpPr>
            <a:spLocks noGrp="1" noChangeArrowheads="1"/>
          </p:cNvSpPr>
          <p:nvPr>
            <p:ph type="body" idx="1"/>
          </p:nvPr>
        </p:nvSpPr>
        <p:spPr bwMode="auto">
          <a:xfrm>
            <a:off x="457200" y="1329930"/>
            <a:ext cx="8229600" cy="3264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a-DK"/>
              <a:t>Textmasterformate durch Klicken bearbeiten</a:t>
            </a:r>
          </a:p>
          <a:p>
            <a:pPr lvl="1"/>
            <a:r>
              <a:rPr lang="de-DE" altLang="da-DK"/>
              <a:t>Zweite Ebene</a:t>
            </a:r>
          </a:p>
          <a:p>
            <a:pPr lvl="2"/>
            <a:r>
              <a:rPr lang="de-DE" altLang="da-DK"/>
              <a:t>Dritte Ebene</a:t>
            </a:r>
          </a:p>
          <a:p>
            <a:pPr lvl="3"/>
            <a:r>
              <a:rPr lang="de-DE" altLang="da-DK"/>
              <a:t>Vierte Ebene</a:t>
            </a:r>
          </a:p>
          <a:p>
            <a:pPr lvl="4"/>
            <a:r>
              <a:rPr lang="de-DE" altLang="da-DK"/>
              <a:t>Fünfte Ebene</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atin typeface="Arial" charset="0"/>
                <a:cs typeface="+mn-cs"/>
              </a:defRPr>
            </a:lvl1pPr>
          </a:lstStyle>
          <a:p>
            <a:pPr fontAlgn="base">
              <a:spcBef>
                <a:spcPct val="0"/>
              </a:spcBef>
              <a:spcAft>
                <a:spcPct val="0"/>
              </a:spcAft>
              <a:defRPr/>
            </a:pPr>
            <a:endParaRPr lang="de-DE">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atin typeface="Arial" charset="0"/>
                <a:cs typeface="+mn-cs"/>
              </a:defRPr>
            </a:lvl1pPr>
          </a:lstStyle>
          <a:p>
            <a:pPr fontAlgn="base">
              <a:spcBef>
                <a:spcPct val="0"/>
              </a:spcBef>
              <a:spcAft>
                <a:spcPct val="0"/>
              </a:spcAft>
              <a:defRPr/>
            </a:pPr>
            <a:endParaRPr lang="de-DE">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fontAlgn="base">
              <a:spcBef>
                <a:spcPct val="0"/>
              </a:spcBef>
              <a:spcAft>
                <a:spcPct val="0"/>
              </a:spcAft>
              <a:defRPr/>
            </a:pPr>
            <a:fld id="{2D7E134C-5E1E-402D-97A4-571ED7D121D2}" type="slidenum">
              <a:rPr lang="de-DE" altLang="da-DK">
                <a:solidFill>
                  <a:srgbClr val="000000"/>
                </a:solidFill>
                <a:cs typeface="Arial" panose="020B0604020202020204" pitchFamily="34" charset="0"/>
              </a:rPr>
              <a:pPr fontAlgn="base">
                <a:spcBef>
                  <a:spcPct val="0"/>
                </a:spcBef>
                <a:spcAft>
                  <a:spcPct val="0"/>
                </a:spcAft>
                <a:defRPr/>
              </a:pPr>
              <a:t>‹#›</a:t>
            </a:fld>
            <a:endParaRPr lang="de-DE" altLang="da-DK">
              <a:solidFill>
                <a:srgbClr val="000000"/>
              </a:solidFill>
              <a:cs typeface="Arial" panose="020B0604020202020204" pitchFamily="34" charset="0"/>
            </a:endParaRPr>
          </a:p>
        </p:txBody>
      </p:sp>
    </p:spTree>
    <p:extLst>
      <p:ext uri="{BB962C8B-B14F-4D97-AF65-F5344CB8AC3E}">
        <p14:creationId xmlns:p14="http://schemas.microsoft.com/office/powerpoint/2010/main" val="2243700189"/>
      </p:ext>
    </p:extLst>
  </p:cSld>
  <p:clrMap bg1="lt1" tx1="dk1" bg2="lt2" tx2="dk2" accent1="accent1" accent2="accent2" accent3="accent3" accent4="accent4" accent5="accent5" accent6="accent6" hlink="hlink" folHlink="folHlink"/>
  <p:sldLayoutIdLst>
    <p:sldLayoutId id="2147485463" r:id="rId1"/>
    <p:sldLayoutId id="2147485464" r:id="rId2"/>
    <p:sldLayoutId id="2147485465" r:id="rId3"/>
    <p:sldLayoutId id="2147485466" r:id="rId4"/>
    <p:sldLayoutId id="2147485467" r:id="rId5"/>
    <p:sldLayoutId id="2147485468" r:id="rId6"/>
    <p:sldLayoutId id="2147485469" r:id="rId7"/>
    <p:sldLayoutId id="2147485470" r:id="rId8"/>
    <p:sldLayoutId id="2147485471" r:id="rId9"/>
    <p:sldLayoutId id="2147485472" r:id="rId10"/>
    <p:sldLayoutId id="2147485473" r:id="rId11"/>
    <p:sldLayoutId id="2147485474" r:id="rId12"/>
    <p:sldLayoutId id="2147485475" r:id="rId13"/>
    <p:sldLayoutId id="2147485476" r:id="rId14"/>
    <p:sldLayoutId id="2147485477" r:id="rId15"/>
    <p:sldLayoutId id="2147485478" r:id="rId16"/>
    <p:sldLayoutId id="2147485479" r:id="rId17"/>
    <p:sldLayoutId id="2147485480" r:id="rId18"/>
  </p:sldLayoutIdLst>
  <p:hf sldNum="0" hdr="0" ftr="0" dt="0"/>
  <p:txStyles>
    <p:titleStyle>
      <a:lvl1pPr algn="ctr" rtl="0" eaLnBrk="0" fontAlgn="base" hangingPunct="0">
        <a:spcBef>
          <a:spcPct val="0"/>
        </a:spcBef>
        <a:spcAft>
          <a:spcPct val="0"/>
        </a:spcAft>
        <a:defRPr sz="33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Arial" charset="0"/>
        </a:defRPr>
      </a:lvl2pPr>
      <a:lvl3pPr algn="ctr" rtl="0" eaLnBrk="0" fontAlgn="base" hangingPunct="0">
        <a:spcBef>
          <a:spcPct val="0"/>
        </a:spcBef>
        <a:spcAft>
          <a:spcPct val="0"/>
        </a:spcAft>
        <a:defRPr sz="3300">
          <a:solidFill>
            <a:schemeClr val="tx1"/>
          </a:solidFill>
          <a:latin typeface="Arial" charset="0"/>
        </a:defRPr>
      </a:lvl3pPr>
      <a:lvl4pPr algn="ctr" rtl="0" eaLnBrk="0" fontAlgn="base" hangingPunct="0">
        <a:spcBef>
          <a:spcPct val="0"/>
        </a:spcBef>
        <a:spcAft>
          <a:spcPct val="0"/>
        </a:spcAft>
        <a:defRPr sz="3300">
          <a:solidFill>
            <a:schemeClr val="tx1"/>
          </a:solidFill>
          <a:latin typeface="Arial" charset="0"/>
        </a:defRPr>
      </a:lvl4pPr>
      <a:lvl5pPr algn="ctr" rtl="0" eaLnBrk="0" fontAlgn="base" hangingPunct="0">
        <a:spcBef>
          <a:spcPct val="0"/>
        </a:spcBef>
        <a:spcAft>
          <a:spcPct val="0"/>
        </a:spcAft>
        <a:defRPr sz="3300">
          <a:solidFill>
            <a:schemeClr val="tx1"/>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ktangel 13"/>
          <p:cNvSpPr/>
          <p:nvPr userDrawn="1"/>
        </p:nvSpPr>
        <p:spPr>
          <a:xfrm>
            <a:off x="611567" y="4630500"/>
            <a:ext cx="8532007" cy="513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13" name="Rektangel 12"/>
          <p:cNvSpPr/>
          <p:nvPr userDrawn="1"/>
        </p:nvSpPr>
        <p:spPr>
          <a:xfrm>
            <a:off x="8460000" y="4630500"/>
            <a:ext cx="683568" cy="513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8" name="Rektangel 7"/>
          <p:cNvSpPr/>
          <p:nvPr userDrawn="1"/>
        </p:nvSpPr>
        <p:spPr>
          <a:xfrm>
            <a:off x="0" y="0"/>
            <a:ext cx="683568" cy="463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r" fontAlgn="auto">
              <a:spcBef>
                <a:spcPts val="0"/>
              </a:spcBef>
              <a:spcAft>
                <a:spcPts val="0"/>
              </a:spcAft>
            </a:pPr>
            <a:endParaRPr lang="da-DK" sz="1800" dirty="0">
              <a:solidFill>
                <a:srgbClr val="FFFFFF"/>
              </a:solidFill>
            </a:endParaRPr>
          </a:p>
        </p:txBody>
      </p:sp>
      <p:sp>
        <p:nvSpPr>
          <p:cNvPr id="11" name="Rektangel 10"/>
          <p:cNvSpPr/>
          <p:nvPr userDrawn="1"/>
        </p:nvSpPr>
        <p:spPr>
          <a:xfrm>
            <a:off x="0" y="4630648"/>
            <a:ext cx="683568" cy="513000"/>
          </a:xfrm>
          <a:prstGeom prst="rect">
            <a:avLst/>
          </a:prstGeom>
          <a:solidFill>
            <a:srgbClr val="1F293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2" name="Pladsholder til titel 1"/>
          <p:cNvSpPr>
            <a:spLocks noGrp="1"/>
          </p:cNvSpPr>
          <p:nvPr userDrawn="1">
            <p:ph type="title"/>
          </p:nvPr>
        </p:nvSpPr>
        <p:spPr>
          <a:xfrm>
            <a:off x="1368000" y="681543"/>
            <a:ext cx="7092000" cy="844457"/>
          </a:xfrm>
          <a:prstGeom prst="rect">
            <a:avLst/>
          </a:prstGeom>
        </p:spPr>
        <p:txBody>
          <a:bodyPr vert="horz" lIns="0" tIns="0" rIns="0" bIns="0" rtlCol="0" anchor="b" anchorCtr="0">
            <a:noAutofit/>
          </a:bodyPr>
          <a:lstStyle/>
          <a:p>
            <a:r>
              <a:rPr lang="da-DK" dirty="0"/>
              <a:t>Overskrift 27pt i to eller flere linjer </a:t>
            </a:r>
            <a:br>
              <a:rPr lang="da-DK" dirty="0"/>
            </a:br>
            <a:r>
              <a:rPr lang="da-DK" dirty="0"/>
              <a:t>teksten vokser opad</a:t>
            </a:r>
          </a:p>
        </p:txBody>
      </p:sp>
      <p:sp>
        <p:nvSpPr>
          <p:cNvPr id="3" name="Pladsholder til tekst 2"/>
          <p:cNvSpPr>
            <a:spLocks noGrp="1"/>
          </p:cNvSpPr>
          <p:nvPr userDrawn="1">
            <p:ph type="body" idx="1"/>
          </p:nvPr>
        </p:nvSpPr>
        <p:spPr>
          <a:xfrm>
            <a:off x="1368000" y="1746901"/>
            <a:ext cx="7092000" cy="2369091"/>
          </a:xfrm>
          <a:prstGeom prst="rect">
            <a:avLst/>
          </a:prstGeom>
        </p:spPr>
        <p:txBody>
          <a:bodyPr vert="horz" lIns="0" tIns="0" rIns="0" bIns="0" rtlCol="0">
            <a:noAutofit/>
          </a:bodyPr>
          <a:lstStyle/>
          <a:p>
            <a:pPr lvl="0"/>
            <a:r>
              <a:rPr lang="da-DK" dirty="0"/>
              <a:t>Brødtekst 22pt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5" name="Pladsholder til sidefod 4"/>
          <p:cNvSpPr>
            <a:spLocks noGrp="1"/>
          </p:cNvSpPr>
          <p:nvPr userDrawn="1">
            <p:ph type="ftr" sz="quarter" idx="3"/>
          </p:nvPr>
        </p:nvSpPr>
        <p:spPr>
          <a:xfrm>
            <a:off x="1371603" y="4717919"/>
            <a:ext cx="3224211" cy="104556"/>
          </a:xfrm>
          <a:prstGeom prst="rect">
            <a:avLst/>
          </a:prstGeom>
        </p:spPr>
        <p:txBody>
          <a:bodyPr vert="horz" lIns="0" tIns="0" rIns="0" bIns="0" rtlCol="0" anchor="t" anchorCtr="0">
            <a:noAutofit/>
          </a:bodyPr>
          <a:lstStyle>
            <a:lvl1pPr algn="l">
              <a:defRPr lang="da-DK" sz="900" kern="1200" dirty="0">
                <a:solidFill>
                  <a:schemeClr val="bg1"/>
                </a:solidFill>
                <a:latin typeface="+mn-lt"/>
                <a:ea typeface="+mn-ea"/>
                <a:cs typeface="+mn-cs"/>
              </a:defRPr>
            </a:lvl1pPr>
          </a:lstStyle>
          <a:p>
            <a:pPr fontAlgn="auto">
              <a:spcBef>
                <a:spcPts val="0"/>
              </a:spcBef>
              <a:spcAft>
                <a:spcPts val="0"/>
              </a:spcAft>
            </a:pPr>
            <a:r>
              <a:rPr lang="da-DK">
                <a:solidFill>
                  <a:srgbClr val="FFFFFF"/>
                </a:solidFill>
              </a:rPr>
              <a:t>Titel/beskrivelse (Sidehoved/fod)</a:t>
            </a:r>
          </a:p>
        </p:txBody>
      </p:sp>
      <p:sp>
        <p:nvSpPr>
          <p:cNvPr id="6" name="Pladsholder til diasnummer 5"/>
          <p:cNvSpPr>
            <a:spLocks noGrp="1"/>
          </p:cNvSpPr>
          <p:nvPr userDrawn="1">
            <p:ph type="sldNum" sz="quarter" idx="4"/>
          </p:nvPr>
        </p:nvSpPr>
        <p:spPr>
          <a:xfrm>
            <a:off x="8459828" y="4716056"/>
            <a:ext cx="684211" cy="108000"/>
          </a:xfrm>
          <a:prstGeom prst="rect">
            <a:avLst/>
          </a:prstGeom>
        </p:spPr>
        <p:txBody>
          <a:bodyPr vert="horz" lIns="0" tIns="0" rIns="0" bIns="0" rtlCol="0" anchor="t" anchorCtr="0">
            <a:noAutofit/>
          </a:bodyPr>
          <a:lstStyle>
            <a:lvl1pPr algn="ctr">
              <a:defRPr lang="da-DK" sz="900" b="1" kern="1200" smtClean="0">
                <a:solidFill>
                  <a:schemeClr val="bg1"/>
                </a:solidFill>
                <a:latin typeface="+mn-lt"/>
                <a:ea typeface="+mn-ea"/>
                <a:cs typeface="+mn-cs"/>
              </a:defRPr>
            </a:lvl1pPr>
          </a:lstStyle>
          <a:p>
            <a:pPr fontAlgn="auto">
              <a:spcBef>
                <a:spcPts val="0"/>
              </a:spcBef>
              <a:spcAft>
                <a:spcPts val="0"/>
              </a:spcAft>
            </a:pPr>
            <a:fld id="{0DAB5548-7253-48D6-B95B-F3D312A72220}" type="slidenum">
              <a:rPr lang="da-DK" smtClean="0">
                <a:solidFill>
                  <a:srgbClr val="FFFFFF"/>
                </a:solidFill>
              </a:rPr>
              <a:pPr fontAlgn="auto">
                <a:spcBef>
                  <a:spcPts val="0"/>
                </a:spcBef>
                <a:spcAft>
                  <a:spcPts val="0"/>
                </a:spcAft>
              </a:pPr>
              <a:t>‹#›</a:t>
            </a:fld>
            <a:endParaRPr lang="da-DK" dirty="0">
              <a:solidFill>
                <a:srgbClr val="FFFFFF"/>
              </a:solidFill>
            </a:endParaRPr>
          </a:p>
        </p:txBody>
      </p:sp>
      <p:grpSp>
        <p:nvGrpSpPr>
          <p:cNvPr id="19" name="Logo"/>
          <p:cNvGrpSpPr/>
          <p:nvPr userDrawn="1"/>
        </p:nvGrpSpPr>
        <p:grpSpPr>
          <a:xfrm>
            <a:off x="457212" y="4290326"/>
            <a:ext cx="685775" cy="514331"/>
            <a:chOff x="5871397" y="3561347"/>
            <a:chExt cx="2057324" cy="2057324"/>
          </a:xfrm>
        </p:grpSpPr>
        <p:pic>
          <p:nvPicPr>
            <p:cNvPr id="17" name="Logo H"/>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71397" y="3561347"/>
              <a:ext cx="2057324" cy="2057324"/>
            </a:xfrm>
            <a:prstGeom prst="rect">
              <a:avLst/>
            </a:prstGeom>
          </p:spPr>
        </p:pic>
        <p:pic>
          <p:nvPicPr>
            <p:cNvPr id="18" name="Region"/>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040992" y="3692094"/>
              <a:ext cx="349250" cy="1784350"/>
            </a:xfrm>
            <a:prstGeom prst="rect">
              <a:avLst/>
            </a:prstGeom>
          </p:spPr>
        </p:pic>
      </p:grpSp>
      <p:pic>
        <p:nvPicPr>
          <p:cNvPr id="15" name="Billede 14"/>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773605" y="4631555"/>
            <a:ext cx="1684375" cy="513000"/>
          </a:xfrm>
          <a:prstGeom prst="rect">
            <a:avLst/>
          </a:prstGeom>
        </p:spPr>
      </p:pic>
    </p:spTree>
    <p:extLst>
      <p:ext uri="{BB962C8B-B14F-4D97-AF65-F5344CB8AC3E}">
        <p14:creationId xmlns:p14="http://schemas.microsoft.com/office/powerpoint/2010/main" val="472044834"/>
      </p:ext>
    </p:extLst>
  </p:cSld>
  <p:clrMap bg1="lt1" tx1="dk1" bg2="lt2" tx2="dk2" accent1="accent1" accent2="accent2" accent3="accent3" accent4="accent4" accent5="accent5" accent6="accent6" hlink="hlink" folHlink="folHlink"/>
  <p:sldLayoutIdLst>
    <p:sldLayoutId id="2147485482" r:id="rId1"/>
    <p:sldLayoutId id="2147485483" r:id="rId2"/>
    <p:sldLayoutId id="2147485484" r:id="rId3"/>
    <p:sldLayoutId id="2147485485" r:id="rId4"/>
    <p:sldLayoutId id="2147485486" r:id="rId5"/>
    <p:sldLayoutId id="2147485487" r:id="rId6"/>
    <p:sldLayoutId id="2147485488" r:id="rId7"/>
    <p:sldLayoutId id="2147485489" r:id="rId8"/>
    <p:sldLayoutId id="2147485490" r:id="rId9"/>
    <p:sldLayoutId id="2147485491" r:id="rId10"/>
    <p:sldLayoutId id="2147485492" r:id="rId11"/>
  </p:sldLayoutIdLst>
  <p:hf hdr="0"/>
  <p:txStyles>
    <p:titleStyle>
      <a:lvl1pPr algn="l" defTabSz="914153" rtl="0" eaLnBrk="1" latinLnBrk="0" hangingPunct="1">
        <a:lnSpc>
          <a:spcPct val="85000"/>
        </a:lnSpc>
        <a:spcBef>
          <a:spcPct val="0"/>
        </a:spcBef>
        <a:buNone/>
        <a:defRPr sz="2700" b="1" kern="1200">
          <a:solidFill>
            <a:schemeClr val="tx1"/>
          </a:solidFill>
          <a:latin typeface="+mj-lt"/>
          <a:ea typeface="+mj-ea"/>
          <a:cs typeface="+mj-cs"/>
        </a:defRPr>
      </a:lvl1pPr>
    </p:titleStyle>
    <p:bodyStyle>
      <a:lvl1pPr marL="143966" indent="-143966" algn="l" defTabSz="914153" rtl="0" eaLnBrk="1" latinLnBrk="0" hangingPunct="1">
        <a:lnSpc>
          <a:spcPct val="100000"/>
        </a:lnSpc>
        <a:spcBef>
          <a:spcPts val="0"/>
        </a:spcBef>
        <a:spcAft>
          <a:spcPts val="1200"/>
        </a:spcAft>
        <a:buClr>
          <a:schemeClr val="accent6"/>
        </a:buClr>
        <a:buFont typeface="Arial" panose="020B0604020202020204" pitchFamily="34" charset="0"/>
        <a:buChar char="•"/>
        <a:defRPr sz="2200" kern="1200" baseline="0">
          <a:solidFill>
            <a:schemeClr val="tx1"/>
          </a:solidFill>
          <a:latin typeface="+mn-lt"/>
          <a:ea typeface="+mn-ea"/>
          <a:cs typeface="+mn-cs"/>
        </a:defRPr>
      </a:lvl1pPr>
      <a:lvl2pPr marL="503867" indent="-143966" algn="l" defTabSz="914153"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7769" indent="-125967" algn="l" defTabSz="914153"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7670" indent="-107967" algn="l" defTabSz="914153"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7571" indent="-107967" algn="l" defTabSz="914153"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7472" indent="-89978" algn="l" defTabSz="914153"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7373" indent="-89978" algn="l" defTabSz="914153"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7274" indent="-89978" algn="l" defTabSz="914153"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7175" indent="-89978" algn="l" defTabSz="914153"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p:bodyStyle>
    <p:otherStyle>
      <a:defPPr>
        <a:defRPr lang="da-DK"/>
      </a:defPPr>
      <a:lvl1pPr marL="0" algn="l" defTabSz="914153" rtl="0" eaLnBrk="1" latinLnBrk="0" hangingPunct="1">
        <a:defRPr sz="1800" kern="1200">
          <a:solidFill>
            <a:schemeClr val="tx1"/>
          </a:solidFill>
          <a:latin typeface="+mn-lt"/>
          <a:ea typeface="+mn-ea"/>
          <a:cs typeface="+mn-cs"/>
        </a:defRPr>
      </a:lvl1pPr>
      <a:lvl2pPr marL="457070" algn="l" defTabSz="914153" rtl="0" eaLnBrk="1" latinLnBrk="0" hangingPunct="1">
        <a:defRPr sz="1800" kern="1200">
          <a:solidFill>
            <a:schemeClr val="tx1"/>
          </a:solidFill>
          <a:latin typeface="+mn-lt"/>
          <a:ea typeface="+mn-ea"/>
          <a:cs typeface="+mn-cs"/>
        </a:defRPr>
      </a:lvl2pPr>
      <a:lvl3pPr marL="914153" algn="l" defTabSz="914153" rtl="0" eaLnBrk="1" latinLnBrk="0" hangingPunct="1">
        <a:defRPr sz="1800" kern="1200">
          <a:solidFill>
            <a:schemeClr val="tx1"/>
          </a:solidFill>
          <a:latin typeface="+mn-lt"/>
          <a:ea typeface="+mn-ea"/>
          <a:cs typeface="+mn-cs"/>
        </a:defRPr>
      </a:lvl3pPr>
      <a:lvl4pPr marL="1371226" algn="l" defTabSz="914153" rtl="0" eaLnBrk="1" latinLnBrk="0" hangingPunct="1">
        <a:defRPr sz="1800" kern="1200">
          <a:solidFill>
            <a:schemeClr val="tx1"/>
          </a:solidFill>
          <a:latin typeface="+mn-lt"/>
          <a:ea typeface="+mn-ea"/>
          <a:cs typeface="+mn-cs"/>
        </a:defRPr>
      </a:lvl4pPr>
      <a:lvl5pPr marL="1828304" algn="l" defTabSz="914153" rtl="0" eaLnBrk="1" latinLnBrk="0" hangingPunct="1">
        <a:defRPr sz="1800" kern="1200">
          <a:solidFill>
            <a:schemeClr val="tx1"/>
          </a:solidFill>
          <a:latin typeface="+mn-lt"/>
          <a:ea typeface="+mn-ea"/>
          <a:cs typeface="+mn-cs"/>
        </a:defRPr>
      </a:lvl5pPr>
      <a:lvl6pPr marL="2285373" algn="l" defTabSz="914153" rtl="0" eaLnBrk="1" latinLnBrk="0" hangingPunct="1">
        <a:defRPr sz="1800" kern="1200">
          <a:solidFill>
            <a:schemeClr val="tx1"/>
          </a:solidFill>
          <a:latin typeface="+mn-lt"/>
          <a:ea typeface="+mn-ea"/>
          <a:cs typeface="+mn-cs"/>
        </a:defRPr>
      </a:lvl6pPr>
      <a:lvl7pPr marL="2742443" algn="l" defTabSz="914153" rtl="0" eaLnBrk="1" latinLnBrk="0" hangingPunct="1">
        <a:defRPr sz="1800" kern="1200">
          <a:solidFill>
            <a:schemeClr val="tx1"/>
          </a:solidFill>
          <a:latin typeface="+mn-lt"/>
          <a:ea typeface="+mn-ea"/>
          <a:cs typeface="+mn-cs"/>
        </a:defRPr>
      </a:lvl7pPr>
      <a:lvl8pPr marL="3199520" algn="l" defTabSz="914153" rtl="0" eaLnBrk="1" latinLnBrk="0" hangingPunct="1">
        <a:defRPr sz="1800" kern="1200">
          <a:solidFill>
            <a:schemeClr val="tx1"/>
          </a:solidFill>
          <a:latin typeface="+mn-lt"/>
          <a:ea typeface="+mn-ea"/>
          <a:cs typeface="+mn-cs"/>
        </a:defRPr>
      </a:lvl8pPr>
      <a:lvl9pPr marL="3656594" algn="l" defTabSz="91415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849">
          <p15:clr>
            <a:srgbClr val="F26B43"/>
          </p15:clr>
        </p15:guide>
        <p15:guide id="4" pos="5330">
          <p15:clr>
            <a:srgbClr val="F26B43"/>
          </p15:clr>
        </p15:guide>
        <p15:guide id="5" orient="horz" pos="1284">
          <p15:clr>
            <a:srgbClr val="F26B43"/>
          </p15:clr>
        </p15:guide>
        <p15:guide id="6" orient="horz" pos="1467">
          <p15:clr>
            <a:srgbClr val="F26B43"/>
          </p15:clr>
        </p15:guide>
        <p15:guide id="7" orient="horz" pos="3455">
          <p15:clr>
            <a:srgbClr val="F26B43"/>
          </p15:clr>
        </p15:guide>
        <p15:guide id="8" pos="2947">
          <p15:clr>
            <a:srgbClr val="F26B43"/>
          </p15:clr>
        </p15:guide>
        <p15:guide id="9" pos="307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4338" y="123874"/>
            <a:ext cx="7326312" cy="74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414338" y="1214489"/>
            <a:ext cx="7467600" cy="322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Pladsholder til sidefod 11"/>
          <p:cNvSpPr>
            <a:spLocks noGrp="1"/>
          </p:cNvSpPr>
          <p:nvPr>
            <p:ph type="ftr" sz="quarter" idx="3"/>
          </p:nvPr>
        </p:nvSpPr>
        <p:spPr>
          <a:xfrm>
            <a:off x="414339" y="4742720"/>
            <a:ext cx="5688012" cy="276999"/>
          </a:xfrm>
          <a:prstGeom prst="rect">
            <a:avLst/>
          </a:prstGeom>
        </p:spPr>
        <p:txBody>
          <a:bodyPr wrap="square" lIns="0" tIns="0" rIns="0" bIns="0" anchor="b">
            <a:spAutoFit/>
          </a:bodyPr>
          <a:lstStyle>
            <a:lvl1pPr>
              <a:defRPr sz="900">
                <a:latin typeface="Verdana" charset="0"/>
                <a:ea typeface="ＭＳ Ｐゴシック" charset="0"/>
                <a:cs typeface="+mn-cs"/>
              </a:defRPr>
            </a:lvl1pPr>
          </a:lstStyle>
          <a:p>
            <a:pPr>
              <a:defRPr/>
            </a:pPr>
            <a:r>
              <a:rPr lang="en-US">
                <a:solidFill>
                  <a:srgbClr val="001965"/>
                </a:solidFill>
              </a:rPr>
              <a:t>_____________________________________________________________________________References</a:t>
            </a:r>
            <a:endParaRPr lang="en-GB">
              <a:solidFill>
                <a:srgbClr val="001965"/>
              </a:solidFill>
            </a:endParaRPr>
          </a:p>
        </p:txBody>
      </p:sp>
      <p:sp>
        <p:nvSpPr>
          <p:cNvPr id="10" name="Pladsholder til dato 9"/>
          <p:cNvSpPr>
            <a:spLocks noGrp="1"/>
          </p:cNvSpPr>
          <p:nvPr>
            <p:ph type="dt" sz="half" idx="2"/>
          </p:nvPr>
        </p:nvSpPr>
        <p:spPr>
          <a:xfrm>
            <a:off x="7164494" y="195264"/>
            <a:ext cx="1417637" cy="144462"/>
          </a:xfrm>
          <a:prstGeom prst="rect">
            <a:avLst/>
          </a:prstGeom>
        </p:spPr>
        <p:txBody>
          <a:bodyPr lIns="0" tIns="0" rIns="0" bIns="0" anchor="ctr"/>
          <a:lstStyle>
            <a:lvl1pPr algn="r">
              <a:defRPr sz="900">
                <a:solidFill>
                  <a:schemeClr val="accent6"/>
                </a:solidFill>
                <a:latin typeface="Verdana" charset="0"/>
                <a:ea typeface="ＭＳ Ｐゴシック" charset="0"/>
                <a:cs typeface="+mn-cs"/>
              </a:defRPr>
            </a:lvl1pPr>
          </a:lstStyle>
          <a:p>
            <a:pPr>
              <a:defRPr/>
            </a:pPr>
            <a:endParaRPr lang="en-GB">
              <a:solidFill>
                <a:srgbClr val="82786F"/>
              </a:solidFill>
            </a:endParaRPr>
          </a:p>
        </p:txBody>
      </p:sp>
      <p:sp>
        <p:nvSpPr>
          <p:cNvPr id="11" name="Pladsholder til diasnummer 12"/>
          <p:cNvSpPr>
            <a:spLocks noGrp="1"/>
          </p:cNvSpPr>
          <p:nvPr>
            <p:ph type="sldNum" sz="quarter" idx="4"/>
          </p:nvPr>
        </p:nvSpPr>
        <p:spPr>
          <a:xfrm>
            <a:off x="8582031" y="195264"/>
            <a:ext cx="287338" cy="144462"/>
          </a:xfrm>
          <a:prstGeom prst="rect">
            <a:avLst/>
          </a:prstGeom>
        </p:spPr>
        <p:txBody>
          <a:bodyPr lIns="0" tIns="0" rIns="0" bIns="0" anchor="ctr"/>
          <a:lstStyle>
            <a:lvl1pPr algn="r">
              <a:defRPr sz="900">
                <a:solidFill>
                  <a:srgbClr val="82786F"/>
                </a:solidFill>
                <a:latin typeface="Verdana" charset="0"/>
                <a:ea typeface="ＭＳ Ｐゴシック" charset="0"/>
                <a:cs typeface="+mn-cs"/>
              </a:defRPr>
            </a:lvl1pPr>
          </a:lstStyle>
          <a:p>
            <a:pPr>
              <a:defRPr/>
            </a:pPr>
            <a:fld id="{E5C68B6E-AB51-40BC-B651-42CA52533355}" type="slidenum">
              <a:rPr lang="en-GB"/>
              <a:pPr>
                <a:defRPr/>
              </a:pPr>
              <a:t>‹#›</a:t>
            </a:fld>
            <a:endParaRPr lang="en-GB" dirty="0"/>
          </a:p>
        </p:txBody>
      </p:sp>
      <p:pic>
        <p:nvPicPr>
          <p:cNvPr id="1031" name="Picture 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28095" y="4411741"/>
            <a:ext cx="9366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0358765"/>
      </p:ext>
    </p:extLst>
  </p:cSld>
  <p:clrMap bg1="lt1" tx1="dk1" bg2="lt2" tx2="dk2" accent1="accent1" accent2="accent2" accent3="accent3" accent4="accent4" accent5="accent5" accent6="accent6" hlink="hlink" folHlink="folHlink"/>
  <p:sldLayoutIdLst>
    <p:sldLayoutId id="2147484754" r:id="rId1"/>
    <p:sldLayoutId id="2147484755" r:id="rId2"/>
    <p:sldLayoutId id="2147484756" r:id="rId3"/>
    <p:sldLayoutId id="2147484757" r:id="rId4"/>
    <p:sldLayoutId id="2147484758" r:id="rId5"/>
    <p:sldLayoutId id="2147484759" r:id="rId6"/>
    <p:sldLayoutId id="2147484760" r:id="rId7"/>
    <p:sldLayoutId id="2147484761" r:id="rId8"/>
    <p:sldLayoutId id="2147484762" r:id="rId9"/>
  </p:sldLayoutIdLst>
  <p:hf hdr="0"/>
  <p:txStyles>
    <p:titleStyle>
      <a:lvl1pPr algn="l" defTabSz="979178" rtl="0" eaLnBrk="0" fontAlgn="base" hangingPunct="0">
        <a:spcBef>
          <a:spcPct val="0"/>
        </a:spcBef>
        <a:spcAft>
          <a:spcPct val="0"/>
        </a:spcAft>
        <a:defRPr sz="3000" b="1">
          <a:solidFill>
            <a:srgbClr val="001965"/>
          </a:solidFill>
          <a:latin typeface="+mj-lt"/>
          <a:ea typeface="ＭＳ Ｐゴシック" charset="0"/>
          <a:cs typeface="+mj-cs"/>
        </a:defRPr>
      </a:lvl1pPr>
      <a:lvl2pPr algn="l" defTabSz="979178" rtl="0" eaLnBrk="0" fontAlgn="base" hangingPunct="0">
        <a:spcBef>
          <a:spcPct val="0"/>
        </a:spcBef>
        <a:spcAft>
          <a:spcPct val="0"/>
        </a:spcAft>
        <a:defRPr sz="3000" b="1">
          <a:solidFill>
            <a:srgbClr val="001965"/>
          </a:solidFill>
          <a:latin typeface="Verdana" pitchFamily="34" charset="0"/>
          <a:ea typeface="ＭＳ Ｐゴシック" charset="0"/>
        </a:defRPr>
      </a:lvl2pPr>
      <a:lvl3pPr algn="l" defTabSz="979178" rtl="0" eaLnBrk="0" fontAlgn="base" hangingPunct="0">
        <a:spcBef>
          <a:spcPct val="0"/>
        </a:spcBef>
        <a:spcAft>
          <a:spcPct val="0"/>
        </a:spcAft>
        <a:defRPr sz="3000" b="1">
          <a:solidFill>
            <a:srgbClr val="001965"/>
          </a:solidFill>
          <a:latin typeface="Verdana" pitchFamily="34" charset="0"/>
          <a:ea typeface="ＭＳ Ｐゴシック" charset="0"/>
        </a:defRPr>
      </a:lvl3pPr>
      <a:lvl4pPr algn="l" defTabSz="979178" rtl="0" eaLnBrk="0" fontAlgn="base" hangingPunct="0">
        <a:spcBef>
          <a:spcPct val="0"/>
        </a:spcBef>
        <a:spcAft>
          <a:spcPct val="0"/>
        </a:spcAft>
        <a:defRPr sz="3000" b="1">
          <a:solidFill>
            <a:srgbClr val="001965"/>
          </a:solidFill>
          <a:latin typeface="Verdana" pitchFamily="34" charset="0"/>
          <a:ea typeface="ＭＳ Ｐゴシック" charset="0"/>
        </a:defRPr>
      </a:lvl4pPr>
      <a:lvl5pPr algn="l" defTabSz="979178" rtl="0" eaLnBrk="0" fontAlgn="base" hangingPunct="0">
        <a:spcBef>
          <a:spcPct val="0"/>
        </a:spcBef>
        <a:spcAft>
          <a:spcPct val="0"/>
        </a:spcAft>
        <a:defRPr sz="3000" b="1">
          <a:solidFill>
            <a:srgbClr val="001965"/>
          </a:solidFill>
          <a:latin typeface="Verdana" pitchFamily="34" charset="0"/>
          <a:ea typeface="ＭＳ Ｐゴシック" charset="0"/>
        </a:defRPr>
      </a:lvl5pPr>
      <a:lvl6pPr marL="456254" algn="l" defTabSz="979178" rtl="0" eaLnBrk="1" fontAlgn="base" hangingPunct="1">
        <a:spcBef>
          <a:spcPct val="0"/>
        </a:spcBef>
        <a:spcAft>
          <a:spcPct val="0"/>
        </a:spcAft>
        <a:defRPr sz="3000" b="1">
          <a:solidFill>
            <a:srgbClr val="001965"/>
          </a:solidFill>
          <a:latin typeface="Verdana" pitchFamily="34" charset="0"/>
        </a:defRPr>
      </a:lvl6pPr>
      <a:lvl7pPr marL="912623" algn="l" defTabSz="979178" rtl="0" eaLnBrk="1" fontAlgn="base" hangingPunct="1">
        <a:spcBef>
          <a:spcPct val="0"/>
        </a:spcBef>
        <a:spcAft>
          <a:spcPct val="0"/>
        </a:spcAft>
        <a:defRPr sz="3000" b="1">
          <a:solidFill>
            <a:srgbClr val="001965"/>
          </a:solidFill>
          <a:latin typeface="Verdana" pitchFamily="34" charset="0"/>
        </a:defRPr>
      </a:lvl7pPr>
      <a:lvl8pPr marL="1368914" algn="l" defTabSz="979178" rtl="0" eaLnBrk="1" fontAlgn="base" hangingPunct="1">
        <a:spcBef>
          <a:spcPct val="0"/>
        </a:spcBef>
        <a:spcAft>
          <a:spcPct val="0"/>
        </a:spcAft>
        <a:defRPr sz="3000" b="1">
          <a:solidFill>
            <a:srgbClr val="001965"/>
          </a:solidFill>
          <a:latin typeface="Verdana" pitchFamily="34" charset="0"/>
        </a:defRPr>
      </a:lvl8pPr>
      <a:lvl9pPr marL="1825244" algn="l" defTabSz="979178" rtl="0" eaLnBrk="1" fontAlgn="base" hangingPunct="1">
        <a:spcBef>
          <a:spcPct val="0"/>
        </a:spcBef>
        <a:spcAft>
          <a:spcPct val="0"/>
        </a:spcAft>
        <a:defRPr sz="3000" b="1">
          <a:solidFill>
            <a:srgbClr val="001965"/>
          </a:solidFill>
          <a:latin typeface="Verdana" pitchFamily="34" charset="0"/>
        </a:defRPr>
      </a:lvl9pPr>
    </p:titleStyle>
    <p:bodyStyle>
      <a:lvl1pPr marL="286785" indent="-286785" algn="l" defTabSz="979178" rtl="0" eaLnBrk="0" fontAlgn="base" hangingPunct="0">
        <a:spcBef>
          <a:spcPct val="40000"/>
        </a:spcBef>
        <a:spcAft>
          <a:spcPct val="0"/>
        </a:spcAft>
        <a:buClr>
          <a:srgbClr val="009FDA"/>
        </a:buClr>
        <a:buSzPct val="120000"/>
        <a:buFont typeface="Wingdings" pitchFamily="2" charset="2"/>
        <a:buChar char="§"/>
        <a:defRPr sz="2000">
          <a:solidFill>
            <a:srgbClr val="001965"/>
          </a:solidFill>
          <a:latin typeface="+mn-lt"/>
          <a:ea typeface="ＭＳ Ｐゴシック" charset="0"/>
          <a:cs typeface="+mn-cs"/>
        </a:defRPr>
      </a:lvl1pPr>
      <a:lvl2pPr marL="736766" indent="-269399" algn="l" defTabSz="979178" rtl="0" eaLnBrk="0" fontAlgn="base" hangingPunct="0">
        <a:spcBef>
          <a:spcPct val="10000"/>
        </a:spcBef>
        <a:spcAft>
          <a:spcPct val="20000"/>
        </a:spcAft>
        <a:buClr>
          <a:srgbClr val="001965"/>
        </a:buClr>
        <a:buSzPct val="120000"/>
        <a:buFont typeface="Wingdings" pitchFamily="2" charset="2"/>
        <a:buChar char="§"/>
        <a:defRPr>
          <a:solidFill>
            <a:srgbClr val="001965"/>
          </a:solidFill>
          <a:latin typeface="+mn-lt"/>
          <a:ea typeface="ＭＳ Ｐゴシック" charset="0"/>
        </a:defRPr>
      </a:lvl2pPr>
      <a:lvl3pPr marL="1224767" indent="-274163" algn="l" defTabSz="979178" rtl="0" eaLnBrk="0" fontAlgn="base" hangingPunct="0">
        <a:spcBef>
          <a:spcPct val="10000"/>
        </a:spcBef>
        <a:spcAft>
          <a:spcPct val="20000"/>
        </a:spcAft>
        <a:buClr>
          <a:srgbClr val="C81F49"/>
        </a:buClr>
        <a:buSzPct val="120000"/>
        <a:buFont typeface="Wingdings" pitchFamily="2" charset="2"/>
        <a:buChar char="§"/>
        <a:defRPr sz="1600">
          <a:solidFill>
            <a:srgbClr val="001965"/>
          </a:solidFill>
          <a:latin typeface="+mn-lt"/>
          <a:ea typeface="ＭＳ Ｐゴシック" charset="0"/>
        </a:defRPr>
      </a:lvl3pPr>
      <a:lvl4pPr marL="1704830" indent="-293135" algn="l" defTabSz="979178" rtl="0" eaLnBrk="0" fontAlgn="base" hangingPunct="0">
        <a:spcBef>
          <a:spcPct val="10000"/>
        </a:spcBef>
        <a:spcAft>
          <a:spcPct val="20000"/>
        </a:spcAft>
        <a:buClr>
          <a:srgbClr val="F58220"/>
        </a:buClr>
        <a:buSzPct val="120000"/>
        <a:buFont typeface="Wingdings" pitchFamily="2" charset="2"/>
        <a:buChar char="§"/>
        <a:defRPr sz="1600">
          <a:solidFill>
            <a:srgbClr val="001965"/>
          </a:solidFill>
          <a:latin typeface="+mn-lt"/>
          <a:ea typeface="ＭＳ Ｐゴシック" charset="0"/>
        </a:defRPr>
      </a:lvl4pPr>
      <a:lvl5pPr marL="2172197" indent="-302621" algn="l" defTabSz="979178" rtl="0" eaLnBrk="0" fontAlgn="base" hangingPunct="0">
        <a:spcBef>
          <a:spcPct val="10000"/>
        </a:spcBef>
        <a:spcAft>
          <a:spcPct val="20000"/>
        </a:spcAft>
        <a:buClr>
          <a:srgbClr val="00AF41"/>
        </a:buClr>
        <a:buSzPct val="120000"/>
        <a:buFont typeface="Wingdings" pitchFamily="2" charset="2"/>
        <a:buChar char="§"/>
        <a:defRPr sz="1600">
          <a:solidFill>
            <a:srgbClr val="001965"/>
          </a:solidFill>
          <a:latin typeface="+mn-lt"/>
          <a:ea typeface="ＭＳ Ｐゴシック" charset="0"/>
        </a:defRPr>
      </a:lvl5pPr>
      <a:lvl6pPr marL="2628449" indent="-302621" algn="l" defTabSz="979178" rtl="0" eaLnBrk="1" fontAlgn="base" hangingPunct="1">
        <a:spcBef>
          <a:spcPct val="10000"/>
        </a:spcBef>
        <a:spcAft>
          <a:spcPct val="20000"/>
        </a:spcAft>
        <a:buClr>
          <a:schemeClr val="hlink"/>
        </a:buClr>
        <a:buSzPct val="120000"/>
        <a:buChar char="•"/>
        <a:defRPr>
          <a:solidFill>
            <a:srgbClr val="001965"/>
          </a:solidFill>
          <a:latin typeface="+mn-lt"/>
        </a:defRPr>
      </a:lvl6pPr>
      <a:lvl7pPr marL="3084780" indent="-302621" algn="l" defTabSz="979178" rtl="0" eaLnBrk="1" fontAlgn="base" hangingPunct="1">
        <a:spcBef>
          <a:spcPct val="10000"/>
        </a:spcBef>
        <a:spcAft>
          <a:spcPct val="20000"/>
        </a:spcAft>
        <a:buClr>
          <a:schemeClr val="hlink"/>
        </a:buClr>
        <a:buSzPct val="120000"/>
        <a:buChar char="•"/>
        <a:defRPr>
          <a:solidFill>
            <a:srgbClr val="001965"/>
          </a:solidFill>
          <a:latin typeface="+mn-lt"/>
        </a:defRPr>
      </a:lvl7pPr>
      <a:lvl8pPr marL="3541072" indent="-302621" algn="l" defTabSz="979178" rtl="0" eaLnBrk="1" fontAlgn="base" hangingPunct="1">
        <a:spcBef>
          <a:spcPct val="10000"/>
        </a:spcBef>
        <a:spcAft>
          <a:spcPct val="20000"/>
        </a:spcAft>
        <a:buClr>
          <a:schemeClr val="hlink"/>
        </a:buClr>
        <a:buSzPct val="120000"/>
        <a:buChar char="•"/>
        <a:defRPr>
          <a:solidFill>
            <a:srgbClr val="001965"/>
          </a:solidFill>
          <a:latin typeface="+mn-lt"/>
        </a:defRPr>
      </a:lvl8pPr>
      <a:lvl9pPr marL="3997363" indent="-302621" algn="l" defTabSz="979178" rtl="0" eaLnBrk="1" fontAlgn="base" hangingPunct="1">
        <a:spcBef>
          <a:spcPct val="10000"/>
        </a:spcBef>
        <a:spcAft>
          <a:spcPct val="20000"/>
        </a:spcAft>
        <a:buClr>
          <a:schemeClr val="hlink"/>
        </a:buClr>
        <a:buSzPct val="120000"/>
        <a:buChar char="•"/>
        <a:defRPr>
          <a:solidFill>
            <a:srgbClr val="001965"/>
          </a:solidFill>
          <a:latin typeface="+mn-lt"/>
        </a:defRPr>
      </a:lvl9pPr>
    </p:bodyStyle>
    <p:otherStyle>
      <a:defPPr>
        <a:defRPr lang="en-US"/>
      </a:defPPr>
      <a:lvl1pPr marL="0" algn="l" defTabSz="912623" rtl="0" eaLnBrk="1" latinLnBrk="0" hangingPunct="1">
        <a:defRPr sz="1800" kern="1200">
          <a:solidFill>
            <a:schemeClr val="tx1"/>
          </a:solidFill>
          <a:latin typeface="+mn-lt"/>
          <a:ea typeface="+mn-ea"/>
          <a:cs typeface="+mn-cs"/>
        </a:defRPr>
      </a:lvl1pPr>
      <a:lvl2pPr marL="456254" algn="l" defTabSz="912623" rtl="0" eaLnBrk="1" latinLnBrk="0" hangingPunct="1">
        <a:defRPr sz="1800" kern="1200">
          <a:solidFill>
            <a:schemeClr val="tx1"/>
          </a:solidFill>
          <a:latin typeface="+mn-lt"/>
          <a:ea typeface="+mn-ea"/>
          <a:cs typeface="+mn-cs"/>
        </a:defRPr>
      </a:lvl2pPr>
      <a:lvl3pPr marL="912623" algn="l" defTabSz="912623" rtl="0" eaLnBrk="1" latinLnBrk="0" hangingPunct="1">
        <a:defRPr sz="1800" kern="1200">
          <a:solidFill>
            <a:schemeClr val="tx1"/>
          </a:solidFill>
          <a:latin typeface="+mn-lt"/>
          <a:ea typeface="+mn-ea"/>
          <a:cs typeface="+mn-cs"/>
        </a:defRPr>
      </a:lvl3pPr>
      <a:lvl4pPr marL="1368914" algn="l" defTabSz="912623" rtl="0" eaLnBrk="1" latinLnBrk="0" hangingPunct="1">
        <a:defRPr sz="1800" kern="1200">
          <a:solidFill>
            <a:schemeClr val="tx1"/>
          </a:solidFill>
          <a:latin typeface="+mn-lt"/>
          <a:ea typeface="+mn-ea"/>
          <a:cs typeface="+mn-cs"/>
        </a:defRPr>
      </a:lvl4pPr>
      <a:lvl5pPr marL="1825244" algn="l" defTabSz="912623" rtl="0" eaLnBrk="1" latinLnBrk="0" hangingPunct="1">
        <a:defRPr sz="1800" kern="1200">
          <a:solidFill>
            <a:schemeClr val="tx1"/>
          </a:solidFill>
          <a:latin typeface="+mn-lt"/>
          <a:ea typeface="+mn-ea"/>
          <a:cs typeface="+mn-cs"/>
        </a:defRPr>
      </a:lvl5pPr>
      <a:lvl6pPr marL="2281497" algn="l" defTabSz="912623" rtl="0" eaLnBrk="1" latinLnBrk="0" hangingPunct="1">
        <a:defRPr sz="1800" kern="1200">
          <a:solidFill>
            <a:schemeClr val="tx1"/>
          </a:solidFill>
          <a:latin typeface="+mn-lt"/>
          <a:ea typeface="+mn-ea"/>
          <a:cs typeface="+mn-cs"/>
        </a:defRPr>
      </a:lvl6pPr>
      <a:lvl7pPr marL="2737751" algn="l" defTabSz="912623" rtl="0" eaLnBrk="1" latinLnBrk="0" hangingPunct="1">
        <a:defRPr sz="1800" kern="1200">
          <a:solidFill>
            <a:schemeClr val="tx1"/>
          </a:solidFill>
          <a:latin typeface="+mn-lt"/>
          <a:ea typeface="+mn-ea"/>
          <a:cs typeface="+mn-cs"/>
        </a:defRPr>
      </a:lvl7pPr>
      <a:lvl8pPr marL="3194085" algn="l" defTabSz="912623" rtl="0" eaLnBrk="1" latinLnBrk="0" hangingPunct="1">
        <a:defRPr sz="1800" kern="1200">
          <a:solidFill>
            <a:schemeClr val="tx1"/>
          </a:solidFill>
          <a:latin typeface="+mn-lt"/>
          <a:ea typeface="+mn-ea"/>
          <a:cs typeface="+mn-cs"/>
        </a:defRPr>
      </a:lvl8pPr>
      <a:lvl9pPr marL="3650397" algn="l" defTabSz="9126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ktangel 13"/>
          <p:cNvSpPr/>
          <p:nvPr/>
        </p:nvSpPr>
        <p:spPr>
          <a:xfrm>
            <a:off x="611561" y="4630500"/>
            <a:ext cx="8532007" cy="513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a-DK" sz="1800" dirty="0">
              <a:solidFill>
                <a:srgbClr val="FFFFFF"/>
              </a:solidFill>
            </a:endParaRPr>
          </a:p>
        </p:txBody>
      </p:sp>
      <p:sp>
        <p:nvSpPr>
          <p:cNvPr id="13" name="Rektangel 12"/>
          <p:cNvSpPr/>
          <p:nvPr/>
        </p:nvSpPr>
        <p:spPr>
          <a:xfrm>
            <a:off x="8460000" y="4630500"/>
            <a:ext cx="683568" cy="513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a-DK" sz="1800" dirty="0">
              <a:solidFill>
                <a:srgbClr val="FFFFFF"/>
              </a:solidFill>
            </a:endParaRPr>
          </a:p>
        </p:txBody>
      </p:sp>
      <p:sp>
        <p:nvSpPr>
          <p:cNvPr id="8" name="Rektangel 7"/>
          <p:cNvSpPr/>
          <p:nvPr/>
        </p:nvSpPr>
        <p:spPr>
          <a:xfrm>
            <a:off x="0" y="0"/>
            <a:ext cx="683568" cy="463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auto">
              <a:spcBef>
                <a:spcPts val="0"/>
              </a:spcBef>
              <a:spcAft>
                <a:spcPts val="0"/>
              </a:spcAft>
            </a:pPr>
            <a:endParaRPr lang="da-DK" sz="1800" dirty="0">
              <a:solidFill>
                <a:srgbClr val="FFFFFF"/>
              </a:solidFill>
            </a:endParaRPr>
          </a:p>
        </p:txBody>
      </p:sp>
      <p:sp>
        <p:nvSpPr>
          <p:cNvPr id="11" name="Rektangel 10"/>
          <p:cNvSpPr/>
          <p:nvPr/>
        </p:nvSpPr>
        <p:spPr>
          <a:xfrm>
            <a:off x="0" y="4630648"/>
            <a:ext cx="683568" cy="513000"/>
          </a:xfrm>
          <a:prstGeom prst="rect">
            <a:avLst/>
          </a:prstGeom>
          <a:solidFill>
            <a:srgbClr val="1F4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da-DK" sz="1800" dirty="0">
              <a:solidFill>
                <a:srgbClr val="FFFFFF"/>
              </a:solidFill>
            </a:endParaRPr>
          </a:p>
        </p:txBody>
      </p:sp>
      <p:sp>
        <p:nvSpPr>
          <p:cNvPr id="2" name="Pladsholder til titel 1"/>
          <p:cNvSpPr>
            <a:spLocks noGrp="1"/>
          </p:cNvSpPr>
          <p:nvPr>
            <p:ph type="title"/>
          </p:nvPr>
        </p:nvSpPr>
        <p:spPr>
          <a:xfrm>
            <a:off x="1368000" y="681542"/>
            <a:ext cx="7092000" cy="844457"/>
          </a:xfrm>
          <a:prstGeom prst="rect">
            <a:avLst/>
          </a:prstGeom>
        </p:spPr>
        <p:txBody>
          <a:bodyPr vert="horz" lIns="0" tIns="0" rIns="0" bIns="0" rtlCol="0" anchor="b" anchorCtr="0">
            <a:noAutofit/>
          </a:bodyPr>
          <a:lstStyle/>
          <a:p>
            <a:r>
              <a:rPr lang="da-DK" dirty="0"/>
              <a:t>Overskrift 27pt i to eller flere linjer </a:t>
            </a:r>
            <a:br>
              <a:rPr lang="da-DK" dirty="0"/>
            </a:br>
            <a:r>
              <a:rPr lang="da-DK" dirty="0"/>
              <a:t>teksten vokser opad</a:t>
            </a:r>
          </a:p>
        </p:txBody>
      </p:sp>
      <p:sp>
        <p:nvSpPr>
          <p:cNvPr id="3" name="Pladsholder til tekst 2"/>
          <p:cNvSpPr>
            <a:spLocks noGrp="1"/>
          </p:cNvSpPr>
          <p:nvPr>
            <p:ph type="body" idx="1"/>
          </p:nvPr>
        </p:nvSpPr>
        <p:spPr>
          <a:xfrm>
            <a:off x="1368000" y="1746902"/>
            <a:ext cx="7092000" cy="2369091"/>
          </a:xfrm>
          <a:prstGeom prst="rect">
            <a:avLst/>
          </a:prstGeom>
        </p:spPr>
        <p:txBody>
          <a:bodyPr vert="horz" lIns="0" tIns="0" rIns="0" bIns="0" rtlCol="0">
            <a:noAutofit/>
          </a:bodyPr>
          <a:lstStyle/>
          <a:p>
            <a:pPr lvl="0"/>
            <a:r>
              <a:rPr lang="da-DK" dirty="0"/>
              <a:t>Brødtekst 22pt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4" name="Pladsholder til dato 3"/>
          <p:cNvSpPr>
            <a:spLocks noGrp="1"/>
          </p:cNvSpPr>
          <p:nvPr>
            <p:ph type="dt" sz="half" idx="2"/>
          </p:nvPr>
        </p:nvSpPr>
        <p:spPr>
          <a:xfrm>
            <a:off x="5328084" y="4716900"/>
            <a:ext cx="2889684" cy="104556"/>
          </a:xfrm>
          <a:prstGeom prst="rect">
            <a:avLst/>
          </a:prstGeom>
        </p:spPr>
        <p:txBody>
          <a:bodyPr vert="horz" lIns="0" tIns="0" rIns="0" bIns="0" rtlCol="0" anchor="t" anchorCtr="0">
            <a:noAutofit/>
          </a:bodyPr>
          <a:lstStyle>
            <a:lvl1pPr algn="r">
              <a:defRPr sz="900">
                <a:solidFill>
                  <a:schemeClr val="bg1"/>
                </a:solidFill>
              </a:defRPr>
            </a:lvl1pPr>
          </a:lstStyle>
          <a:p>
            <a:pPr fontAlgn="auto">
              <a:spcBef>
                <a:spcPts val="0"/>
              </a:spcBef>
              <a:spcAft>
                <a:spcPts val="0"/>
              </a:spcAft>
            </a:pPr>
            <a:r>
              <a:rPr lang="da-DK">
                <a:solidFill>
                  <a:srgbClr val="FFFFFF"/>
                </a:solidFill>
                <a:latin typeface="Arial"/>
              </a:rPr>
              <a:t>Signe Abitz Winther</a:t>
            </a:r>
            <a:endParaRPr lang="da-DK" dirty="0">
              <a:solidFill>
                <a:srgbClr val="FFFFFF"/>
              </a:solidFill>
              <a:latin typeface="Arial"/>
            </a:endParaRPr>
          </a:p>
        </p:txBody>
      </p:sp>
      <p:sp>
        <p:nvSpPr>
          <p:cNvPr id="5" name="Pladsholder til sidefod 4"/>
          <p:cNvSpPr>
            <a:spLocks noGrp="1"/>
          </p:cNvSpPr>
          <p:nvPr>
            <p:ph type="ftr" sz="quarter" idx="3"/>
          </p:nvPr>
        </p:nvSpPr>
        <p:spPr>
          <a:xfrm>
            <a:off x="1371604" y="4717919"/>
            <a:ext cx="3224211" cy="104556"/>
          </a:xfrm>
          <a:prstGeom prst="rect">
            <a:avLst/>
          </a:prstGeom>
        </p:spPr>
        <p:txBody>
          <a:bodyPr vert="horz" lIns="0" tIns="0" rIns="0" bIns="0" rtlCol="0" anchor="t" anchorCtr="0">
            <a:noAutofit/>
          </a:bodyPr>
          <a:lstStyle>
            <a:lvl1pPr algn="l">
              <a:defRPr lang="da-DK" sz="900" kern="1200" dirty="0">
                <a:solidFill>
                  <a:schemeClr val="bg1"/>
                </a:solidFill>
                <a:latin typeface="+mn-lt"/>
                <a:ea typeface="+mn-ea"/>
                <a:cs typeface="+mn-cs"/>
              </a:defRPr>
            </a:lvl1pPr>
          </a:lstStyle>
          <a:p>
            <a:pPr fontAlgn="auto">
              <a:spcBef>
                <a:spcPts val="0"/>
              </a:spcBef>
              <a:spcAft>
                <a:spcPts val="0"/>
              </a:spcAft>
            </a:pPr>
            <a:endParaRPr lang="da-DK">
              <a:solidFill>
                <a:srgbClr val="FFFFFF"/>
              </a:solidFill>
            </a:endParaRPr>
          </a:p>
        </p:txBody>
      </p:sp>
      <p:sp>
        <p:nvSpPr>
          <p:cNvPr id="6" name="Pladsholder til diasnummer 5"/>
          <p:cNvSpPr>
            <a:spLocks noGrp="1"/>
          </p:cNvSpPr>
          <p:nvPr>
            <p:ph type="sldNum" sz="quarter" idx="4"/>
          </p:nvPr>
        </p:nvSpPr>
        <p:spPr>
          <a:xfrm>
            <a:off x="8459792" y="4716056"/>
            <a:ext cx="684211" cy="108000"/>
          </a:xfrm>
          <a:prstGeom prst="rect">
            <a:avLst/>
          </a:prstGeom>
        </p:spPr>
        <p:txBody>
          <a:bodyPr vert="horz" lIns="0" tIns="0" rIns="0" bIns="0" rtlCol="0" anchor="t" anchorCtr="0">
            <a:noAutofit/>
          </a:bodyPr>
          <a:lstStyle>
            <a:lvl1pPr algn="ctr">
              <a:defRPr lang="da-DK" sz="900" b="1" kern="1200" smtClean="0">
                <a:solidFill>
                  <a:schemeClr val="bg1"/>
                </a:solidFill>
                <a:latin typeface="+mn-lt"/>
                <a:ea typeface="+mn-ea"/>
                <a:cs typeface="+mn-cs"/>
              </a:defRPr>
            </a:lvl1pPr>
          </a:lstStyle>
          <a:p>
            <a:pPr fontAlgn="auto">
              <a:spcBef>
                <a:spcPts val="0"/>
              </a:spcBef>
              <a:spcAft>
                <a:spcPts val="0"/>
              </a:spcAft>
            </a:pPr>
            <a:fld id="{0DAB5548-7253-48D6-B95B-F3D312A72220}" type="slidenum">
              <a:rPr lang="da-DK" smtClean="0">
                <a:solidFill>
                  <a:srgbClr val="FFFFFF"/>
                </a:solidFill>
              </a:rPr>
              <a:pPr fontAlgn="auto">
                <a:spcBef>
                  <a:spcPts val="0"/>
                </a:spcBef>
                <a:spcAft>
                  <a:spcPts val="0"/>
                </a:spcAft>
              </a:pPr>
              <a:t>‹#›</a:t>
            </a:fld>
            <a:endParaRPr lang="da-DK" dirty="0">
              <a:solidFill>
                <a:srgbClr val="FFFFFF"/>
              </a:solidFill>
            </a:endParaRPr>
          </a:p>
        </p:txBody>
      </p:sp>
      <p:grpSp>
        <p:nvGrpSpPr>
          <p:cNvPr id="15" name="Logo"/>
          <p:cNvGrpSpPr/>
          <p:nvPr/>
        </p:nvGrpSpPr>
        <p:grpSpPr>
          <a:xfrm>
            <a:off x="457200" y="4288931"/>
            <a:ext cx="687600" cy="515700"/>
            <a:chOff x="457200" y="5718575"/>
            <a:chExt cx="687600" cy="687600"/>
          </a:xfrm>
        </p:grpSpPr>
        <p:pic>
          <p:nvPicPr>
            <p:cNvPr id="12" name="Logo H"/>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57200" y="5718575"/>
              <a:ext cx="687600" cy="687600"/>
            </a:xfrm>
            <a:prstGeom prst="rect">
              <a:avLst/>
            </a:prstGeom>
          </p:spPr>
        </p:pic>
        <p:pic>
          <p:nvPicPr>
            <p:cNvPr id="18" name="Region"/>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grpSp>
    </p:spTree>
    <p:extLst>
      <p:ext uri="{BB962C8B-B14F-4D97-AF65-F5344CB8AC3E}">
        <p14:creationId xmlns:p14="http://schemas.microsoft.com/office/powerpoint/2010/main" val="586080630"/>
      </p:ext>
    </p:extLst>
  </p:cSld>
  <p:clrMap bg1="lt1" tx1="dk1" bg2="lt2" tx2="dk2" accent1="accent1" accent2="accent2" accent3="accent3" accent4="accent4" accent5="accent5" accent6="accent6" hlink="hlink" folHlink="folHlink"/>
  <p:sldLayoutIdLst>
    <p:sldLayoutId id="2147484775" r:id="rId1"/>
    <p:sldLayoutId id="2147484776" r:id="rId2"/>
    <p:sldLayoutId id="2147484777" r:id="rId3"/>
    <p:sldLayoutId id="2147484778" r:id="rId4"/>
    <p:sldLayoutId id="2147484779" r:id="rId5"/>
    <p:sldLayoutId id="2147484780" r:id="rId6"/>
    <p:sldLayoutId id="2147484781" r:id="rId7"/>
    <p:sldLayoutId id="2147484782" r:id="rId8"/>
    <p:sldLayoutId id="2147484783" r:id="rId9"/>
    <p:sldLayoutId id="2147484784" r:id="rId10"/>
    <p:sldLayoutId id="2147484785" r:id="rId11"/>
  </p:sldLayoutIdLst>
  <p:hf sldNum="0" hdr="0" ftr="0" dt="0"/>
  <p:txStyles>
    <p:titleStyle>
      <a:lvl1pPr algn="l" defTabSz="914378" rtl="0" eaLnBrk="1" latinLnBrk="0" hangingPunct="1">
        <a:lnSpc>
          <a:spcPct val="85000"/>
        </a:lnSpc>
        <a:spcBef>
          <a:spcPct val="0"/>
        </a:spcBef>
        <a:buNone/>
        <a:defRPr sz="2700" b="1" kern="1200">
          <a:solidFill>
            <a:schemeClr val="tx1"/>
          </a:solidFill>
          <a:latin typeface="+mj-lt"/>
          <a:ea typeface="+mj-ea"/>
          <a:cs typeface="+mj-cs"/>
        </a:defRPr>
      </a:lvl1pPr>
    </p:titleStyle>
    <p:bodyStyle>
      <a:lvl1pPr marL="143996" indent="-143996" algn="l" defTabSz="914378" rtl="0" eaLnBrk="1" latinLnBrk="0" hangingPunct="1">
        <a:lnSpc>
          <a:spcPct val="100000"/>
        </a:lnSpc>
        <a:spcBef>
          <a:spcPts val="0"/>
        </a:spcBef>
        <a:spcAft>
          <a:spcPts val="1200"/>
        </a:spcAft>
        <a:buClr>
          <a:schemeClr val="accent6"/>
        </a:buClr>
        <a:buFont typeface="Arial" panose="020B0604020202020204" pitchFamily="34" charset="0"/>
        <a:buChar char="•"/>
        <a:defRPr sz="2200" kern="1200" baseline="0">
          <a:solidFill>
            <a:schemeClr val="tx1"/>
          </a:solidFill>
          <a:latin typeface="+mn-lt"/>
          <a:ea typeface="+mn-ea"/>
          <a:cs typeface="+mn-cs"/>
        </a:defRPr>
      </a:lvl1pPr>
      <a:lvl2pPr marL="503987" indent="-143996" algn="l" defTabSz="914378"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7979" indent="-125997" algn="l" defTabSz="914378"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7970" indent="-107997" algn="l" defTabSz="914378"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7961" indent="-107997" algn="l" defTabSz="914378"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7952" indent="-89998" algn="l" defTabSz="914378"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7943" indent="-89998" algn="l" defTabSz="914378"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7934" indent="-89998" algn="l" defTabSz="914378"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7925" indent="-89998" algn="l" defTabSz="914378"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p:bodyStyle>
    <p:otherStyle>
      <a:defPPr>
        <a:defRPr lang="da-DK"/>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849">
          <p15:clr>
            <a:srgbClr val="F26B43"/>
          </p15:clr>
        </p15:guide>
        <p15:guide id="2" pos="5330">
          <p15:clr>
            <a:srgbClr val="F26B43"/>
          </p15:clr>
        </p15:guide>
        <p15:guide id="3" orient="horz" pos="1284">
          <p15:clr>
            <a:srgbClr val="F26B43"/>
          </p15:clr>
        </p15:guide>
        <p15:guide id="4" orient="horz" pos="1467">
          <p15:clr>
            <a:srgbClr val="F26B43"/>
          </p15:clr>
        </p15:guide>
        <p15:guide id="5" orient="horz" pos="3455">
          <p15:clr>
            <a:srgbClr val="F26B43"/>
          </p15:clr>
        </p15:guide>
        <p15:guide id="6" pos="2947">
          <p15:clr>
            <a:srgbClr val="F26B43"/>
          </p15:clr>
        </p15:guide>
        <p15:guide id="7" pos="307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9" name="Picture 31">
            <a:extLst>
              <a:ext uri="{FF2B5EF4-FFF2-40B4-BE49-F238E27FC236}">
                <a16:creationId xmlns:a16="http://schemas.microsoft.com/office/drawing/2014/main" id="{370CD8BA-DE06-453E-8684-2010413BD744}"/>
              </a:ext>
            </a:extLst>
          </p:cNvPr>
          <p:cNvPicPr>
            <a:picLocks noChangeAspect="1" noChangeArrowheads="1"/>
          </p:cNvPicPr>
          <p:nvPr userDrawn="1"/>
        </p:nvPicPr>
        <p:blipFill>
          <a:blip r:embed="rId31" cstate="print">
            <a:extLst>
              <a:ext uri="{28A0092B-C50C-407E-A947-70E740481C1C}">
                <a14:useLocalDpi xmlns:a14="http://schemas.microsoft.com/office/drawing/2010/main" val="0"/>
              </a:ext>
            </a:extLst>
          </a:blip>
          <a:srcRect/>
          <a:stretch>
            <a:fillRect/>
          </a:stretch>
        </p:blipFill>
        <p:spPr bwMode="auto">
          <a:xfrm>
            <a:off x="8223920" y="4404193"/>
            <a:ext cx="606287" cy="435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23"/>
          <p:cNvSpPr>
            <a:spLocks noGrp="1" noChangeArrowheads="1"/>
          </p:cNvSpPr>
          <p:nvPr>
            <p:ph type="sldNum" sz="quarter" idx="4"/>
          </p:nvPr>
        </p:nvSpPr>
        <p:spPr bwMode="auto">
          <a:xfrm>
            <a:off x="8514822" y="105050"/>
            <a:ext cx="312378" cy="10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877888" eaLnBrk="1" hangingPunct="1">
              <a:defRPr sz="600" b="0" smtClean="0">
                <a:solidFill>
                  <a:schemeClr val="accent6"/>
                </a:solidFill>
              </a:defRPr>
            </a:lvl1pPr>
          </a:lstStyle>
          <a:p>
            <a:pPr>
              <a:defRPr/>
            </a:pPr>
            <a:fld id="{4B01E8EF-57E8-4F85-90EB-163CEE512F88}" type="slidenum">
              <a:rPr lang="en-GB" smtClean="0"/>
              <a:pPr>
                <a:defRPr/>
              </a:pPr>
              <a:t>‹#›</a:t>
            </a:fld>
            <a:endParaRPr lang="en-GB" dirty="0"/>
          </a:p>
        </p:txBody>
      </p:sp>
      <p:sp>
        <p:nvSpPr>
          <p:cNvPr id="3" name="Text Placeholder 2"/>
          <p:cNvSpPr>
            <a:spLocks noGrp="1"/>
          </p:cNvSpPr>
          <p:nvPr>
            <p:ph type="body" idx="1"/>
          </p:nvPr>
        </p:nvSpPr>
        <p:spPr>
          <a:xfrm>
            <a:off x="316800" y="1312222"/>
            <a:ext cx="8510400" cy="2955790"/>
          </a:xfrm>
          <a:prstGeom prst="rect">
            <a:avLst/>
          </a:prstGeom>
        </p:spPr>
        <p:txBody>
          <a:bodyPr vert="horz" lIns="0" tIns="0" rIns="216000" bIns="0" rtlCol="0">
            <a:normAutofit/>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en-GB" noProof="0" dirty="0"/>
          </a:p>
        </p:txBody>
      </p:sp>
      <p:sp>
        <p:nvSpPr>
          <p:cNvPr id="2" name="Title Placeholder 1"/>
          <p:cNvSpPr>
            <a:spLocks noGrp="1"/>
          </p:cNvSpPr>
          <p:nvPr>
            <p:ph type="title"/>
          </p:nvPr>
        </p:nvSpPr>
        <p:spPr>
          <a:xfrm>
            <a:off x="316800" y="515420"/>
            <a:ext cx="8510400" cy="391412"/>
          </a:xfrm>
          <a:prstGeom prst="rect">
            <a:avLst/>
          </a:prstGeom>
        </p:spPr>
        <p:txBody>
          <a:bodyPr vert="horz" lIns="0" tIns="0" rIns="0" bIns="0" rtlCol="0" anchor="ctr" anchorCtr="0">
            <a:noAutofit/>
          </a:bodyPr>
          <a:lstStyle/>
          <a:p>
            <a:r>
              <a:rPr lang="da-DK" noProof="0"/>
              <a:t>Klik for at redigere titeltypografien i masteren</a:t>
            </a:r>
            <a:endParaRPr lang="en-GB" noProof="0" dirty="0"/>
          </a:p>
        </p:txBody>
      </p:sp>
      <p:sp>
        <p:nvSpPr>
          <p:cNvPr id="13" name="Rectangle 5"/>
          <p:cNvSpPr>
            <a:spLocks noGrp="1" noChangeArrowheads="1"/>
          </p:cNvSpPr>
          <p:nvPr>
            <p:ph type="ftr" sz="quarter" idx="3"/>
          </p:nvPr>
        </p:nvSpPr>
        <p:spPr bwMode="auto">
          <a:xfrm>
            <a:off x="4172956" y="103907"/>
            <a:ext cx="2900363" cy="10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878921" eaLnBrk="1" hangingPunct="1">
              <a:spcBef>
                <a:spcPct val="0"/>
              </a:spcBef>
              <a:defRPr sz="600" b="0">
                <a:solidFill>
                  <a:schemeClr val="accent6"/>
                </a:solidFill>
              </a:defRPr>
            </a:lvl1pPr>
          </a:lstStyle>
          <a:p>
            <a:pPr>
              <a:defRPr/>
            </a:pPr>
            <a:r>
              <a:rPr lang="en-GB"/>
              <a:t>Presentation title</a:t>
            </a:r>
            <a:endParaRPr lang="en-GB" dirty="0"/>
          </a:p>
        </p:txBody>
      </p:sp>
      <p:sp>
        <p:nvSpPr>
          <p:cNvPr id="15" name="Rectangle 81"/>
          <p:cNvSpPr>
            <a:spLocks noGrp="1" noChangeArrowheads="1"/>
          </p:cNvSpPr>
          <p:nvPr>
            <p:ph type="dt" sz="half" idx="2"/>
          </p:nvPr>
        </p:nvSpPr>
        <p:spPr bwMode="auto">
          <a:xfrm>
            <a:off x="7187153" y="103907"/>
            <a:ext cx="1201738" cy="10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878921" eaLnBrk="1" hangingPunct="1">
              <a:spcBef>
                <a:spcPct val="0"/>
              </a:spcBef>
              <a:defRPr sz="600" b="0">
                <a:solidFill>
                  <a:schemeClr val="accent6"/>
                </a:solidFill>
              </a:defRPr>
            </a:lvl1pPr>
          </a:lstStyle>
          <a:p>
            <a:pPr>
              <a:defRPr/>
            </a:pPr>
            <a:r>
              <a:rPr lang="en-US"/>
              <a:t>DD-MMM-YYYY</a:t>
            </a:r>
            <a:endParaRPr lang="en-GB" dirty="0"/>
          </a:p>
        </p:txBody>
      </p:sp>
      <p:grpSp>
        <p:nvGrpSpPr>
          <p:cNvPr id="9" name="Graphic 4">
            <a:extLst>
              <a:ext uri="{FF2B5EF4-FFF2-40B4-BE49-F238E27FC236}">
                <a16:creationId xmlns:a16="http://schemas.microsoft.com/office/drawing/2014/main" id="{BABABD5E-1984-4392-B2B7-6E2E4C61C282}"/>
              </a:ext>
            </a:extLst>
          </p:cNvPr>
          <p:cNvGrpSpPr/>
          <p:nvPr userDrawn="1"/>
        </p:nvGrpSpPr>
        <p:grpSpPr>
          <a:xfrm>
            <a:off x="316800" y="4495800"/>
            <a:ext cx="736108" cy="337282"/>
            <a:chOff x="1116000" y="4605274"/>
            <a:chExt cx="801403" cy="367200"/>
          </a:xfrm>
        </p:grpSpPr>
        <p:sp>
          <p:nvSpPr>
            <p:cNvPr id="11" name="Freeform: Shape 10">
              <a:extLst>
                <a:ext uri="{FF2B5EF4-FFF2-40B4-BE49-F238E27FC236}">
                  <a16:creationId xmlns:a16="http://schemas.microsoft.com/office/drawing/2014/main" id="{2A2A31A0-C8D8-4D2A-B7DC-81D6169B4037}"/>
                </a:ext>
              </a:extLst>
            </p:cNvPr>
            <p:cNvSpPr/>
            <p:nvPr/>
          </p:nvSpPr>
          <p:spPr>
            <a:xfrm>
              <a:off x="1116005" y="4608503"/>
              <a:ext cx="117652" cy="211562"/>
            </a:xfrm>
            <a:custGeom>
              <a:avLst/>
              <a:gdLst>
                <a:gd name="connsiteX0" fmla="*/ 396 w 117651"/>
                <a:gd name="connsiteY0" fmla="*/ 396 h 211562"/>
                <a:gd name="connsiteX1" fmla="*/ 396 w 117651"/>
                <a:gd name="connsiteY1" fmla="*/ 211304 h 211562"/>
                <a:gd name="connsiteX2" fmla="*/ 42692 w 117651"/>
                <a:gd name="connsiteY2" fmla="*/ 211304 h 211562"/>
                <a:gd name="connsiteX3" fmla="*/ 42692 w 117651"/>
                <a:gd name="connsiteY3" fmla="*/ 118844 h 211562"/>
                <a:gd name="connsiteX4" fmla="*/ 114006 w 117651"/>
                <a:gd name="connsiteY4" fmla="*/ 118844 h 211562"/>
                <a:gd name="connsiteX5" fmla="*/ 114006 w 117651"/>
                <a:gd name="connsiteY5" fmla="*/ 85611 h 211562"/>
                <a:gd name="connsiteX6" fmla="*/ 42692 w 117651"/>
                <a:gd name="connsiteY6" fmla="*/ 85611 h 211562"/>
                <a:gd name="connsiteX7" fmla="*/ 42692 w 117651"/>
                <a:gd name="connsiteY7" fmla="*/ 33634 h 211562"/>
                <a:gd name="connsiteX8" fmla="*/ 117631 w 117651"/>
                <a:gd name="connsiteY8" fmla="*/ 33634 h 211562"/>
                <a:gd name="connsiteX9" fmla="*/ 117631 w 117651"/>
                <a:gd name="connsiteY9" fmla="*/ 396 h 21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651" h="211562">
                  <a:moveTo>
                    <a:pt x="396" y="396"/>
                  </a:moveTo>
                  <a:lnTo>
                    <a:pt x="396" y="211304"/>
                  </a:lnTo>
                  <a:lnTo>
                    <a:pt x="42692" y="211304"/>
                  </a:lnTo>
                  <a:lnTo>
                    <a:pt x="42692" y="118844"/>
                  </a:lnTo>
                  <a:lnTo>
                    <a:pt x="114006" y="118844"/>
                  </a:lnTo>
                  <a:lnTo>
                    <a:pt x="114006" y="85611"/>
                  </a:lnTo>
                  <a:lnTo>
                    <a:pt x="42692" y="85611"/>
                  </a:lnTo>
                  <a:lnTo>
                    <a:pt x="42692" y="33634"/>
                  </a:lnTo>
                  <a:lnTo>
                    <a:pt x="117631" y="33634"/>
                  </a:lnTo>
                  <a:lnTo>
                    <a:pt x="117631" y="396"/>
                  </a:lnTo>
                  <a:close/>
                </a:path>
              </a:pathLst>
            </a:custGeom>
            <a:solidFill>
              <a:srgbClr val="033572"/>
            </a:solid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525292C-31D9-43C7-8047-F000CD0EFD8B}"/>
                </a:ext>
              </a:extLst>
            </p:cNvPr>
            <p:cNvSpPr/>
            <p:nvPr/>
          </p:nvSpPr>
          <p:spPr>
            <a:xfrm>
              <a:off x="1267079" y="4608503"/>
              <a:ext cx="124510" cy="211562"/>
            </a:xfrm>
            <a:custGeom>
              <a:avLst/>
              <a:gdLst>
                <a:gd name="connsiteX0" fmla="*/ 396 w 124510"/>
                <a:gd name="connsiteY0" fmla="*/ 396 h 211562"/>
                <a:gd name="connsiteX1" fmla="*/ 42698 w 124510"/>
                <a:gd name="connsiteY1" fmla="*/ 396 h 211562"/>
                <a:gd name="connsiteX2" fmla="*/ 42698 w 124510"/>
                <a:gd name="connsiteY2" fmla="*/ 178071 h 211562"/>
                <a:gd name="connsiteX3" fmla="*/ 124584 w 124510"/>
                <a:gd name="connsiteY3" fmla="*/ 178071 h 211562"/>
                <a:gd name="connsiteX4" fmla="*/ 124584 w 124510"/>
                <a:gd name="connsiteY4" fmla="*/ 211304 h 211562"/>
                <a:gd name="connsiteX5" fmla="*/ 396 w 124510"/>
                <a:gd name="connsiteY5" fmla="*/ 211304 h 21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10" h="211562">
                  <a:moveTo>
                    <a:pt x="396" y="396"/>
                  </a:moveTo>
                  <a:lnTo>
                    <a:pt x="42698" y="396"/>
                  </a:lnTo>
                  <a:lnTo>
                    <a:pt x="42698" y="178071"/>
                  </a:lnTo>
                  <a:lnTo>
                    <a:pt x="124584" y="178071"/>
                  </a:lnTo>
                  <a:lnTo>
                    <a:pt x="124584" y="211304"/>
                  </a:lnTo>
                  <a:lnTo>
                    <a:pt x="396" y="211304"/>
                  </a:lnTo>
                  <a:close/>
                </a:path>
              </a:pathLst>
            </a:custGeom>
            <a:solidFill>
              <a:srgbClr val="033572"/>
            </a:solidFill>
            <a:ln w="9525"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874A6A-DFED-4802-A490-D803D5A0AF8B}"/>
                </a:ext>
              </a:extLst>
            </p:cNvPr>
            <p:cNvSpPr/>
            <p:nvPr/>
          </p:nvSpPr>
          <p:spPr>
            <a:xfrm>
              <a:off x="1413922" y="4604878"/>
              <a:ext cx="192569" cy="218948"/>
            </a:xfrm>
            <a:custGeom>
              <a:avLst/>
              <a:gdLst>
                <a:gd name="connsiteX0" fmla="*/ 80773 w 192568"/>
                <a:gd name="connsiteY0" fmla="*/ 200430 h 218948"/>
                <a:gd name="connsiteX1" fmla="*/ 171418 w 192568"/>
                <a:gd name="connsiteY1" fmla="*/ 88328 h 218948"/>
                <a:gd name="connsiteX2" fmla="*/ 111890 w 192568"/>
                <a:gd name="connsiteY2" fmla="*/ 18529 h 218948"/>
                <a:gd name="connsiteX3" fmla="*/ 21241 w 192568"/>
                <a:gd name="connsiteY3" fmla="*/ 130630 h 218948"/>
                <a:gd name="connsiteX4" fmla="*/ 80773 w 192568"/>
                <a:gd name="connsiteY4" fmla="*/ 200430 h 218948"/>
                <a:gd name="connsiteX5" fmla="*/ 112497 w 192568"/>
                <a:gd name="connsiteY5" fmla="*/ 396 h 218948"/>
                <a:gd name="connsiteX6" fmla="*/ 192268 w 192568"/>
                <a:gd name="connsiteY6" fmla="*/ 86508 h 218948"/>
                <a:gd name="connsiteX7" fmla="*/ 80167 w 192568"/>
                <a:gd name="connsiteY7" fmla="*/ 218558 h 218948"/>
                <a:gd name="connsiteX8" fmla="*/ 396 w 192568"/>
                <a:gd name="connsiteY8" fmla="*/ 132440 h 218948"/>
                <a:gd name="connsiteX9" fmla="*/ 112497 w 192568"/>
                <a:gd name="connsiteY9" fmla="*/ 396 h 21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568" h="218948">
                  <a:moveTo>
                    <a:pt x="80773" y="200430"/>
                  </a:moveTo>
                  <a:cubicBezTo>
                    <a:pt x="137273" y="200430"/>
                    <a:pt x="171418" y="140301"/>
                    <a:pt x="171418" y="88328"/>
                  </a:cubicBezTo>
                  <a:cubicBezTo>
                    <a:pt x="171418" y="49050"/>
                    <a:pt x="152077" y="18529"/>
                    <a:pt x="111890" y="18529"/>
                  </a:cubicBezTo>
                  <a:cubicBezTo>
                    <a:pt x="55386" y="18529"/>
                    <a:pt x="21241" y="78658"/>
                    <a:pt x="21241" y="130630"/>
                  </a:cubicBezTo>
                  <a:cubicBezTo>
                    <a:pt x="21241" y="169909"/>
                    <a:pt x="40582" y="200430"/>
                    <a:pt x="80773" y="200430"/>
                  </a:cubicBezTo>
                  <a:moveTo>
                    <a:pt x="112497" y="396"/>
                  </a:moveTo>
                  <a:cubicBezTo>
                    <a:pt x="164470" y="396"/>
                    <a:pt x="192268" y="35148"/>
                    <a:pt x="192268" y="86508"/>
                  </a:cubicBezTo>
                  <a:cubicBezTo>
                    <a:pt x="192268" y="153290"/>
                    <a:pt x="150267" y="218558"/>
                    <a:pt x="80167" y="218558"/>
                  </a:cubicBezTo>
                  <a:cubicBezTo>
                    <a:pt x="28194" y="218558"/>
                    <a:pt x="396" y="183806"/>
                    <a:pt x="396" y="132440"/>
                  </a:cubicBezTo>
                  <a:cubicBezTo>
                    <a:pt x="396" y="65663"/>
                    <a:pt x="42397" y="396"/>
                    <a:pt x="112497" y="396"/>
                  </a:cubicBezTo>
                </a:path>
              </a:pathLst>
            </a:custGeom>
            <a:solidFill>
              <a:srgbClr val="033572"/>
            </a:solidFill>
            <a:ln w="9525"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A1560E0-DDC1-4569-84F9-5FE655F647FA}"/>
                </a:ext>
              </a:extLst>
            </p:cNvPr>
            <p:cNvSpPr/>
            <p:nvPr/>
          </p:nvSpPr>
          <p:spPr>
            <a:xfrm>
              <a:off x="1620889" y="4608503"/>
              <a:ext cx="296503" cy="211562"/>
            </a:xfrm>
            <a:custGeom>
              <a:avLst/>
              <a:gdLst>
                <a:gd name="connsiteX0" fmla="*/ 255415 w 296503"/>
                <a:gd name="connsiteY0" fmla="*/ 396 h 211562"/>
                <a:gd name="connsiteX1" fmla="*/ 215835 w 296503"/>
                <a:gd name="connsiteY1" fmla="*/ 169002 h 211562"/>
                <a:gd name="connsiteX2" fmla="*/ 215229 w 296503"/>
                <a:gd name="connsiteY2" fmla="*/ 169002 h 211562"/>
                <a:gd name="connsiteX3" fmla="*/ 178060 w 296503"/>
                <a:gd name="connsiteY3" fmla="*/ 396 h 211562"/>
                <a:gd name="connsiteX4" fmla="*/ 120654 w 296503"/>
                <a:gd name="connsiteY4" fmla="*/ 396 h 211562"/>
                <a:gd name="connsiteX5" fmla="*/ 84699 w 296503"/>
                <a:gd name="connsiteY5" fmla="*/ 169002 h 211562"/>
                <a:gd name="connsiteX6" fmla="*/ 84092 w 296503"/>
                <a:gd name="connsiteY6" fmla="*/ 169002 h 211562"/>
                <a:gd name="connsiteX7" fmla="*/ 44813 w 296503"/>
                <a:gd name="connsiteY7" fmla="*/ 396 h 211562"/>
                <a:gd name="connsiteX8" fmla="*/ 396 w 296503"/>
                <a:gd name="connsiteY8" fmla="*/ 396 h 211562"/>
                <a:gd name="connsiteX9" fmla="*/ 56293 w 296503"/>
                <a:gd name="connsiteY9" fmla="*/ 211304 h 211562"/>
                <a:gd name="connsiteX10" fmla="*/ 110983 w 296503"/>
                <a:gd name="connsiteY10" fmla="*/ 211304 h 211562"/>
                <a:gd name="connsiteX11" fmla="*/ 148452 w 296503"/>
                <a:gd name="connsiteY11" fmla="*/ 42703 h 211562"/>
                <a:gd name="connsiteX12" fmla="*/ 149054 w 296503"/>
                <a:gd name="connsiteY12" fmla="*/ 42703 h 211562"/>
                <a:gd name="connsiteX13" fmla="*/ 187129 w 296503"/>
                <a:gd name="connsiteY13" fmla="*/ 211304 h 211562"/>
                <a:gd name="connsiteX14" fmla="*/ 241518 w 296503"/>
                <a:gd name="connsiteY14" fmla="*/ 211304 h 211562"/>
                <a:gd name="connsiteX15" fmla="*/ 296514 w 296503"/>
                <a:gd name="connsiteY15" fmla="*/ 396 h 21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6503" h="211562">
                  <a:moveTo>
                    <a:pt x="255415" y="396"/>
                  </a:moveTo>
                  <a:lnTo>
                    <a:pt x="215835" y="169002"/>
                  </a:lnTo>
                  <a:lnTo>
                    <a:pt x="215229" y="169002"/>
                  </a:lnTo>
                  <a:lnTo>
                    <a:pt x="178060" y="396"/>
                  </a:lnTo>
                  <a:lnTo>
                    <a:pt x="120654" y="396"/>
                  </a:lnTo>
                  <a:lnTo>
                    <a:pt x="84699" y="169002"/>
                  </a:lnTo>
                  <a:lnTo>
                    <a:pt x="84092" y="169002"/>
                  </a:lnTo>
                  <a:lnTo>
                    <a:pt x="44813" y="396"/>
                  </a:lnTo>
                  <a:lnTo>
                    <a:pt x="396" y="396"/>
                  </a:lnTo>
                  <a:lnTo>
                    <a:pt x="56293" y="211304"/>
                  </a:lnTo>
                  <a:lnTo>
                    <a:pt x="110983" y="211304"/>
                  </a:lnTo>
                  <a:lnTo>
                    <a:pt x="148452" y="42703"/>
                  </a:lnTo>
                  <a:lnTo>
                    <a:pt x="149054" y="42703"/>
                  </a:lnTo>
                  <a:lnTo>
                    <a:pt x="187129" y="211304"/>
                  </a:lnTo>
                  <a:lnTo>
                    <a:pt x="241518" y="211304"/>
                  </a:lnTo>
                  <a:lnTo>
                    <a:pt x="296514" y="396"/>
                  </a:lnTo>
                  <a:close/>
                </a:path>
              </a:pathLst>
            </a:custGeom>
            <a:solidFill>
              <a:srgbClr val="033572"/>
            </a:solidFill>
            <a:ln w="9525"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935D875-8711-40F0-8D20-8C42C85EC92F}"/>
                </a:ext>
              </a:extLst>
            </p:cNvPr>
            <p:cNvSpPr/>
            <p:nvPr/>
          </p:nvSpPr>
          <p:spPr>
            <a:xfrm>
              <a:off x="1115604" y="4883206"/>
              <a:ext cx="21631" cy="31128"/>
            </a:xfrm>
            <a:custGeom>
              <a:avLst/>
              <a:gdLst>
                <a:gd name="connsiteX0" fmla="*/ 19547 w 21631"/>
                <a:gd name="connsiteY0" fmla="*/ 7170 h 31127"/>
                <a:gd name="connsiteX1" fmla="*/ 12768 w 21631"/>
                <a:gd name="connsiteY1" fmla="*/ 5930 h 31127"/>
                <a:gd name="connsiteX2" fmla="*/ 8299 w 21631"/>
                <a:gd name="connsiteY2" fmla="*/ 9148 h 31127"/>
                <a:gd name="connsiteX3" fmla="*/ 21462 w 21631"/>
                <a:gd name="connsiteY3" fmla="*/ 21351 h 31127"/>
                <a:gd name="connsiteX4" fmla="*/ 9259 w 21631"/>
                <a:gd name="connsiteY4" fmla="*/ 30843 h 31127"/>
                <a:gd name="connsiteX5" fmla="*/ 670 w 21631"/>
                <a:gd name="connsiteY5" fmla="*/ 29598 h 31127"/>
                <a:gd name="connsiteX6" fmla="*/ 1124 w 21631"/>
                <a:gd name="connsiteY6" fmla="*/ 23383 h 31127"/>
                <a:gd name="connsiteX7" fmla="*/ 8579 w 21631"/>
                <a:gd name="connsiteY7" fmla="*/ 25303 h 31127"/>
                <a:gd name="connsiteX8" fmla="*/ 13548 w 21631"/>
                <a:gd name="connsiteY8" fmla="*/ 21747 h 31127"/>
                <a:gd name="connsiteX9" fmla="*/ 396 w 21631"/>
                <a:gd name="connsiteY9" fmla="*/ 9433 h 31127"/>
                <a:gd name="connsiteX10" fmla="*/ 11807 w 21631"/>
                <a:gd name="connsiteY10" fmla="*/ 396 h 31127"/>
                <a:gd name="connsiteX11" fmla="*/ 20059 w 21631"/>
                <a:gd name="connsiteY11" fmla="*/ 1467 h 31127"/>
                <a:gd name="connsiteX12" fmla="*/ 19547 w 21631"/>
                <a:gd name="connsiteY12" fmla="*/ 7170 h 3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31" h="31127">
                  <a:moveTo>
                    <a:pt x="19547" y="7170"/>
                  </a:moveTo>
                  <a:cubicBezTo>
                    <a:pt x="17231" y="6379"/>
                    <a:pt x="15532" y="5930"/>
                    <a:pt x="12768" y="5930"/>
                  </a:cubicBezTo>
                  <a:cubicBezTo>
                    <a:pt x="10731" y="5930"/>
                    <a:pt x="8299" y="6663"/>
                    <a:pt x="8299" y="9148"/>
                  </a:cubicBezTo>
                  <a:cubicBezTo>
                    <a:pt x="8299" y="13781"/>
                    <a:pt x="21462" y="10842"/>
                    <a:pt x="21462" y="21351"/>
                  </a:cubicBezTo>
                  <a:cubicBezTo>
                    <a:pt x="21462" y="28131"/>
                    <a:pt x="15416" y="30843"/>
                    <a:pt x="9259" y="30843"/>
                  </a:cubicBezTo>
                  <a:cubicBezTo>
                    <a:pt x="6373" y="30843"/>
                    <a:pt x="3440" y="30336"/>
                    <a:pt x="670" y="29598"/>
                  </a:cubicBezTo>
                  <a:lnTo>
                    <a:pt x="1124" y="23383"/>
                  </a:lnTo>
                  <a:cubicBezTo>
                    <a:pt x="3493" y="24570"/>
                    <a:pt x="5978" y="25303"/>
                    <a:pt x="8579" y="25303"/>
                  </a:cubicBezTo>
                  <a:cubicBezTo>
                    <a:pt x="10499" y="25303"/>
                    <a:pt x="13548" y="24570"/>
                    <a:pt x="13548" y="21747"/>
                  </a:cubicBezTo>
                  <a:cubicBezTo>
                    <a:pt x="13559" y="16039"/>
                    <a:pt x="396" y="19938"/>
                    <a:pt x="396" y="9433"/>
                  </a:cubicBezTo>
                  <a:cubicBezTo>
                    <a:pt x="396" y="3160"/>
                    <a:pt x="5872" y="396"/>
                    <a:pt x="11807" y="396"/>
                  </a:cubicBezTo>
                  <a:cubicBezTo>
                    <a:pt x="15369" y="396"/>
                    <a:pt x="17685" y="960"/>
                    <a:pt x="20059" y="1467"/>
                  </a:cubicBezTo>
                  <a:lnTo>
                    <a:pt x="19547" y="7170"/>
                  </a:lnTo>
                  <a:close/>
                </a:path>
              </a:pathLst>
            </a:custGeom>
            <a:solidFill>
              <a:srgbClr val="009AD8"/>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95F11B0-357E-4C51-88FC-4F473C043FF3}"/>
                </a:ext>
              </a:extLst>
            </p:cNvPr>
            <p:cNvSpPr/>
            <p:nvPr/>
          </p:nvSpPr>
          <p:spPr>
            <a:xfrm>
              <a:off x="1140686" y="4883206"/>
              <a:ext cx="27962" cy="31128"/>
            </a:xfrm>
            <a:custGeom>
              <a:avLst/>
              <a:gdLst>
                <a:gd name="connsiteX0" fmla="*/ 20507 w 27962"/>
                <a:gd name="connsiteY0" fmla="*/ 12762 h 31127"/>
                <a:gd name="connsiteX1" fmla="*/ 14350 w 27962"/>
                <a:gd name="connsiteY1" fmla="*/ 5930 h 31127"/>
                <a:gd name="connsiteX2" fmla="*/ 7624 w 27962"/>
                <a:gd name="connsiteY2" fmla="*/ 12762 h 31127"/>
                <a:gd name="connsiteX3" fmla="*/ 20507 w 27962"/>
                <a:gd name="connsiteY3" fmla="*/ 12762 h 31127"/>
                <a:gd name="connsiteX4" fmla="*/ 25593 w 27962"/>
                <a:gd name="connsiteY4" fmla="*/ 28527 h 31127"/>
                <a:gd name="connsiteX5" fmla="*/ 15595 w 27962"/>
                <a:gd name="connsiteY5" fmla="*/ 30843 h 31127"/>
                <a:gd name="connsiteX6" fmla="*/ 396 w 27962"/>
                <a:gd name="connsiteY6" fmla="*/ 15759 h 31127"/>
                <a:gd name="connsiteX7" fmla="*/ 13897 w 27962"/>
                <a:gd name="connsiteY7" fmla="*/ 396 h 31127"/>
                <a:gd name="connsiteX8" fmla="*/ 27735 w 27962"/>
                <a:gd name="connsiteY8" fmla="*/ 17964 h 31127"/>
                <a:gd name="connsiteX9" fmla="*/ 7624 w 27962"/>
                <a:gd name="connsiteY9" fmla="*/ 17964 h 31127"/>
                <a:gd name="connsiteX10" fmla="*/ 15933 w 27962"/>
                <a:gd name="connsiteY10" fmla="*/ 25308 h 31127"/>
                <a:gd name="connsiteX11" fmla="*/ 25593 w 27962"/>
                <a:gd name="connsiteY11" fmla="*/ 22375 h 31127"/>
                <a:gd name="connsiteX12" fmla="*/ 25593 w 27962"/>
                <a:gd name="connsiteY12" fmla="*/ 28527 h 3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62" h="31127">
                  <a:moveTo>
                    <a:pt x="20507" y="12762"/>
                  </a:moveTo>
                  <a:cubicBezTo>
                    <a:pt x="20280" y="9090"/>
                    <a:pt x="18587" y="5930"/>
                    <a:pt x="14350" y="5930"/>
                  </a:cubicBezTo>
                  <a:cubicBezTo>
                    <a:pt x="10114" y="5930"/>
                    <a:pt x="7961" y="8863"/>
                    <a:pt x="7624" y="12762"/>
                  </a:cubicBezTo>
                  <a:lnTo>
                    <a:pt x="20507" y="12762"/>
                  </a:lnTo>
                  <a:close/>
                  <a:moveTo>
                    <a:pt x="25593" y="28527"/>
                  </a:moveTo>
                  <a:cubicBezTo>
                    <a:pt x="22823" y="30051"/>
                    <a:pt x="19663" y="30843"/>
                    <a:pt x="15595" y="30843"/>
                  </a:cubicBezTo>
                  <a:cubicBezTo>
                    <a:pt x="5993" y="30843"/>
                    <a:pt x="396" y="25308"/>
                    <a:pt x="396" y="15759"/>
                  </a:cubicBezTo>
                  <a:cubicBezTo>
                    <a:pt x="396" y="7339"/>
                    <a:pt x="4864" y="396"/>
                    <a:pt x="13897" y="396"/>
                  </a:cubicBezTo>
                  <a:cubicBezTo>
                    <a:pt x="24691" y="396"/>
                    <a:pt x="27735" y="7798"/>
                    <a:pt x="27735" y="17964"/>
                  </a:cubicBezTo>
                  <a:lnTo>
                    <a:pt x="7624" y="17964"/>
                  </a:lnTo>
                  <a:cubicBezTo>
                    <a:pt x="7961" y="22655"/>
                    <a:pt x="11238" y="25308"/>
                    <a:pt x="15933" y="25308"/>
                  </a:cubicBezTo>
                  <a:cubicBezTo>
                    <a:pt x="19605" y="25308"/>
                    <a:pt x="22771" y="23952"/>
                    <a:pt x="25593" y="22375"/>
                  </a:cubicBezTo>
                  <a:lnTo>
                    <a:pt x="25593" y="28527"/>
                  </a:lnTo>
                  <a:close/>
                </a:path>
              </a:pathLst>
            </a:custGeom>
            <a:solidFill>
              <a:srgbClr val="009AD8"/>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B63EA01-DCB6-47B6-8B91-E64E4B68468D}"/>
                </a:ext>
              </a:extLst>
            </p:cNvPr>
            <p:cNvSpPr/>
            <p:nvPr/>
          </p:nvSpPr>
          <p:spPr>
            <a:xfrm>
              <a:off x="1173839" y="4883206"/>
              <a:ext cx="43262" cy="30072"/>
            </a:xfrm>
            <a:custGeom>
              <a:avLst/>
              <a:gdLst>
                <a:gd name="connsiteX0" fmla="*/ 401 w 43262"/>
                <a:gd name="connsiteY0" fmla="*/ 1071 h 30072"/>
                <a:gd name="connsiteX1" fmla="*/ 7460 w 43262"/>
                <a:gd name="connsiteY1" fmla="*/ 1071 h 30072"/>
                <a:gd name="connsiteX2" fmla="*/ 7460 w 43262"/>
                <a:gd name="connsiteY2" fmla="*/ 5139 h 30072"/>
                <a:gd name="connsiteX3" fmla="*/ 7571 w 43262"/>
                <a:gd name="connsiteY3" fmla="*/ 5139 h 30072"/>
                <a:gd name="connsiteX4" fmla="*/ 16218 w 43262"/>
                <a:gd name="connsiteY4" fmla="*/ 396 h 30072"/>
                <a:gd name="connsiteX5" fmla="*/ 24807 w 43262"/>
                <a:gd name="connsiteY5" fmla="*/ 5534 h 30072"/>
                <a:gd name="connsiteX6" fmla="*/ 33903 w 43262"/>
                <a:gd name="connsiteY6" fmla="*/ 396 h 30072"/>
                <a:gd name="connsiteX7" fmla="*/ 43114 w 43262"/>
                <a:gd name="connsiteY7" fmla="*/ 11807 h 30072"/>
                <a:gd name="connsiteX8" fmla="*/ 43114 w 43262"/>
                <a:gd name="connsiteY8" fmla="*/ 30167 h 30072"/>
                <a:gd name="connsiteX9" fmla="*/ 35543 w 43262"/>
                <a:gd name="connsiteY9" fmla="*/ 30167 h 30072"/>
                <a:gd name="connsiteX10" fmla="*/ 35543 w 43262"/>
                <a:gd name="connsiteY10" fmla="*/ 12820 h 30072"/>
                <a:gd name="connsiteX11" fmla="*/ 31191 w 43262"/>
                <a:gd name="connsiteY11" fmla="*/ 6268 h 30072"/>
                <a:gd name="connsiteX12" fmla="*/ 25540 w 43262"/>
                <a:gd name="connsiteY12" fmla="*/ 16039 h 30072"/>
                <a:gd name="connsiteX13" fmla="*/ 25540 w 43262"/>
                <a:gd name="connsiteY13" fmla="*/ 30162 h 30072"/>
                <a:gd name="connsiteX14" fmla="*/ 17970 w 43262"/>
                <a:gd name="connsiteY14" fmla="*/ 30162 h 30072"/>
                <a:gd name="connsiteX15" fmla="*/ 17970 w 43262"/>
                <a:gd name="connsiteY15" fmla="*/ 12820 h 30072"/>
                <a:gd name="connsiteX16" fmla="*/ 13617 w 43262"/>
                <a:gd name="connsiteY16" fmla="*/ 6268 h 30072"/>
                <a:gd name="connsiteX17" fmla="*/ 7967 w 43262"/>
                <a:gd name="connsiteY17" fmla="*/ 16039 h 30072"/>
                <a:gd name="connsiteX18" fmla="*/ 7967 w 43262"/>
                <a:gd name="connsiteY18" fmla="*/ 30162 h 30072"/>
                <a:gd name="connsiteX19" fmla="*/ 396 w 43262"/>
                <a:gd name="connsiteY19" fmla="*/ 30162 h 30072"/>
                <a:gd name="connsiteX20" fmla="*/ 396 w 43262"/>
                <a:gd name="connsiteY20" fmla="*/ 1071 h 3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262" h="30072">
                  <a:moveTo>
                    <a:pt x="401" y="1071"/>
                  </a:moveTo>
                  <a:lnTo>
                    <a:pt x="7460" y="1071"/>
                  </a:lnTo>
                  <a:lnTo>
                    <a:pt x="7460" y="5139"/>
                  </a:lnTo>
                  <a:lnTo>
                    <a:pt x="7571" y="5139"/>
                  </a:lnTo>
                  <a:cubicBezTo>
                    <a:pt x="9945" y="1583"/>
                    <a:pt x="13390" y="396"/>
                    <a:pt x="16218" y="396"/>
                  </a:cubicBezTo>
                  <a:cubicBezTo>
                    <a:pt x="20286" y="396"/>
                    <a:pt x="23166" y="1920"/>
                    <a:pt x="24807" y="5534"/>
                  </a:cubicBezTo>
                  <a:cubicBezTo>
                    <a:pt x="26559" y="2031"/>
                    <a:pt x="30341" y="396"/>
                    <a:pt x="33903" y="396"/>
                  </a:cubicBezTo>
                  <a:cubicBezTo>
                    <a:pt x="41078" y="396"/>
                    <a:pt x="43114" y="5308"/>
                    <a:pt x="43114" y="11807"/>
                  </a:cubicBezTo>
                  <a:lnTo>
                    <a:pt x="43114" y="30167"/>
                  </a:lnTo>
                  <a:lnTo>
                    <a:pt x="35543" y="30167"/>
                  </a:lnTo>
                  <a:lnTo>
                    <a:pt x="35543" y="12820"/>
                  </a:lnTo>
                  <a:cubicBezTo>
                    <a:pt x="35543" y="10109"/>
                    <a:pt x="35543" y="6268"/>
                    <a:pt x="31191" y="6268"/>
                  </a:cubicBezTo>
                  <a:cubicBezTo>
                    <a:pt x="26163" y="6268"/>
                    <a:pt x="25540" y="12256"/>
                    <a:pt x="25540" y="16039"/>
                  </a:cubicBezTo>
                  <a:lnTo>
                    <a:pt x="25540" y="30162"/>
                  </a:lnTo>
                  <a:lnTo>
                    <a:pt x="17970" y="30162"/>
                  </a:lnTo>
                  <a:lnTo>
                    <a:pt x="17970" y="12820"/>
                  </a:lnTo>
                  <a:cubicBezTo>
                    <a:pt x="17970" y="10109"/>
                    <a:pt x="17970" y="6268"/>
                    <a:pt x="13617" y="6268"/>
                  </a:cubicBezTo>
                  <a:cubicBezTo>
                    <a:pt x="8589" y="6268"/>
                    <a:pt x="7967" y="12256"/>
                    <a:pt x="7967" y="16039"/>
                  </a:cubicBezTo>
                  <a:lnTo>
                    <a:pt x="7967" y="30162"/>
                  </a:lnTo>
                  <a:lnTo>
                    <a:pt x="396" y="30162"/>
                  </a:lnTo>
                  <a:lnTo>
                    <a:pt x="396" y="1071"/>
                  </a:lnTo>
                  <a:close/>
                </a:path>
              </a:pathLst>
            </a:custGeom>
            <a:solidFill>
              <a:srgbClr val="009AD8"/>
            </a:solid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719E7FD-BE1E-4588-884B-C268165FC9D0}"/>
                </a:ext>
              </a:extLst>
            </p:cNvPr>
            <p:cNvSpPr/>
            <p:nvPr/>
          </p:nvSpPr>
          <p:spPr>
            <a:xfrm>
              <a:off x="1222314" y="4883201"/>
              <a:ext cx="26907" cy="31128"/>
            </a:xfrm>
            <a:custGeom>
              <a:avLst/>
              <a:gdLst>
                <a:gd name="connsiteX0" fmla="*/ 12425 w 26906"/>
                <a:gd name="connsiteY0" fmla="*/ 25314 h 31127"/>
                <a:gd name="connsiteX1" fmla="*/ 17737 w 26906"/>
                <a:gd name="connsiteY1" fmla="*/ 22718 h 31127"/>
                <a:gd name="connsiteX2" fmla="*/ 19320 w 26906"/>
                <a:gd name="connsiteY2" fmla="*/ 16730 h 31127"/>
                <a:gd name="connsiteX3" fmla="*/ 16044 w 26906"/>
                <a:gd name="connsiteY3" fmla="*/ 16730 h 31127"/>
                <a:gd name="connsiteX4" fmla="*/ 7629 w 26906"/>
                <a:gd name="connsiteY4" fmla="*/ 21758 h 31127"/>
                <a:gd name="connsiteX5" fmla="*/ 12425 w 26906"/>
                <a:gd name="connsiteY5" fmla="*/ 25314 h 31127"/>
                <a:gd name="connsiteX6" fmla="*/ 3556 w 26906"/>
                <a:gd name="connsiteY6" fmla="*/ 2601 h 31127"/>
                <a:gd name="connsiteX7" fmla="*/ 13670 w 26906"/>
                <a:gd name="connsiteY7" fmla="*/ 396 h 31127"/>
                <a:gd name="connsiteX8" fmla="*/ 26210 w 26906"/>
                <a:gd name="connsiteY8" fmla="*/ 12652 h 31127"/>
                <a:gd name="connsiteX9" fmla="*/ 26210 w 26906"/>
                <a:gd name="connsiteY9" fmla="*/ 16382 h 31127"/>
                <a:gd name="connsiteX10" fmla="*/ 26327 w 26906"/>
                <a:gd name="connsiteY10" fmla="*/ 23673 h 31127"/>
                <a:gd name="connsiteX11" fmla="*/ 26669 w 26906"/>
                <a:gd name="connsiteY11" fmla="*/ 30167 h 31127"/>
                <a:gd name="connsiteX12" fmla="*/ 20001 w 26906"/>
                <a:gd name="connsiteY12" fmla="*/ 30167 h 31127"/>
                <a:gd name="connsiteX13" fmla="*/ 19658 w 26906"/>
                <a:gd name="connsiteY13" fmla="*/ 25820 h 31127"/>
                <a:gd name="connsiteX14" fmla="*/ 19547 w 26906"/>
                <a:gd name="connsiteY14" fmla="*/ 25820 h 31127"/>
                <a:gd name="connsiteX15" fmla="*/ 10568 w 26906"/>
                <a:gd name="connsiteY15" fmla="*/ 30848 h 31127"/>
                <a:gd name="connsiteX16" fmla="*/ 396 w 26906"/>
                <a:gd name="connsiteY16" fmla="*/ 22206 h 31127"/>
                <a:gd name="connsiteX17" fmla="*/ 5366 w 26906"/>
                <a:gd name="connsiteY17" fmla="*/ 13897 h 31127"/>
                <a:gd name="connsiteX18" fmla="*/ 15136 w 26906"/>
                <a:gd name="connsiteY18" fmla="*/ 12203 h 31127"/>
                <a:gd name="connsiteX19" fmla="*/ 19320 w 26906"/>
                <a:gd name="connsiteY19" fmla="*/ 12203 h 31127"/>
                <a:gd name="connsiteX20" fmla="*/ 12768 w 26906"/>
                <a:gd name="connsiteY20" fmla="*/ 5935 h 31127"/>
                <a:gd name="connsiteX21" fmla="*/ 3783 w 26906"/>
                <a:gd name="connsiteY21" fmla="*/ 9096 h 31127"/>
                <a:gd name="connsiteX22" fmla="*/ 3556 w 26906"/>
                <a:gd name="connsiteY22" fmla="*/ 2601 h 3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906" h="31127">
                  <a:moveTo>
                    <a:pt x="12425" y="25314"/>
                  </a:moveTo>
                  <a:cubicBezTo>
                    <a:pt x="14741" y="25314"/>
                    <a:pt x="16550" y="24295"/>
                    <a:pt x="17737" y="22718"/>
                  </a:cubicBezTo>
                  <a:cubicBezTo>
                    <a:pt x="18977" y="21082"/>
                    <a:pt x="19320" y="18988"/>
                    <a:pt x="19320" y="16730"/>
                  </a:cubicBezTo>
                  <a:lnTo>
                    <a:pt x="16044" y="16730"/>
                  </a:lnTo>
                  <a:cubicBezTo>
                    <a:pt x="12657" y="16730"/>
                    <a:pt x="7629" y="17294"/>
                    <a:pt x="7629" y="21758"/>
                  </a:cubicBezTo>
                  <a:cubicBezTo>
                    <a:pt x="7624" y="24237"/>
                    <a:pt x="9713" y="25314"/>
                    <a:pt x="12425" y="25314"/>
                  </a:cubicBezTo>
                  <a:moveTo>
                    <a:pt x="3556" y="2601"/>
                  </a:moveTo>
                  <a:cubicBezTo>
                    <a:pt x="6489" y="1245"/>
                    <a:pt x="10446" y="396"/>
                    <a:pt x="13670" y="396"/>
                  </a:cubicBezTo>
                  <a:cubicBezTo>
                    <a:pt x="22538" y="396"/>
                    <a:pt x="26210" y="4068"/>
                    <a:pt x="26210" y="12652"/>
                  </a:cubicBezTo>
                  <a:lnTo>
                    <a:pt x="26210" y="16382"/>
                  </a:lnTo>
                  <a:cubicBezTo>
                    <a:pt x="26210" y="19320"/>
                    <a:pt x="26269" y="21520"/>
                    <a:pt x="26327" y="23673"/>
                  </a:cubicBezTo>
                  <a:cubicBezTo>
                    <a:pt x="26385" y="25878"/>
                    <a:pt x="26495" y="27909"/>
                    <a:pt x="26669" y="30167"/>
                  </a:cubicBezTo>
                  <a:lnTo>
                    <a:pt x="20001" y="30167"/>
                  </a:lnTo>
                  <a:cubicBezTo>
                    <a:pt x="19716" y="28643"/>
                    <a:pt x="19716" y="26722"/>
                    <a:pt x="19658" y="25820"/>
                  </a:cubicBezTo>
                  <a:lnTo>
                    <a:pt x="19547" y="25820"/>
                  </a:lnTo>
                  <a:cubicBezTo>
                    <a:pt x="17795" y="29038"/>
                    <a:pt x="14013" y="30848"/>
                    <a:pt x="10568" y="30848"/>
                  </a:cubicBezTo>
                  <a:cubicBezTo>
                    <a:pt x="5429" y="30848"/>
                    <a:pt x="396" y="27740"/>
                    <a:pt x="396" y="22206"/>
                  </a:cubicBezTo>
                  <a:cubicBezTo>
                    <a:pt x="396" y="17854"/>
                    <a:pt x="2485" y="15311"/>
                    <a:pt x="5366" y="13897"/>
                  </a:cubicBezTo>
                  <a:cubicBezTo>
                    <a:pt x="8246" y="12483"/>
                    <a:pt x="11976" y="12203"/>
                    <a:pt x="15136" y="12203"/>
                  </a:cubicBezTo>
                  <a:lnTo>
                    <a:pt x="19320" y="12203"/>
                  </a:lnTo>
                  <a:cubicBezTo>
                    <a:pt x="19320" y="7513"/>
                    <a:pt x="17226" y="5935"/>
                    <a:pt x="12768" y="5935"/>
                  </a:cubicBezTo>
                  <a:cubicBezTo>
                    <a:pt x="9549" y="5935"/>
                    <a:pt x="6326" y="7175"/>
                    <a:pt x="3783" y="9096"/>
                  </a:cubicBezTo>
                  <a:lnTo>
                    <a:pt x="3556" y="2601"/>
                  </a:lnTo>
                  <a:close/>
                </a:path>
              </a:pathLst>
            </a:custGeom>
            <a:solidFill>
              <a:srgbClr val="009AD8"/>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D70C192-4266-4E9F-A326-E575B7A93A21}"/>
                </a:ext>
              </a:extLst>
            </p:cNvPr>
            <p:cNvSpPr/>
            <p:nvPr/>
          </p:nvSpPr>
          <p:spPr>
            <a:xfrm>
              <a:off x="1253721" y="4883206"/>
              <a:ext cx="29017" cy="42734"/>
            </a:xfrm>
            <a:custGeom>
              <a:avLst/>
              <a:gdLst>
                <a:gd name="connsiteX0" fmla="*/ 21409 w 29017"/>
                <a:gd name="connsiteY0" fmla="*/ 15311 h 42734"/>
                <a:gd name="connsiteX1" fmla="*/ 15078 w 29017"/>
                <a:gd name="connsiteY1" fmla="*/ 6273 h 42734"/>
                <a:gd name="connsiteX2" fmla="*/ 8304 w 29017"/>
                <a:gd name="connsiteY2" fmla="*/ 15479 h 42734"/>
                <a:gd name="connsiteX3" fmla="*/ 14741 w 29017"/>
                <a:gd name="connsiteY3" fmla="*/ 24295 h 42734"/>
                <a:gd name="connsiteX4" fmla="*/ 21409 w 29017"/>
                <a:gd name="connsiteY4" fmla="*/ 15311 h 42734"/>
                <a:gd name="connsiteX5" fmla="*/ 28980 w 29017"/>
                <a:gd name="connsiteY5" fmla="*/ 1071 h 42734"/>
                <a:gd name="connsiteX6" fmla="*/ 28980 w 29017"/>
                <a:gd name="connsiteY6" fmla="*/ 27340 h 42734"/>
                <a:gd name="connsiteX7" fmla="*/ 13612 w 29017"/>
                <a:gd name="connsiteY7" fmla="*/ 42708 h 42734"/>
                <a:gd name="connsiteX8" fmla="*/ 3556 w 29017"/>
                <a:gd name="connsiteY8" fmla="*/ 40730 h 42734"/>
                <a:gd name="connsiteX9" fmla="*/ 4178 w 29017"/>
                <a:gd name="connsiteY9" fmla="*/ 34288 h 42734"/>
                <a:gd name="connsiteX10" fmla="*/ 12652 w 29017"/>
                <a:gd name="connsiteY10" fmla="*/ 36836 h 42734"/>
                <a:gd name="connsiteX11" fmla="*/ 21409 w 29017"/>
                <a:gd name="connsiteY11" fmla="*/ 25535 h 42734"/>
                <a:gd name="connsiteX12" fmla="*/ 21299 w 29017"/>
                <a:gd name="connsiteY12" fmla="*/ 25535 h 42734"/>
                <a:gd name="connsiteX13" fmla="*/ 12261 w 29017"/>
                <a:gd name="connsiteY13" fmla="*/ 30167 h 42734"/>
                <a:gd name="connsiteX14" fmla="*/ 396 w 29017"/>
                <a:gd name="connsiteY14" fmla="*/ 15479 h 42734"/>
                <a:gd name="connsiteX15" fmla="*/ 12710 w 29017"/>
                <a:gd name="connsiteY15" fmla="*/ 396 h 42734"/>
                <a:gd name="connsiteX16" fmla="*/ 21636 w 29017"/>
                <a:gd name="connsiteY16" fmla="*/ 5028 h 42734"/>
                <a:gd name="connsiteX17" fmla="*/ 21747 w 29017"/>
                <a:gd name="connsiteY17" fmla="*/ 5028 h 42734"/>
                <a:gd name="connsiteX18" fmla="*/ 21747 w 29017"/>
                <a:gd name="connsiteY18" fmla="*/ 1076 h 42734"/>
                <a:gd name="connsiteX19" fmla="*/ 28980 w 29017"/>
                <a:gd name="connsiteY19" fmla="*/ 1076 h 4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17" h="42734">
                  <a:moveTo>
                    <a:pt x="21409" y="15311"/>
                  </a:moveTo>
                  <a:cubicBezTo>
                    <a:pt x="21409" y="10335"/>
                    <a:pt x="19489" y="6273"/>
                    <a:pt x="15078" y="6273"/>
                  </a:cubicBezTo>
                  <a:cubicBezTo>
                    <a:pt x="9940" y="6273"/>
                    <a:pt x="8304" y="11016"/>
                    <a:pt x="8304" y="15479"/>
                  </a:cubicBezTo>
                  <a:cubicBezTo>
                    <a:pt x="8304" y="19436"/>
                    <a:pt x="10393" y="24295"/>
                    <a:pt x="14741" y="24295"/>
                  </a:cubicBezTo>
                  <a:cubicBezTo>
                    <a:pt x="19489" y="24290"/>
                    <a:pt x="21409" y="20164"/>
                    <a:pt x="21409" y="15311"/>
                  </a:cubicBezTo>
                  <a:moveTo>
                    <a:pt x="28980" y="1071"/>
                  </a:moveTo>
                  <a:lnTo>
                    <a:pt x="28980" y="27340"/>
                  </a:lnTo>
                  <a:cubicBezTo>
                    <a:pt x="28980" y="35253"/>
                    <a:pt x="25815" y="42708"/>
                    <a:pt x="13612" y="42708"/>
                  </a:cubicBezTo>
                  <a:cubicBezTo>
                    <a:pt x="10620" y="42708"/>
                    <a:pt x="7175" y="42260"/>
                    <a:pt x="3556" y="40730"/>
                  </a:cubicBezTo>
                  <a:lnTo>
                    <a:pt x="4178" y="34288"/>
                  </a:lnTo>
                  <a:cubicBezTo>
                    <a:pt x="6495" y="35533"/>
                    <a:pt x="10277" y="36836"/>
                    <a:pt x="12652" y="36836"/>
                  </a:cubicBezTo>
                  <a:cubicBezTo>
                    <a:pt x="21014" y="36836"/>
                    <a:pt x="21409" y="30563"/>
                    <a:pt x="21409" y="25535"/>
                  </a:cubicBezTo>
                  <a:lnTo>
                    <a:pt x="21299" y="25535"/>
                  </a:lnTo>
                  <a:cubicBezTo>
                    <a:pt x="19885" y="28025"/>
                    <a:pt x="16492" y="30167"/>
                    <a:pt x="12261" y="30167"/>
                  </a:cubicBezTo>
                  <a:cubicBezTo>
                    <a:pt x="3672" y="30167"/>
                    <a:pt x="396" y="23277"/>
                    <a:pt x="396" y="15479"/>
                  </a:cubicBezTo>
                  <a:cubicBezTo>
                    <a:pt x="396" y="8478"/>
                    <a:pt x="4010" y="396"/>
                    <a:pt x="12710" y="396"/>
                  </a:cubicBezTo>
                  <a:cubicBezTo>
                    <a:pt x="16556" y="396"/>
                    <a:pt x="19547" y="1694"/>
                    <a:pt x="21636" y="5028"/>
                  </a:cubicBezTo>
                  <a:lnTo>
                    <a:pt x="21747" y="5028"/>
                  </a:lnTo>
                  <a:lnTo>
                    <a:pt x="21747" y="1076"/>
                  </a:lnTo>
                  <a:lnTo>
                    <a:pt x="28980" y="1076"/>
                  </a:lnTo>
                  <a:close/>
                </a:path>
              </a:pathLst>
            </a:custGeom>
            <a:solidFill>
              <a:srgbClr val="009AD8"/>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185E140-2B2C-4433-ABC3-A0BC0B4CF3B8}"/>
                </a:ext>
              </a:extLst>
            </p:cNvPr>
            <p:cNvSpPr/>
            <p:nvPr/>
          </p:nvSpPr>
          <p:spPr>
            <a:xfrm>
              <a:off x="1290267" y="4870608"/>
              <a:ext cx="7914" cy="42734"/>
            </a:xfrm>
            <a:custGeom>
              <a:avLst/>
              <a:gdLst>
                <a:gd name="connsiteX0" fmla="*/ 396 w 7913"/>
                <a:gd name="connsiteY0" fmla="*/ 396 h 42734"/>
                <a:gd name="connsiteX1" fmla="*/ 7967 w 7913"/>
                <a:gd name="connsiteY1" fmla="*/ 396 h 42734"/>
                <a:gd name="connsiteX2" fmla="*/ 7967 w 7913"/>
                <a:gd name="connsiteY2" fmla="*/ 42766 h 42734"/>
                <a:gd name="connsiteX3" fmla="*/ 396 w 7913"/>
                <a:gd name="connsiteY3" fmla="*/ 42766 h 42734"/>
              </a:gdLst>
              <a:ahLst/>
              <a:cxnLst>
                <a:cxn ang="0">
                  <a:pos x="connsiteX0" y="connsiteY0"/>
                </a:cxn>
                <a:cxn ang="0">
                  <a:pos x="connsiteX1" y="connsiteY1"/>
                </a:cxn>
                <a:cxn ang="0">
                  <a:pos x="connsiteX2" y="connsiteY2"/>
                </a:cxn>
                <a:cxn ang="0">
                  <a:pos x="connsiteX3" y="connsiteY3"/>
                </a:cxn>
              </a:cxnLst>
              <a:rect l="l" t="t" r="r" b="b"/>
              <a:pathLst>
                <a:path w="7913" h="42734">
                  <a:moveTo>
                    <a:pt x="396" y="396"/>
                  </a:moveTo>
                  <a:lnTo>
                    <a:pt x="7967" y="396"/>
                  </a:lnTo>
                  <a:lnTo>
                    <a:pt x="7967" y="42766"/>
                  </a:lnTo>
                  <a:lnTo>
                    <a:pt x="396" y="42766"/>
                  </a:lnTo>
                  <a:close/>
                </a:path>
              </a:pathLst>
            </a:custGeom>
            <a:solidFill>
              <a:srgbClr val="009AD8"/>
            </a:solidFill>
            <a:ln w="9525"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3C7DF8A-A394-4417-8FF9-46D583FB5725}"/>
                </a:ext>
              </a:extLst>
            </p:cNvPr>
            <p:cNvSpPr/>
            <p:nvPr/>
          </p:nvSpPr>
          <p:spPr>
            <a:xfrm>
              <a:off x="1305804" y="4883887"/>
              <a:ext cx="27434" cy="30072"/>
            </a:xfrm>
            <a:custGeom>
              <a:avLst/>
              <a:gdLst>
                <a:gd name="connsiteX0" fmla="*/ 27118 w 27434"/>
                <a:gd name="connsiteY0" fmla="*/ 29487 h 30072"/>
                <a:gd name="connsiteX1" fmla="*/ 19943 w 27434"/>
                <a:gd name="connsiteY1" fmla="*/ 29487 h 30072"/>
                <a:gd name="connsiteX2" fmla="*/ 19943 w 27434"/>
                <a:gd name="connsiteY2" fmla="*/ 25535 h 30072"/>
                <a:gd name="connsiteX3" fmla="*/ 19832 w 27434"/>
                <a:gd name="connsiteY3" fmla="*/ 25535 h 30072"/>
                <a:gd name="connsiteX4" fmla="*/ 10283 w 27434"/>
                <a:gd name="connsiteY4" fmla="*/ 30167 h 30072"/>
                <a:gd name="connsiteX5" fmla="*/ 396 w 27434"/>
                <a:gd name="connsiteY5" fmla="*/ 18756 h 30072"/>
                <a:gd name="connsiteX6" fmla="*/ 396 w 27434"/>
                <a:gd name="connsiteY6" fmla="*/ 396 h 30072"/>
                <a:gd name="connsiteX7" fmla="*/ 7967 w 27434"/>
                <a:gd name="connsiteY7" fmla="*/ 396 h 30072"/>
                <a:gd name="connsiteX8" fmla="*/ 7967 w 27434"/>
                <a:gd name="connsiteY8" fmla="*/ 15928 h 30072"/>
                <a:gd name="connsiteX9" fmla="*/ 12884 w 27434"/>
                <a:gd name="connsiteY9" fmla="*/ 24290 h 30072"/>
                <a:gd name="connsiteX10" fmla="*/ 19552 w 27434"/>
                <a:gd name="connsiteY10" fmla="*/ 14630 h 30072"/>
                <a:gd name="connsiteX11" fmla="*/ 19552 w 27434"/>
                <a:gd name="connsiteY11" fmla="*/ 396 h 30072"/>
                <a:gd name="connsiteX12" fmla="*/ 27123 w 27434"/>
                <a:gd name="connsiteY12" fmla="*/ 396 h 30072"/>
                <a:gd name="connsiteX13" fmla="*/ 27123 w 27434"/>
                <a:gd name="connsiteY13" fmla="*/ 29487 h 3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434" h="30072">
                  <a:moveTo>
                    <a:pt x="27118" y="29487"/>
                  </a:moveTo>
                  <a:lnTo>
                    <a:pt x="19943" y="29487"/>
                  </a:lnTo>
                  <a:lnTo>
                    <a:pt x="19943" y="25535"/>
                  </a:lnTo>
                  <a:lnTo>
                    <a:pt x="19832" y="25535"/>
                  </a:lnTo>
                  <a:cubicBezTo>
                    <a:pt x="17516" y="28358"/>
                    <a:pt x="14240" y="30167"/>
                    <a:pt x="10283" y="30167"/>
                  </a:cubicBezTo>
                  <a:cubicBezTo>
                    <a:pt x="3392" y="30167"/>
                    <a:pt x="396" y="25308"/>
                    <a:pt x="396" y="18756"/>
                  </a:cubicBezTo>
                  <a:lnTo>
                    <a:pt x="396" y="396"/>
                  </a:lnTo>
                  <a:lnTo>
                    <a:pt x="7967" y="396"/>
                  </a:lnTo>
                  <a:lnTo>
                    <a:pt x="7967" y="15928"/>
                  </a:lnTo>
                  <a:cubicBezTo>
                    <a:pt x="7967" y="19489"/>
                    <a:pt x="8025" y="24290"/>
                    <a:pt x="12884" y="24290"/>
                  </a:cubicBezTo>
                  <a:cubicBezTo>
                    <a:pt x="18365" y="24290"/>
                    <a:pt x="19552" y="18360"/>
                    <a:pt x="19552" y="14630"/>
                  </a:cubicBezTo>
                  <a:lnTo>
                    <a:pt x="19552" y="396"/>
                  </a:lnTo>
                  <a:lnTo>
                    <a:pt x="27123" y="396"/>
                  </a:lnTo>
                  <a:lnTo>
                    <a:pt x="27123" y="29487"/>
                  </a:lnTo>
                  <a:close/>
                </a:path>
              </a:pathLst>
            </a:custGeom>
            <a:solidFill>
              <a:srgbClr val="009AD8"/>
            </a:solidFill>
            <a:ln w="9525"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E291329-9087-4F1E-B53A-9A11C47CCE10}"/>
                </a:ext>
              </a:extLst>
            </p:cNvPr>
            <p:cNvSpPr/>
            <p:nvPr/>
          </p:nvSpPr>
          <p:spPr>
            <a:xfrm>
              <a:off x="1337212" y="4875630"/>
              <a:ext cx="21103" cy="38514"/>
            </a:xfrm>
            <a:custGeom>
              <a:avLst/>
              <a:gdLst>
                <a:gd name="connsiteX0" fmla="*/ 5988 w 21103"/>
                <a:gd name="connsiteY0" fmla="*/ 14182 h 38513"/>
                <a:gd name="connsiteX1" fmla="*/ 396 w 21103"/>
                <a:gd name="connsiteY1" fmla="*/ 14182 h 38513"/>
                <a:gd name="connsiteX2" fmla="*/ 396 w 21103"/>
                <a:gd name="connsiteY2" fmla="*/ 8647 h 38513"/>
                <a:gd name="connsiteX3" fmla="*/ 5988 w 21103"/>
                <a:gd name="connsiteY3" fmla="*/ 8647 h 38513"/>
                <a:gd name="connsiteX4" fmla="*/ 5988 w 21103"/>
                <a:gd name="connsiteY4" fmla="*/ 2828 h 38513"/>
                <a:gd name="connsiteX5" fmla="*/ 13559 w 21103"/>
                <a:gd name="connsiteY5" fmla="*/ 396 h 38513"/>
                <a:gd name="connsiteX6" fmla="*/ 13559 w 21103"/>
                <a:gd name="connsiteY6" fmla="*/ 8647 h 38513"/>
                <a:gd name="connsiteX7" fmla="*/ 20280 w 21103"/>
                <a:gd name="connsiteY7" fmla="*/ 8647 h 38513"/>
                <a:gd name="connsiteX8" fmla="*/ 20280 w 21103"/>
                <a:gd name="connsiteY8" fmla="*/ 14182 h 38513"/>
                <a:gd name="connsiteX9" fmla="*/ 13559 w 21103"/>
                <a:gd name="connsiteY9" fmla="*/ 14182 h 38513"/>
                <a:gd name="connsiteX10" fmla="*/ 13559 w 21103"/>
                <a:gd name="connsiteY10" fmla="*/ 27740 h 38513"/>
                <a:gd name="connsiteX11" fmla="*/ 17120 w 21103"/>
                <a:gd name="connsiteY11" fmla="*/ 32547 h 38513"/>
                <a:gd name="connsiteX12" fmla="*/ 20565 w 21103"/>
                <a:gd name="connsiteY12" fmla="*/ 31755 h 38513"/>
                <a:gd name="connsiteX13" fmla="*/ 20792 w 21103"/>
                <a:gd name="connsiteY13" fmla="*/ 37744 h 38513"/>
                <a:gd name="connsiteX14" fmla="*/ 15200 w 21103"/>
                <a:gd name="connsiteY14" fmla="*/ 38419 h 38513"/>
                <a:gd name="connsiteX15" fmla="*/ 5988 w 21103"/>
                <a:gd name="connsiteY15" fmla="*/ 28986 h 38513"/>
                <a:gd name="connsiteX16" fmla="*/ 5988 w 21103"/>
                <a:gd name="connsiteY16" fmla="*/ 14182 h 3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103" h="38513">
                  <a:moveTo>
                    <a:pt x="5988" y="14182"/>
                  </a:moveTo>
                  <a:lnTo>
                    <a:pt x="396" y="14182"/>
                  </a:lnTo>
                  <a:lnTo>
                    <a:pt x="396" y="8647"/>
                  </a:lnTo>
                  <a:lnTo>
                    <a:pt x="5988" y="8647"/>
                  </a:lnTo>
                  <a:lnTo>
                    <a:pt x="5988" y="2828"/>
                  </a:lnTo>
                  <a:lnTo>
                    <a:pt x="13559" y="396"/>
                  </a:lnTo>
                  <a:lnTo>
                    <a:pt x="13559" y="8647"/>
                  </a:lnTo>
                  <a:lnTo>
                    <a:pt x="20280" y="8647"/>
                  </a:lnTo>
                  <a:lnTo>
                    <a:pt x="20280" y="14182"/>
                  </a:lnTo>
                  <a:lnTo>
                    <a:pt x="13559" y="14182"/>
                  </a:lnTo>
                  <a:lnTo>
                    <a:pt x="13559" y="27740"/>
                  </a:lnTo>
                  <a:cubicBezTo>
                    <a:pt x="13559" y="30231"/>
                    <a:pt x="14234" y="32547"/>
                    <a:pt x="17120" y="32547"/>
                  </a:cubicBezTo>
                  <a:cubicBezTo>
                    <a:pt x="18471" y="32547"/>
                    <a:pt x="19774" y="32262"/>
                    <a:pt x="20565" y="31755"/>
                  </a:cubicBezTo>
                  <a:lnTo>
                    <a:pt x="20792" y="37744"/>
                  </a:lnTo>
                  <a:cubicBezTo>
                    <a:pt x="19209" y="38197"/>
                    <a:pt x="17458" y="38419"/>
                    <a:pt x="15200" y="38419"/>
                  </a:cubicBezTo>
                  <a:cubicBezTo>
                    <a:pt x="9264" y="38419"/>
                    <a:pt x="5988" y="34747"/>
                    <a:pt x="5988" y="28986"/>
                  </a:cubicBezTo>
                  <a:lnTo>
                    <a:pt x="5988" y="14182"/>
                  </a:lnTo>
                  <a:close/>
                </a:path>
              </a:pathLst>
            </a:custGeom>
            <a:solidFill>
              <a:srgbClr val="009AD8"/>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CA719B7-B60B-4F7D-B252-DC991FC0AA80}"/>
                </a:ext>
              </a:extLst>
            </p:cNvPr>
            <p:cNvSpPr/>
            <p:nvPr/>
          </p:nvSpPr>
          <p:spPr>
            <a:xfrm>
              <a:off x="1362456" y="4871341"/>
              <a:ext cx="7914" cy="42207"/>
            </a:xfrm>
            <a:custGeom>
              <a:avLst/>
              <a:gdLst>
                <a:gd name="connsiteX0" fmla="*/ 396 w 7913"/>
                <a:gd name="connsiteY0" fmla="*/ 12936 h 42206"/>
                <a:gd name="connsiteX1" fmla="*/ 7967 w 7913"/>
                <a:gd name="connsiteY1" fmla="*/ 12936 h 42206"/>
                <a:gd name="connsiteX2" fmla="*/ 7967 w 7913"/>
                <a:gd name="connsiteY2" fmla="*/ 42028 h 42206"/>
                <a:gd name="connsiteX3" fmla="*/ 396 w 7913"/>
                <a:gd name="connsiteY3" fmla="*/ 42028 h 42206"/>
                <a:gd name="connsiteX4" fmla="*/ 396 w 7913"/>
                <a:gd name="connsiteY4" fmla="*/ 12936 h 42206"/>
                <a:gd name="connsiteX5" fmla="*/ 396 w 7913"/>
                <a:gd name="connsiteY5" fmla="*/ 396 h 42206"/>
                <a:gd name="connsiteX6" fmla="*/ 7967 w 7913"/>
                <a:gd name="connsiteY6" fmla="*/ 396 h 42206"/>
                <a:gd name="connsiteX7" fmla="*/ 7967 w 7913"/>
                <a:gd name="connsiteY7" fmla="*/ 7629 h 42206"/>
                <a:gd name="connsiteX8" fmla="*/ 396 w 7913"/>
                <a:gd name="connsiteY8" fmla="*/ 7629 h 42206"/>
                <a:gd name="connsiteX9" fmla="*/ 396 w 7913"/>
                <a:gd name="connsiteY9" fmla="*/ 396 h 4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13" h="42206">
                  <a:moveTo>
                    <a:pt x="396" y="12936"/>
                  </a:moveTo>
                  <a:lnTo>
                    <a:pt x="7967" y="12936"/>
                  </a:lnTo>
                  <a:lnTo>
                    <a:pt x="7967" y="42028"/>
                  </a:lnTo>
                  <a:lnTo>
                    <a:pt x="396" y="42028"/>
                  </a:lnTo>
                  <a:lnTo>
                    <a:pt x="396" y="12936"/>
                  </a:lnTo>
                  <a:close/>
                  <a:moveTo>
                    <a:pt x="396" y="396"/>
                  </a:moveTo>
                  <a:lnTo>
                    <a:pt x="7967" y="396"/>
                  </a:lnTo>
                  <a:lnTo>
                    <a:pt x="7967" y="7629"/>
                  </a:lnTo>
                  <a:lnTo>
                    <a:pt x="396" y="7629"/>
                  </a:lnTo>
                  <a:lnTo>
                    <a:pt x="396" y="396"/>
                  </a:lnTo>
                  <a:close/>
                </a:path>
              </a:pathLst>
            </a:custGeom>
            <a:solidFill>
              <a:srgbClr val="009AD8"/>
            </a:solidFill>
            <a:ln w="9525"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73C4DF7-E596-40FF-9D52-7CFE2797EBA4}"/>
                </a:ext>
              </a:extLst>
            </p:cNvPr>
            <p:cNvSpPr/>
            <p:nvPr/>
          </p:nvSpPr>
          <p:spPr>
            <a:xfrm>
              <a:off x="1376132" y="4870602"/>
              <a:ext cx="29017" cy="43790"/>
            </a:xfrm>
            <a:custGeom>
              <a:avLst/>
              <a:gdLst>
                <a:gd name="connsiteX0" fmla="*/ 14688 w 29017"/>
                <a:gd name="connsiteY0" fmla="*/ 37575 h 43789"/>
                <a:gd name="connsiteX1" fmla="*/ 21357 w 29017"/>
                <a:gd name="connsiteY1" fmla="*/ 28141 h 43789"/>
                <a:gd name="connsiteX2" fmla="*/ 14577 w 29017"/>
                <a:gd name="connsiteY2" fmla="*/ 18877 h 43789"/>
                <a:gd name="connsiteX3" fmla="*/ 8304 w 29017"/>
                <a:gd name="connsiteY3" fmla="*/ 28141 h 43789"/>
                <a:gd name="connsiteX4" fmla="*/ 14688 w 29017"/>
                <a:gd name="connsiteY4" fmla="*/ 37575 h 43789"/>
                <a:gd name="connsiteX5" fmla="*/ 21636 w 29017"/>
                <a:gd name="connsiteY5" fmla="*/ 39490 h 43789"/>
                <a:gd name="connsiteX6" fmla="*/ 21525 w 29017"/>
                <a:gd name="connsiteY6" fmla="*/ 39490 h 43789"/>
                <a:gd name="connsiteX7" fmla="*/ 12599 w 29017"/>
                <a:gd name="connsiteY7" fmla="*/ 43441 h 43789"/>
                <a:gd name="connsiteX8" fmla="*/ 396 w 29017"/>
                <a:gd name="connsiteY8" fmla="*/ 28136 h 43789"/>
                <a:gd name="connsiteX9" fmla="*/ 12599 w 29017"/>
                <a:gd name="connsiteY9" fmla="*/ 12994 h 43789"/>
                <a:gd name="connsiteX10" fmla="*/ 21299 w 29017"/>
                <a:gd name="connsiteY10" fmla="*/ 17062 h 43789"/>
                <a:gd name="connsiteX11" fmla="*/ 21409 w 29017"/>
                <a:gd name="connsiteY11" fmla="*/ 17062 h 43789"/>
                <a:gd name="connsiteX12" fmla="*/ 21409 w 29017"/>
                <a:gd name="connsiteY12" fmla="*/ 396 h 43789"/>
                <a:gd name="connsiteX13" fmla="*/ 28980 w 29017"/>
                <a:gd name="connsiteY13" fmla="*/ 396 h 43789"/>
                <a:gd name="connsiteX14" fmla="*/ 28980 w 29017"/>
                <a:gd name="connsiteY14" fmla="*/ 42766 h 43789"/>
                <a:gd name="connsiteX15" fmla="*/ 21636 w 29017"/>
                <a:gd name="connsiteY15" fmla="*/ 42766 h 43789"/>
                <a:gd name="connsiteX16" fmla="*/ 21636 w 29017"/>
                <a:gd name="connsiteY16" fmla="*/ 39490 h 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017" h="43789">
                  <a:moveTo>
                    <a:pt x="14688" y="37575"/>
                  </a:moveTo>
                  <a:cubicBezTo>
                    <a:pt x="19716" y="37575"/>
                    <a:pt x="21357" y="32262"/>
                    <a:pt x="21357" y="28141"/>
                  </a:cubicBezTo>
                  <a:cubicBezTo>
                    <a:pt x="21357" y="24074"/>
                    <a:pt x="19436" y="18877"/>
                    <a:pt x="14577" y="18877"/>
                  </a:cubicBezTo>
                  <a:cubicBezTo>
                    <a:pt x="9660" y="18877"/>
                    <a:pt x="8304" y="24243"/>
                    <a:pt x="8304" y="28141"/>
                  </a:cubicBezTo>
                  <a:cubicBezTo>
                    <a:pt x="8304" y="32146"/>
                    <a:pt x="9718" y="37575"/>
                    <a:pt x="14688" y="37575"/>
                  </a:cubicBezTo>
                  <a:moveTo>
                    <a:pt x="21636" y="39490"/>
                  </a:moveTo>
                  <a:lnTo>
                    <a:pt x="21525" y="39490"/>
                  </a:lnTo>
                  <a:cubicBezTo>
                    <a:pt x="19267" y="42318"/>
                    <a:pt x="16160" y="43441"/>
                    <a:pt x="12599" y="43441"/>
                  </a:cubicBezTo>
                  <a:cubicBezTo>
                    <a:pt x="3677" y="43441"/>
                    <a:pt x="396" y="36097"/>
                    <a:pt x="396" y="28136"/>
                  </a:cubicBezTo>
                  <a:cubicBezTo>
                    <a:pt x="396" y="20112"/>
                    <a:pt x="3672" y="12994"/>
                    <a:pt x="12599" y="12994"/>
                  </a:cubicBezTo>
                  <a:cubicBezTo>
                    <a:pt x="16387" y="12994"/>
                    <a:pt x="19035" y="14292"/>
                    <a:pt x="21299" y="17062"/>
                  </a:cubicBezTo>
                  <a:lnTo>
                    <a:pt x="21409" y="17062"/>
                  </a:lnTo>
                  <a:lnTo>
                    <a:pt x="21409" y="396"/>
                  </a:lnTo>
                  <a:lnTo>
                    <a:pt x="28980" y="396"/>
                  </a:lnTo>
                  <a:lnTo>
                    <a:pt x="28980" y="42766"/>
                  </a:lnTo>
                  <a:lnTo>
                    <a:pt x="21636" y="42766"/>
                  </a:lnTo>
                  <a:lnTo>
                    <a:pt x="21636" y="39490"/>
                  </a:lnTo>
                  <a:close/>
                </a:path>
              </a:pathLst>
            </a:custGeom>
            <a:solidFill>
              <a:srgbClr val="009AD8"/>
            </a:solid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FA8B503-ED92-423F-A5E2-F4F5F0EF9524}"/>
                </a:ext>
              </a:extLst>
            </p:cNvPr>
            <p:cNvSpPr/>
            <p:nvPr/>
          </p:nvSpPr>
          <p:spPr>
            <a:xfrm>
              <a:off x="1410646" y="4883206"/>
              <a:ext cx="27962" cy="31128"/>
            </a:xfrm>
            <a:custGeom>
              <a:avLst/>
              <a:gdLst>
                <a:gd name="connsiteX0" fmla="*/ 20507 w 27962"/>
                <a:gd name="connsiteY0" fmla="*/ 12762 h 31127"/>
                <a:gd name="connsiteX1" fmla="*/ 14350 w 27962"/>
                <a:gd name="connsiteY1" fmla="*/ 5930 h 31127"/>
                <a:gd name="connsiteX2" fmla="*/ 7624 w 27962"/>
                <a:gd name="connsiteY2" fmla="*/ 12762 h 31127"/>
                <a:gd name="connsiteX3" fmla="*/ 20507 w 27962"/>
                <a:gd name="connsiteY3" fmla="*/ 12762 h 31127"/>
                <a:gd name="connsiteX4" fmla="*/ 25593 w 27962"/>
                <a:gd name="connsiteY4" fmla="*/ 28527 h 31127"/>
                <a:gd name="connsiteX5" fmla="*/ 15595 w 27962"/>
                <a:gd name="connsiteY5" fmla="*/ 30843 h 31127"/>
                <a:gd name="connsiteX6" fmla="*/ 396 w 27962"/>
                <a:gd name="connsiteY6" fmla="*/ 15759 h 31127"/>
                <a:gd name="connsiteX7" fmla="*/ 13902 w 27962"/>
                <a:gd name="connsiteY7" fmla="*/ 396 h 31127"/>
                <a:gd name="connsiteX8" fmla="*/ 27740 w 27962"/>
                <a:gd name="connsiteY8" fmla="*/ 17964 h 31127"/>
                <a:gd name="connsiteX9" fmla="*/ 7629 w 27962"/>
                <a:gd name="connsiteY9" fmla="*/ 17964 h 31127"/>
                <a:gd name="connsiteX10" fmla="*/ 15938 w 27962"/>
                <a:gd name="connsiteY10" fmla="*/ 25308 h 31127"/>
                <a:gd name="connsiteX11" fmla="*/ 25598 w 27962"/>
                <a:gd name="connsiteY11" fmla="*/ 22375 h 31127"/>
                <a:gd name="connsiteX12" fmla="*/ 25598 w 27962"/>
                <a:gd name="connsiteY12" fmla="*/ 28527 h 31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62" h="31127">
                  <a:moveTo>
                    <a:pt x="20507" y="12762"/>
                  </a:moveTo>
                  <a:cubicBezTo>
                    <a:pt x="20280" y="9090"/>
                    <a:pt x="18587" y="5930"/>
                    <a:pt x="14350" y="5930"/>
                  </a:cubicBezTo>
                  <a:cubicBezTo>
                    <a:pt x="10114" y="5930"/>
                    <a:pt x="7967" y="8863"/>
                    <a:pt x="7624" y="12762"/>
                  </a:cubicBezTo>
                  <a:lnTo>
                    <a:pt x="20507" y="12762"/>
                  </a:lnTo>
                  <a:close/>
                  <a:moveTo>
                    <a:pt x="25593" y="28527"/>
                  </a:moveTo>
                  <a:cubicBezTo>
                    <a:pt x="22823" y="30051"/>
                    <a:pt x="19663" y="30843"/>
                    <a:pt x="15595" y="30843"/>
                  </a:cubicBezTo>
                  <a:cubicBezTo>
                    <a:pt x="5993" y="30843"/>
                    <a:pt x="396" y="25308"/>
                    <a:pt x="396" y="15759"/>
                  </a:cubicBezTo>
                  <a:cubicBezTo>
                    <a:pt x="396" y="7339"/>
                    <a:pt x="4864" y="396"/>
                    <a:pt x="13902" y="396"/>
                  </a:cubicBezTo>
                  <a:cubicBezTo>
                    <a:pt x="24691" y="396"/>
                    <a:pt x="27740" y="7798"/>
                    <a:pt x="27740" y="17964"/>
                  </a:cubicBezTo>
                  <a:lnTo>
                    <a:pt x="7629" y="17964"/>
                  </a:lnTo>
                  <a:cubicBezTo>
                    <a:pt x="7972" y="22655"/>
                    <a:pt x="11243" y="25308"/>
                    <a:pt x="15938" y="25308"/>
                  </a:cubicBezTo>
                  <a:cubicBezTo>
                    <a:pt x="19610" y="25308"/>
                    <a:pt x="22771" y="23952"/>
                    <a:pt x="25598" y="22375"/>
                  </a:cubicBezTo>
                  <a:lnTo>
                    <a:pt x="25598" y="28527"/>
                  </a:lnTo>
                  <a:close/>
                </a:path>
              </a:pathLst>
            </a:custGeom>
            <a:solidFill>
              <a:srgbClr val="009AD8"/>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7572995-68C8-4CBD-BA66-1FB7A6238EBE}"/>
                </a:ext>
              </a:extLst>
            </p:cNvPr>
            <p:cNvSpPr/>
            <p:nvPr/>
          </p:nvSpPr>
          <p:spPr>
            <a:xfrm>
              <a:off x="1499444" y="4883396"/>
              <a:ext cx="16883" cy="30072"/>
            </a:xfrm>
            <a:custGeom>
              <a:avLst/>
              <a:gdLst>
                <a:gd name="connsiteX0" fmla="*/ 396 w 16882"/>
                <a:gd name="connsiteY0" fmla="*/ 1071 h 30072"/>
                <a:gd name="connsiteX1" fmla="*/ 5366 w 16882"/>
                <a:gd name="connsiteY1" fmla="*/ 1071 h 30072"/>
                <a:gd name="connsiteX2" fmla="*/ 5366 w 16882"/>
                <a:gd name="connsiteY2" fmla="*/ 5534 h 30072"/>
                <a:gd name="connsiteX3" fmla="*/ 5482 w 16882"/>
                <a:gd name="connsiteY3" fmla="*/ 5534 h 30072"/>
                <a:gd name="connsiteX4" fmla="*/ 12994 w 16882"/>
                <a:gd name="connsiteY4" fmla="*/ 396 h 30072"/>
                <a:gd name="connsiteX5" fmla="*/ 16498 w 16882"/>
                <a:gd name="connsiteY5" fmla="*/ 791 h 30072"/>
                <a:gd name="connsiteX6" fmla="*/ 16498 w 16882"/>
                <a:gd name="connsiteY6" fmla="*/ 5540 h 30072"/>
                <a:gd name="connsiteX7" fmla="*/ 13564 w 16882"/>
                <a:gd name="connsiteY7" fmla="*/ 5028 h 30072"/>
                <a:gd name="connsiteX8" fmla="*/ 5708 w 16882"/>
                <a:gd name="connsiteY8" fmla="*/ 16783 h 30072"/>
                <a:gd name="connsiteX9" fmla="*/ 5708 w 16882"/>
                <a:gd name="connsiteY9" fmla="*/ 29893 h 30072"/>
                <a:gd name="connsiteX10" fmla="*/ 401 w 16882"/>
                <a:gd name="connsiteY10" fmla="*/ 29893 h 30072"/>
                <a:gd name="connsiteX11" fmla="*/ 401 w 16882"/>
                <a:gd name="connsiteY11" fmla="*/ 1071 h 3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2" h="30072">
                  <a:moveTo>
                    <a:pt x="396" y="1071"/>
                  </a:moveTo>
                  <a:lnTo>
                    <a:pt x="5366" y="1071"/>
                  </a:lnTo>
                  <a:lnTo>
                    <a:pt x="5366" y="5534"/>
                  </a:lnTo>
                  <a:lnTo>
                    <a:pt x="5482" y="5534"/>
                  </a:lnTo>
                  <a:cubicBezTo>
                    <a:pt x="6896" y="2543"/>
                    <a:pt x="9945" y="396"/>
                    <a:pt x="12994" y="396"/>
                  </a:cubicBezTo>
                  <a:cubicBezTo>
                    <a:pt x="14577" y="396"/>
                    <a:pt x="15369" y="565"/>
                    <a:pt x="16498" y="791"/>
                  </a:cubicBezTo>
                  <a:lnTo>
                    <a:pt x="16498" y="5540"/>
                  </a:lnTo>
                  <a:cubicBezTo>
                    <a:pt x="15537" y="5144"/>
                    <a:pt x="14466" y="5028"/>
                    <a:pt x="13564" y="5028"/>
                  </a:cubicBezTo>
                  <a:cubicBezTo>
                    <a:pt x="8816" y="5028"/>
                    <a:pt x="5708" y="9549"/>
                    <a:pt x="5708" y="16783"/>
                  </a:cubicBezTo>
                  <a:lnTo>
                    <a:pt x="5708" y="29893"/>
                  </a:lnTo>
                  <a:lnTo>
                    <a:pt x="401" y="29893"/>
                  </a:lnTo>
                  <a:lnTo>
                    <a:pt x="401" y="1071"/>
                  </a:lnTo>
                  <a:close/>
                </a:path>
              </a:pathLst>
            </a:custGeom>
            <a:solidFill>
              <a:srgbClr val="033572"/>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61A0C4C-6A2F-4765-A49C-91E248F12D16}"/>
                </a:ext>
              </a:extLst>
            </p:cNvPr>
            <p:cNvSpPr/>
            <p:nvPr/>
          </p:nvSpPr>
          <p:spPr>
            <a:xfrm>
              <a:off x="1519498" y="4883396"/>
              <a:ext cx="26907" cy="30600"/>
            </a:xfrm>
            <a:custGeom>
              <a:avLst/>
              <a:gdLst>
                <a:gd name="connsiteX0" fmla="*/ 20961 w 26906"/>
                <a:gd name="connsiteY0" fmla="*/ 12710 h 30600"/>
                <a:gd name="connsiteX1" fmla="*/ 13786 w 26906"/>
                <a:gd name="connsiteY1" fmla="*/ 4690 h 30600"/>
                <a:gd name="connsiteX2" fmla="*/ 6046 w 26906"/>
                <a:gd name="connsiteY2" fmla="*/ 12710 h 30600"/>
                <a:gd name="connsiteX3" fmla="*/ 20961 w 26906"/>
                <a:gd name="connsiteY3" fmla="*/ 12710 h 30600"/>
                <a:gd name="connsiteX4" fmla="*/ 24406 w 26906"/>
                <a:gd name="connsiteY4" fmla="*/ 28701 h 30600"/>
                <a:gd name="connsiteX5" fmla="*/ 15311 w 26906"/>
                <a:gd name="connsiteY5" fmla="*/ 30568 h 30600"/>
                <a:gd name="connsiteX6" fmla="*/ 396 w 26906"/>
                <a:gd name="connsiteY6" fmla="*/ 14973 h 30600"/>
                <a:gd name="connsiteX7" fmla="*/ 13902 w 26906"/>
                <a:gd name="connsiteY7" fmla="*/ 396 h 30600"/>
                <a:gd name="connsiteX8" fmla="*/ 26611 w 26906"/>
                <a:gd name="connsiteY8" fmla="*/ 16666 h 30600"/>
                <a:gd name="connsiteX9" fmla="*/ 6046 w 26906"/>
                <a:gd name="connsiteY9" fmla="*/ 16666 h 30600"/>
                <a:gd name="connsiteX10" fmla="*/ 15537 w 26906"/>
                <a:gd name="connsiteY10" fmla="*/ 26269 h 30600"/>
                <a:gd name="connsiteX11" fmla="*/ 24406 w 26906"/>
                <a:gd name="connsiteY11" fmla="*/ 23383 h 30600"/>
                <a:gd name="connsiteX12" fmla="*/ 24406 w 26906"/>
                <a:gd name="connsiteY12" fmla="*/ 28701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06" h="30600">
                  <a:moveTo>
                    <a:pt x="20961" y="12710"/>
                  </a:moveTo>
                  <a:cubicBezTo>
                    <a:pt x="20961" y="8304"/>
                    <a:pt x="18360" y="4690"/>
                    <a:pt x="13786" y="4690"/>
                  </a:cubicBezTo>
                  <a:cubicBezTo>
                    <a:pt x="8589" y="4690"/>
                    <a:pt x="6442" y="8985"/>
                    <a:pt x="6046" y="12710"/>
                  </a:cubicBezTo>
                  <a:lnTo>
                    <a:pt x="20961" y="12710"/>
                  </a:lnTo>
                  <a:close/>
                  <a:moveTo>
                    <a:pt x="24406" y="28701"/>
                  </a:moveTo>
                  <a:cubicBezTo>
                    <a:pt x="22375" y="29434"/>
                    <a:pt x="20054" y="30568"/>
                    <a:pt x="15311" y="30568"/>
                  </a:cubicBezTo>
                  <a:cubicBezTo>
                    <a:pt x="5086" y="30568"/>
                    <a:pt x="396" y="24353"/>
                    <a:pt x="396" y="14973"/>
                  </a:cubicBezTo>
                  <a:cubicBezTo>
                    <a:pt x="396" y="6442"/>
                    <a:pt x="5767" y="396"/>
                    <a:pt x="13902" y="396"/>
                  </a:cubicBezTo>
                  <a:cubicBezTo>
                    <a:pt x="23504" y="396"/>
                    <a:pt x="26611" y="7402"/>
                    <a:pt x="26611" y="16666"/>
                  </a:cubicBezTo>
                  <a:lnTo>
                    <a:pt x="6046" y="16666"/>
                  </a:lnTo>
                  <a:cubicBezTo>
                    <a:pt x="6046" y="22375"/>
                    <a:pt x="10510" y="26269"/>
                    <a:pt x="15537" y="26269"/>
                  </a:cubicBezTo>
                  <a:cubicBezTo>
                    <a:pt x="19041" y="26269"/>
                    <a:pt x="23108" y="24459"/>
                    <a:pt x="24406" y="23383"/>
                  </a:cubicBezTo>
                  <a:lnTo>
                    <a:pt x="24406" y="28701"/>
                  </a:lnTo>
                  <a:close/>
                </a:path>
              </a:pathLst>
            </a:custGeom>
            <a:solidFill>
              <a:srgbClr val="033572"/>
            </a:solid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FD9638C-9A93-4B0A-9818-CB83CE930D76}"/>
                </a:ext>
              </a:extLst>
            </p:cNvPr>
            <p:cNvSpPr/>
            <p:nvPr/>
          </p:nvSpPr>
          <p:spPr>
            <a:xfrm>
              <a:off x="1552831" y="4883481"/>
              <a:ext cx="25852" cy="30072"/>
            </a:xfrm>
            <a:custGeom>
              <a:avLst/>
              <a:gdLst>
                <a:gd name="connsiteX0" fmla="*/ 401 w 25851"/>
                <a:gd name="connsiteY0" fmla="*/ 1076 h 30072"/>
                <a:gd name="connsiteX1" fmla="*/ 5540 w 25851"/>
                <a:gd name="connsiteY1" fmla="*/ 1076 h 30072"/>
                <a:gd name="connsiteX2" fmla="*/ 5540 w 25851"/>
                <a:gd name="connsiteY2" fmla="*/ 5650 h 30072"/>
                <a:gd name="connsiteX3" fmla="*/ 5650 w 25851"/>
                <a:gd name="connsiteY3" fmla="*/ 5650 h 30072"/>
                <a:gd name="connsiteX4" fmla="*/ 15089 w 25851"/>
                <a:gd name="connsiteY4" fmla="*/ 396 h 30072"/>
                <a:gd name="connsiteX5" fmla="*/ 25878 w 25851"/>
                <a:gd name="connsiteY5" fmla="*/ 12768 h 30072"/>
                <a:gd name="connsiteX6" fmla="*/ 25878 w 25851"/>
                <a:gd name="connsiteY6" fmla="*/ 29888 h 30072"/>
                <a:gd name="connsiteX7" fmla="*/ 20571 w 25851"/>
                <a:gd name="connsiteY7" fmla="*/ 29888 h 30072"/>
                <a:gd name="connsiteX8" fmla="*/ 20571 w 25851"/>
                <a:gd name="connsiteY8" fmla="*/ 14973 h 30072"/>
                <a:gd name="connsiteX9" fmla="*/ 14466 w 25851"/>
                <a:gd name="connsiteY9" fmla="*/ 4690 h 30072"/>
                <a:gd name="connsiteX10" fmla="*/ 5708 w 25851"/>
                <a:gd name="connsiteY10" fmla="*/ 16556 h 30072"/>
                <a:gd name="connsiteX11" fmla="*/ 5708 w 25851"/>
                <a:gd name="connsiteY11" fmla="*/ 29888 h 30072"/>
                <a:gd name="connsiteX12" fmla="*/ 396 w 25851"/>
                <a:gd name="connsiteY12" fmla="*/ 29888 h 30072"/>
                <a:gd name="connsiteX13" fmla="*/ 396 w 25851"/>
                <a:gd name="connsiteY13" fmla="*/ 1076 h 3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851" h="30072">
                  <a:moveTo>
                    <a:pt x="401" y="1076"/>
                  </a:moveTo>
                  <a:lnTo>
                    <a:pt x="5540" y="1076"/>
                  </a:lnTo>
                  <a:lnTo>
                    <a:pt x="5540" y="5650"/>
                  </a:lnTo>
                  <a:lnTo>
                    <a:pt x="5650" y="5650"/>
                  </a:lnTo>
                  <a:cubicBezTo>
                    <a:pt x="7233" y="2374"/>
                    <a:pt x="11074" y="396"/>
                    <a:pt x="15089" y="396"/>
                  </a:cubicBezTo>
                  <a:cubicBezTo>
                    <a:pt x="22544" y="396"/>
                    <a:pt x="25878" y="5028"/>
                    <a:pt x="25878" y="12768"/>
                  </a:cubicBezTo>
                  <a:lnTo>
                    <a:pt x="25878" y="29888"/>
                  </a:lnTo>
                  <a:lnTo>
                    <a:pt x="20571" y="29888"/>
                  </a:lnTo>
                  <a:lnTo>
                    <a:pt x="20571" y="14973"/>
                  </a:lnTo>
                  <a:cubicBezTo>
                    <a:pt x="20571" y="8246"/>
                    <a:pt x="19099" y="4975"/>
                    <a:pt x="14466" y="4690"/>
                  </a:cubicBezTo>
                  <a:cubicBezTo>
                    <a:pt x="8426" y="4690"/>
                    <a:pt x="5708" y="9549"/>
                    <a:pt x="5708" y="16556"/>
                  </a:cubicBezTo>
                  <a:lnTo>
                    <a:pt x="5708" y="29888"/>
                  </a:lnTo>
                  <a:lnTo>
                    <a:pt x="396" y="29888"/>
                  </a:lnTo>
                  <a:lnTo>
                    <a:pt x="396" y="1076"/>
                  </a:lnTo>
                  <a:close/>
                </a:path>
              </a:pathLst>
            </a:custGeom>
            <a:solidFill>
              <a:srgbClr val="033572"/>
            </a:solidFill>
            <a:ln w="952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7B034217-3BE1-4B50-A4CC-D313336A0D4C}"/>
                </a:ext>
              </a:extLst>
            </p:cNvPr>
            <p:cNvSpPr/>
            <p:nvPr/>
          </p:nvSpPr>
          <p:spPr>
            <a:xfrm>
              <a:off x="1585425" y="4883396"/>
              <a:ext cx="25324" cy="30600"/>
            </a:xfrm>
            <a:custGeom>
              <a:avLst/>
              <a:gdLst>
                <a:gd name="connsiteX0" fmla="*/ 19431 w 25324"/>
                <a:gd name="connsiteY0" fmla="*/ 16155 h 30600"/>
                <a:gd name="connsiteX1" fmla="*/ 16039 w 25324"/>
                <a:gd name="connsiteY1" fmla="*/ 16044 h 30600"/>
                <a:gd name="connsiteX2" fmla="*/ 6041 w 25324"/>
                <a:gd name="connsiteY2" fmla="*/ 21578 h 30600"/>
                <a:gd name="connsiteX3" fmla="*/ 11406 w 25324"/>
                <a:gd name="connsiteY3" fmla="*/ 26269 h 30600"/>
                <a:gd name="connsiteX4" fmla="*/ 19426 w 25324"/>
                <a:gd name="connsiteY4" fmla="*/ 18698 h 30600"/>
                <a:gd name="connsiteX5" fmla="*/ 19426 w 25324"/>
                <a:gd name="connsiteY5" fmla="*/ 16155 h 30600"/>
                <a:gd name="connsiteX6" fmla="*/ 3667 w 25324"/>
                <a:gd name="connsiteY6" fmla="*/ 3107 h 30600"/>
                <a:gd name="connsiteX7" fmla="*/ 13158 w 25324"/>
                <a:gd name="connsiteY7" fmla="*/ 396 h 30600"/>
                <a:gd name="connsiteX8" fmla="*/ 24744 w 25324"/>
                <a:gd name="connsiteY8" fmla="*/ 12314 h 30600"/>
                <a:gd name="connsiteX9" fmla="*/ 24744 w 25324"/>
                <a:gd name="connsiteY9" fmla="*/ 24232 h 30600"/>
                <a:gd name="connsiteX10" fmla="*/ 24971 w 25324"/>
                <a:gd name="connsiteY10" fmla="*/ 29882 h 30600"/>
                <a:gd name="connsiteX11" fmla="*/ 19995 w 25324"/>
                <a:gd name="connsiteY11" fmla="*/ 29882 h 30600"/>
                <a:gd name="connsiteX12" fmla="*/ 19995 w 25324"/>
                <a:gd name="connsiteY12" fmla="*/ 26152 h 30600"/>
                <a:gd name="connsiteX13" fmla="*/ 19885 w 25324"/>
                <a:gd name="connsiteY13" fmla="*/ 26152 h 30600"/>
                <a:gd name="connsiteX14" fmla="*/ 10963 w 25324"/>
                <a:gd name="connsiteY14" fmla="*/ 30558 h 30600"/>
                <a:gd name="connsiteX15" fmla="*/ 396 w 25324"/>
                <a:gd name="connsiteY15" fmla="*/ 21578 h 30600"/>
                <a:gd name="connsiteX16" fmla="*/ 13791 w 25324"/>
                <a:gd name="connsiteY16" fmla="*/ 12087 h 30600"/>
                <a:gd name="connsiteX17" fmla="*/ 19442 w 25324"/>
                <a:gd name="connsiteY17" fmla="*/ 12198 h 30600"/>
                <a:gd name="connsiteX18" fmla="*/ 12324 w 25324"/>
                <a:gd name="connsiteY18" fmla="*/ 4685 h 30600"/>
                <a:gd name="connsiteX19" fmla="*/ 3962 w 25324"/>
                <a:gd name="connsiteY19" fmla="*/ 7624 h 30600"/>
                <a:gd name="connsiteX20" fmla="*/ 3667 w 25324"/>
                <a:gd name="connsiteY20" fmla="*/ 3107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24" h="30600">
                  <a:moveTo>
                    <a:pt x="19431" y="16155"/>
                  </a:moveTo>
                  <a:cubicBezTo>
                    <a:pt x="18302" y="16155"/>
                    <a:pt x="17173" y="16044"/>
                    <a:pt x="16039" y="16044"/>
                  </a:cubicBezTo>
                  <a:cubicBezTo>
                    <a:pt x="13153" y="16044"/>
                    <a:pt x="6041" y="16498"/>
                    <a:pt x="6041" y="21578"/>
                  </a:cubicBezTo>
                  <a:cubicBezTo>
                    <a:pt x="6041" y="24628"/>
                    <a:pt x="8974" y="26269"/>
                    <a:pt x="11406" y="26269"/>
                  </a:cubicBezTo>
                  <a:cubicBezTo>
                    <a:pt x="16656" y="26269"/>
                    <a:pt x="19426" y="22992"/>
                    <a:pt x="19426" y="18698"/>
                  </a:cubicBezTo>
                  <a:lnTo>
                    <a:pt x="19426" y="16155"/>
                  </a:lnTo>
                  <a:close/>
                  <a:moveTo>
                    <a:pt x="3667" y="3107"/>
                  </a:moveTo>
                  <a:cubicBezTo>
                    <a:pt x="6320" y="1525"/>
                    <a:pt x="9486" y="396"/>
                    <a:pt x="13158" y="396"/>
                  </a:cubicBezTo>
                  <a:cubicBezTo>
                    <a:pt x="21409" y="396"/>
                    <a:pt x="24744" y="4463"/>
                    <a:pt x="24744" y="12314"/>
                  </a:cubicBezTo>
                  <a:lnTo>
                    <a:pt x="24744" y="24232"/>
                  </a:lnTo>
                  <a:cubicBezTo>
                    <a:pt x="24744" y="27508"/>
                    <a:pt x="24855" y="29038"/>
                    <a:pt x="24971" y="29882"/>
                  </a:cubicBezTo>
                  <a:lnTo>
                    <a:pt x="19995" y="29882"/>
                  </a:lnTo>
                  <a:lnTo>
                    <a:pt x="19995" y="26152"/>
                  </a:lnTo>
                  <a:lnTo>
                    <a:pt x="19885" y="26152"/>
                  </a:lnTo>
                  <a:cubicBezTo>
                    <a:pt x="18645" y="27904"/>
                    <a:pt x="15817" y="30558"/>
                    <a:pt x="10963" y="30558"/>
                  </a:cubicBezTo>
                  <a:cubicBezTo>
                    <a:pt x="4748" y="30558"/>
                    <a:pt x="396" y="27846"/>
                    <a:pt x="396" y="21578"/>
                  </a:cubicBezTo>
                  <a:cubicBezTo>
                    <a:pt x="396" y="14345"/>
                    <a:pt x="8309" y="12087"/>
                    <a:pt x="13791" y="12087"/>
                  </a:cubicBezTo>
                  <a:cubicBezTo>
                    <a:pt x="15880" y="12087"/>
                    <a:pt x="17347" y="12087"/>
                    <a:pt x="19442" y="12198"/>
                  </a:cubicBezTo>
                  <a:cubicBezTo>
                    <a:pt x="19442" y="7228"/>
                    <a:pt x="17632" y="4685"/>
                    <a:pt x="12324" y="4685"/>
                  </a:cubicBezTo>
                  <a:cubicBezTo>
                    <a:pt x="9328" y="4685"/>
                    <a:pt x="6109" y="5814"/>
                    <a:pt x="3962" y="7624"/>
                  </a:cubicBezTo>
                  <a:lnTo>
                    <a:pt x="3667" y="3107"/>
                  </a:lnTo>
                  <a:close/>
                </a:path>
              </a:pathLst>
            </a:custGeom>
            <a:solidFill>
              <a:srgbClr val="033572"/>
            </a:solidFill>
            <a:ln w="952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162AB26-8D55-4989-A49E-79013E041D88}"/>
                </a:ext>
              </a:extLst>
            </p:cNvPr>
            <p:cNvSpPr/>
            <p:nvPr/>
          </p:nvSpPr>
          <p:spPr>
            <a:xfrm>
              <a:off x="1619428" y="4870518"/>
              <a:ext cx="5803" cy="42734"/>
            </a:xfrm>
            <a:custGeom>
              <a:avLst/>
              <a:gdLst>
                <a:gd name="connsiteX0" fmla="*/ 396 w 5803"/>
                <a:gd name="connsiteY0" fmla="*/ 396 h 42734"/>
                <a:gd name="connsiteX1" fmla="*/ 5708 w 5803"/>
                <a:gd name="connsiteY1" fmla="*/ 396 h 42734"/>
                <a:gd name="connsiteX2" fmla="*/ 5708 w 5803"/>
                <a:gd name="connsiteY2" fmla="*/ 42766 h 42734"/>
                <a:gd name="connsiteX3" fmla="*/ 396 w 5803"/>
                <a:gd name="connsiteY3" fmla="*/ 42766 h 42734"/>
              </a:gdLst>
              <a:ahLst/>
              <a:cxnLst>
                <a:cxn ang="0">
                  <a:pos x="connsiteX0" y="connsiteY0"/>
                </a:cxn>
                <a:cxn ang="0">
                  <a:pos x="connsiteX1" y="connsiteY1"/>
                </a:cxn>
                <a:cxn ang="0">
                  <a:pos x="connsiteX2" y="connsiteY2"/>
                </a:cxn>
                <a:cxn ang="0">
                  <a:pos x="connsiteX3" y="connsiteY3"/>
                </a:cxn>
              </a:cxnLst>
              <a:rect l="l" t="t" r="r" b="b"/>
              <a:pathLst>
                <a:path w="5803" h="42734">
                  <a:moveTo>
                    <a:pt x="396" y="396"/>
                  </a:moveTo>
                  <a:lnTo>
                    <a:pt x="5708" y="396"/>
                  </a:lnTo>
                  <a:lnTo>
                    <a:pt x="5708" y="42766"/>
                  </a:lnTo>
                  <a:lnTo>
                    <a:pt x="396" y="42766"/>
                  </a:lnTo>
                  <a:close/>
                </a:path>
              </a:pathLst>
            </a:custGeom>
            <a:solidFill>
              <a:srgbClr val="033572"/>
            </a:solidFill>
            <a:ln w="952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A10E6E0-1EE5-4351-96FA-C30989F39EB2}"/>
                </a:ext>
              </a:extLst>
            </p:cNvPr>
            <p:cNvSpPr/>
            <p:nvPr/>
          </p:nvSpPr>
          <p:spPr>
            <a:xfrm>
              <a:off x="1497518" y="4941980"/>
              <a:ext cx="30072" cy="30600"/>
            </a:xfrm>
            <a:custGeom>
              <a:avLst/>
              <a:gdLst>
                <a:gd name="connsiteX0" fmla="*/ 15089 w 30072"/>
                <a:gd name="connsiteY0" fmla="*/ 26269 h 30600"/>
                <a:gd name="connsiteX1" fmla="*/ 24068 w 30072"/>
                <a:gd name="connsiteY1" fmla="*/ 15479 h 30600"/>
                <a:gd name="connsiteX2" fmla="*/ 15089 w 30072"/>
                <a:gd name="connsiteY2" fmla="*/ 4690 h 30600"/>
                <a:gd name="connsiteX3" fmla="*/ 6051 w 30072"/>
                <a:gd name="connsiteY3" fmla="*/ 15479 h 30600"/>
                <a:gd name="connsiteX4" fmla="*/ 15089 w 30072"/>
                <a:gd name="connsiteY4" fmla="*/ 26269 h 30600"/>
                <a:gd name="connsiteX5" fmla="*/ 15089 w 30072"/>
                <a:gd name="connsiteY5" fmla="*/ 396 h 30600"/>
                <a:gd name="connsiteX6" fmla="*/ 29719 w 30072"/>
                <a:gd name="connsiteY6" fmla="*/ 15479 h 30600"/>
                <a:gd name="connsiteX7" fmla="*/ 15089 w 30072"/>
                <a:gd name="connsiteY7" fmla="*/ 30563 h 30600"/>
                <a:gd name="connsiteX8" fmla="*/ 396 w 30072"/>
                <a:gd name="connsiteY8" fmla="*/ 15479 h 30600"/>
                <a:gd name="connsiteX9" fmla="*/ 15089 w 30072"/>
                <a:gd name="connsiteY9" fmla="*/ 396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72" h="30600">
                  <a:moveTo>
                    <a:pt x="15089" y="26269"/>
                  </a:moveTo>
                  <a:cubicBezTo>
                    <a:pt x="21304" y="26269"/>
                    <a:pt x="24068" y="20618"/>
                    <a:pt x="24068" y="15479"/>
                  </a:cubicBezTo>
                  <a:cubicBezTo>
                    <a:pt x="24068" y="10003"/>
                    <a:pt x="20734" y="4690"/>
                    <a:pt x="15089" y="4690"/>
                  </a:cubicBezTo>
                  <a:cubicBezTo>
                    <a:pt x="9380" y="4690"/>
                    <a:pt x="6051" y="10003"/>
                    <a:pt x="6051" y="15479"/>
                  </a:cubicBezTo>
                  <a:cubicBezTo>
                    <a:pt x="6051" y="20618"/>
                    <a:pt x="8821" y="26269"/>
                    <a:pt x="15089" y="26269"/>
                  </a:cubicBezTo>
                  <a:moveTo>
                    <a:pt x="15089" y="396"/>
                  </a:moveTo>
                  <a:cubicBezTo>
                    <a:pt x="23842" y="396"/>
                    <a:pt x="29719" y="6721"/>
                    <a:pt x="29719" y="15479"/>
                  </a:cubicBezTo>
                  <a:cubicBezTo>
                    <a:pt x="29719" y="23731"/>
                    <a:pt x="23731" y="30563"/>
                    <a:pt x="15089" y="30563"/>
                  </a:cubicBezTo>
                  <a:cubicBezTo>
                    <a:pt x="6389" y="30563"/>
                    <a:pt x="396" y="23731"/>
                    <a:pt x="396" y="15479"/>
                  </a:cubicBezTo>
                  <a:cubicBezTo>
                    <a:pt x="401" y="6721"/>
                    <a:pt x="6278" y="396"/>
                    <a:pt x="15089" y="396"/>
                  </a:cubicBezTo>
                </a:path>
              </a:pathLst>
            </a:custGeom>
            <a:solidFill>
              <a:srgbClr val="033572"/>
            </a:solidFill>
            <a:ln w="952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4817B4F-141B-4787-A713-8D4E8CD1E00E}"/>
                </a:ext>
              </a:extLst>
            </p:cNvPr>
            <p:cNvSpPr/>
            <p:nvPr/>
          </p:nvSpPr>
          <p:spPr>
            <a:xfrm>
              <a:off x="1533969" y="4942655"/>
              <a:ext cx="25852" cy="30072"/>
            </a:xfrm>
            <a:custGeom>
              <a:avLst/>
              <a:gdLst>
                <a:gd name="connsiteX0" fmla="*/ 25868 w 25851"/>
                <a:gd name="connsiteY0" fmla="*/ 29207 h 30072"/>
                <a:gd name="connsiteX1" fmla="*/ 20729 w 25851"/>
                <a:gd name="connsiteY1" fmla="*/ 29207 h 30072"/>
                <a:gd name="connsiteX2" fmla="*/ 20729 w 25851"/>
                <a:gd name="connsiteY2" fmla="*/ 24633 h 30072"/>
                <a:gd name="connsiteX3" fmla="*/ 20618 w 25851"/>
                <a:gd name="connsiteY3" fmla="*/ 24633 h 30072"/>
                <a:gd name="connsiteX4" fmla="*/ 11180 w 25851"/>
                <a:gd name="connsiteY4" fmla="*/ 29888 h 30072"/>
                <a:gd name="connsiteX5" fmla="*/ 396 w 25851"/>
                <a:gd name="connsiteY5" fmla="*/ 17516 h 30072"/>
                <a:gd name="connsiteX6" fmla="*/ 396 w 25851"/>
                <a:gd name="connsiteY6" fmla="*/ 396 h 30072"/>
                <a:gd name="connsiteX7" fmla="*/ 5703 w 25851"/>
                <a:gd name="connsiteY7" fmla="*/ 396 h 30072"/>
                <a:gd name="connsiteX8" fmla="*/ 5703 w 25851"/>
                <a:gd name="connsiteY8" fmla="*/ 15311 h 30072"/>
                <a:gd name="connsiteX9" fmla="*/ 11802 w 25851"/>
                <a:gd name="connsiteY9" fmla="*/ 25593 h 30072"/>
                <a:gd name="connsiteX10" fmla="*/ 20560 w 25851"/>
                <a:gd name="connsiteY10" fmla="*/ 13728 h 30072"/>
                <a:gd name="connsiteX11" fmla="*/ 20560 w 25851"/>
                <a:gd name="connsiteY11" fmla="*/ 396 h 30072"/>
                <a:gd name="connsiteX12" fmla="*/ 25873 w 25851"/>
                <a:gd name="connsiteY12" fmla="*/ 396 h 30072"/>
                <a:gd name="connsiteX13" fmla="*/ 25873 w 25851"/>
                <a:gd name="connsiteY13" fmla="*/ 29207 h 3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851" h="30072">
                  <a:moveTo>
                    <a:pt x="25868" y="29207"/>
                  </a:moveTo>
                  <a:lnTo>
                    <a:pt x="20729" y="29207"/>
                  </a:lnTo>
                  <a:lnTo>
                    <a:pt x="20729" y="24633"/>
                  </a:lnTo>
                  <a:lnTo>
                    <a:pt x="20618" y="24633"/>
                  </a:lnTo>
                  <a:cubicBezTo>
                    <a:pt x="19035" y="27909"/>
                    <a:pt x="15195" y="29888"/>
                    <a:pt x="11180" y="29888"/>
                  </a:cubicBezTo>
                  <a:cubicBezTo>
                    <a:pt x="3725" y="29888"/>
                    <a:pt x="396" y="25256"/>
                    <a:pt x="396" y="17516"/>
                  </a:cubicBezTo>
                  <a:lnTo>
                    <a:pt x="396" y="396"/>
                  </a:lnTo>
                  <a:lnTo>
                    <a:pt x="5703" y="396"/>
                  </a:lnTo>
                  <a:lnTo>
                    <a:pt x="5703" y="15311"/>
                  </a:lnTo>
                  <a:cubicBezTo>
                    <a:pt x="5703" y="22037"/>
                    <a:pt x="7170" y="25308"/>
                    <a:pt x="11802" y="25593"/>
                  </a:cubicBezTo>
                  <a:cubicBezTo>
                    <a:pt x="17843" y="25593"/>
                    <a:pt x="20560" y="20734"/>
                    <a:pt x="20560" y="13728"/>
                  </a:cubicBezTo>
                  <a:lnTo>
                    <a:pt x="20560" y="396"/>
                  </a:lnTo>
                  <a:lnTo>
                    <a:pt x="25873" y="396"/>
                  </a:lnTo>
                  <a:lnTo>
                    <a:pt x="25873" y="29207"/>
                  </a:lnTo>
                  <a:close/>
                </a:path>
              </a:pathLst>
            </a:custGeom>
            <a:solidFill>
              <a:srgbClr val="033572"/>
            </a:solidFill>
            <a:ln w="9525"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3609F0FE-2253-4D24-A369-73A8D00B7159}"/>
                </a:ext>
              </a:extLst>
            </p:cNvPr>
            <p:cNvSpPr/>
            <p:nvPr/>
          </p:nvSpPr>
          <p:spPr>
            <a:xfrm>
              <a:off x="1564348" y="4934293"/>
              <a:ext cx="20576" cy="38514"/>
            </a:xfrm>
            <a:custGeom>
              <a:avLst/>
              <a:gdLst>
                <a:gd name="connsiteX0" fmla="*/ 19832 w 20575"/>
                <a:gd name="connsiteY0" fmla="*/ 13052 h 38513"/>
                <a:gd name="connsiteX1" fmla="*/ 12203 w 20575"/>
                <a:gd name="connsiteY1" fmla="*/ 13052 h 38513"/>
                <a:gd name="connsiteX2" fmla="*/ 12203 w 20575"/>
                <a:gd name="connsiteY2" fmla="*/ 28817 h 38513"/>
                <a:gd name="connsiteX3" fmla="*/ 16666 w 20575"/>
                <a:gd name="connsiteY3" fmla="*/ 33955 h 38513"/>
                <a:gd name="connsiteX4" fmla="*/ 20280 w 20575"/>
                <a:gd name="connsiteY4" fmla="*/ 32937 h 38513"/>
                <a:gd name="connsiteX5" fmla="*/ 20280 w 20575"/>
                <a:gd name="connsiteY5" fmla="*/ 37459 h 38513"/>
                <a:gd name="connsiteX6" fmla="*/ 15764 w 20575"/>
                <a:gd name="connsiteY6" fmla="*/ 38250 h 38513"/>
                <a:gd name="connsiteX7" fmla="*/ 6890 w 20575"/>
                <a:gd name="connsiteY7" fmla="*/ 29888 h 38513"/>
                <a:gd name="connsiteX8" fmla="*/ 6890 w 20575"/>
                <a:gd name="connsiteY8" fmla="*/ 13052 h 38513"/>
                <a:gd name="connsiteX9" fmla="*/ 396 w 20575"/>
                <a:gd name="connsiteY9" fmla="*/ 13052 h 38513"/>
                <a:gd name="connsiteX10" fmla="*/ 396 w 20575"/>
                <a:gd name="connsiteY10" fmla="*/ 8758 h 38513"/>
                <a:gd name="connsiteX11" fmla="*/ 6890 w 20575"/>
                <a:gd name="connsiteY11" fmla="*/ 8758 h 38513"/>
                <a:gd name="connsiteX12" fmla="*/ 6890 w 20575"/>
                <a:gd name="connsiteY12" fmla="*/ 2089 h 38513"/>
                <a:gd name="connsiteX13" fmla="*/ 12203 w 20575"/>
                <a:gd name="connsiteY13" fmla="*/ 396 h 38513"/>
                <a:gd name="connsiteX14" fmla="*/ 12203 w 20575"/>
                <a:gd name="connsiteY14" fmla="*/ 8758 h 38513"/>
                <a:gd name="connsiteX15" fmla="*/ 19832 w 20575"/>
                <a:gd name="connsiteY15" fmla="*/ 8758 h 38513"/>
                <a:gd name="connsiteX16" fmla="*/ 19832 w 20575"/>
                <a:gd name="connsiteY16" fmla="*/ 13052 h 3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75" h="38513">
                  <a:moveTo>
                    <a:pt x="19832" y="13052"/>
                  </a:moveTo>
                  <a:lnTo>
                    <a:pt x="12203" y="13052"/>
                  </a:lnTo>
                  <a:lnTo>
                    <a:pt x="12203" y="28817"/>
                  </a:lnTo>
                  <a:cubicBezTo>
                    <a:pt x="12203" y="32151"/>
                    <a:pt x="14240" y="33955"/>
                    <a:pt x="16666" y="33955"/>
                  </a:cubicBezTo>
                  <a:cubicBezTo>
                    <a:pt x="18302" y="33955"/>
                    <a:pt x="19494" y="33449"/>
                    <a:pt x="20280" y="32937"/>
                  </a:cubicBezTo>
                  <a:lnTo>
                    <a:pt x="20280" y="37459"/>
                  </a:lnTo>
                  <a:cubicBezTo>
                    <a:pt x="19093" y="37796"/>
                    <a:pt x="17453" y="38250"/>
                    <a:pt x="15764" y="38250"/>
                  </a:cubicBezTo>
                  <a:cubicBezTo>
                    <a:pt x="10283" y="38250"/>
                    <a:pt x="6890" y="35654"/>
                    <a:pt x="6890" y="29888"/>
                  </a:cubicBezTo>
                  <a:lnTo>
                    <a:pt x="6890" y="13052"/>
                  </a:lnTo>
                  <a:lnTo>
                    <a:pt x="396" y="13052"/>
                  </a:lnTo>
                  <a:lnTo>
                    <a:pt x="396" y="8758"/>
                  </a:lnTo>
                  <a:lnTo>
                    <a:pt x="6890" y="8758"/>
                  </a:lnTo>
                  <a:lnTo>
                    <a:pt x="6890" y="2089"/>
                  </a:lnTo>
                  <a:lnTo>
                    <a:pt x="12203" y="396"/>
                  </a:lnTo>
                  <a:lnTo>
                    <a:pt x="12203" y="8758"/>
                  </a:lnTo>
                  <a:lnTo>
                    <a:pt x="19832" y="8758"/>
                  </a:lnTo>
                  <a:lnTo>
                    <a:pt x="19832" y="13052"/>
                  </a:lnTo>
                  <a:close/>
                </a:path>
              </a:pathLst>
            </a:custGeom>
            <a:solidFill>
              <a:srgbClr val="033572"/>
            </a:solidFill>
            <a:ln w="952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9B7D345-92AA-4424-B983-C4B102685075}"/>
                </a:ext>
              </a:extLst>
            </p:cNvPr>
            <p:cNvSpPr/>
            <p:nvPr/>
          </p:nvSpPr>
          <p:spPr>
            <a:xfrm>
              <a:off x="1588073" y="4941980"/>
              <a:ext cx="21631" cy="30600"/>
            </a:xfrm>
            <a:custGeom>
              <a:avLst/>
              <a:gdLst>
                <a:gd name="connsiteX0" fmla="*/ 21077 w 21631"/>
                <a:gd name="connsiteY0" fmla="*/ 5930 h 30600"/>
                <a:gd name="connsiteX1" fmla="*/ 15311 w 21631"/>
                <a:gd name="connsiteY1" fmla="*/ 4685 h 30600"/>
                <a:gd name="connsiteX2" fmla="*/ 6046 w 21631"/>
                <a:gd name="connsiteY2" fmla="*/ 15474 h 30600"/>
                <a:gd name="connsiteX3" fmla="*/ 15648 w 21631"/>
                <a:gd name="connsiteY3" fmla="*/ 26263 h 30600"/>
                <a:gd name="connsiteX4" fmla="*/ 21357 w 21631"/>
                <a:gd name="connsiteY4" fmla="*/ 24628 h 30600"/>
                <a:gd name="connsiteX5" fmla="*/ 21752 w 21631"/>
                <a:gd name="connsiteY5" fmla="*/ 29376 h 30600"/>
                <a:gd name="connsiteX6" fmla="*/ 15084 w 21631"/>
                <a:gd name="connsiteY6" fmla="*/ 30563 h 30600"/>
                <a:gd name="connsiteX7" fmla="*/ 396 w 21631"/>
                <a:gd name="connsiteY7" fmla="*/ 15479 h 30600"/>
                <a:gd name="connsiteX8" fmla="*/ 15084 w 21631"/>
                <a:gd name="connsiteY8" fmla="*/ 396 h 30600"/>
                <a:gd name="connsiteX9" fmla="*/ 21525 w 21631"/>
                <a:gd name="connsiteY9" fmla="*/ 1525 h 30600"/>
                <a:gd name="connsiteX10" fmla="*/ 21077 w 21631"/>
                <a:gd name="connsiteY10" fmla="*/ 5930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31" h="30600">
                  <a:moveTo>
                    <a:pt x="21077" y="5930"/>
                  </a:moveTo>
                  <a:cubicBezTo>
                    <a:pt x="19046" y="5081"/>
                    <a:pt x="17009" y="4685"/>
                    <a:pt x="15311" y="4685"/>
                  </a:cubicBezTo>
                  <a:cubicBezTo>
                    <a:pt x="9380" y="4685"/>
                    <a:pt x="6046" y="9992"/>
                    <a:pt x="6046" y="15474"/>
                  </a:cubicBezTo>
                  <a:cubicBezTo>
                    <a:pt x="6046" y="20613"/>
                    <a:pt x="8816" y="26263"/>
                    <a:pt x="15648" y="26263"/>
                  </a:cubicBezTo>
                  <a:cubicBezTo>
                    <a:pt x="17458" y="26263"/>
                    <a:pt x="19716" y="25699"/>
                    <a:pt x="21357" y="24628"/>
                  </a:cubicBezTo>
                  <a:lnTo>
                    <a:pt x="21752" y="29376"/>
                  </a:lnTo>
                  <a:cubicBezTo>
                    <a:pt x="19547" y="30394"/>
                    <a:pt x="17004" y="30563"/>
                    <a:pt x="15084" y="30563"/>
                  </a:cubicBezTo>
                  <a:cubicBezTo>
                    <a:pt x="6384" y="30563"/>
                    <a:pt x="396" y="23731"/>
                    <a:pt x="396" y="15479"/>
                  </a:cubicBezTo>
                  <a:cubicBezTo>
                    <a:pt x="396" y="6721"/>
                    <a:pt x="6268" y="396"/>
                    <a:pt x="15084" y="396"/>
                  </a:cubicBezTo>
                  <a:cubicBezTo>
                    <a:pt x="17231" y="396"/>
                    <a:pt x="20001" y="902"/>
                    <a:pt x="21525" y="1525"/>
                  </a:cubicBezTo>
                  <a:lnTo>
                    <a:pt x="21077" y="5930"/>
                  </a:lnTo>
                  <a:close/>
                </a:path>
              </a:pathLst>
            </a:custGeom>
            <a:solidFill>
              <a:srgbClr val="033572"/>
            </a:solidFill>
            <a:ln w="952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B5FAAD7-EDB4-49D4-A784-8C9E055A406A}"/>
                </a:ext>
              </a:extLst>
            </p:cNvPr>
            <p:cNvSpPr/>
            <p:nvPr/>
          </p:nvSpPr>
          <p:spPr>
            <a:xfrm>
              <a:off x="1613603" y="4941980"/>
              <a:ext cx="30072" cy="30600"/>
            </a:xfrm>
            <a:custGeom>
              <a:avLst/>
              <a:gdLst>
                <a:gd name="connsiteX0" fmla="*/ 15089 w 30072"/>
                <a:gd name="connsiteY0" fmla="*/ 26269 h 30600"/>
                <a:gd name="connsiteX1" fmla="*/ 24068 w 30072"/>
                <a:gd name="connsiteY1" fmla="*/ 15479 h 30600"/>
                <a:gd name="connsiteX2" fmla="*/ 15089 w 30072"/>
                <a:gd name="connsiteY2" fmla="*/ 4690 h 30600"/>
                <a:gd name="connsiteX3" fmla="*/ 6051 w 30072"/>
                <a:gd name="connsiteY3" fmla="*/ 15479 h 30600"/>
                <a:gd name="connsiteX4" fmla="*/ 15089 w 30072"/>
                <a:gd name="connsiteY4" fmla="*/ 26269 h 30600"/>
                <a:gd name="connsiteX5" fmla="*/ 15089 w 30072"/>
                <a:gd name="connsiteY5" fmla="*/ 396 h 30600"/>
                <a:gd name="connsiteX6" fmla="*/ 29719 w 30072"/>
                <a:gd name="connsiteY6" fmla="*/ 15479 h 30600"/>
                <a:gd name="connsiteX7" fmla="*/ 15089 w 30072"/>
                <a:gd name="connsiteY7" fmla="*/ 30563 h 30600"/>
                <a:gd name="connsiteX8" fmla="*/ 396 w 30072"/>
                <a:gd name="connsiteY8" fmla="*/ 15479 h 30600"/>
                <a:gd name="connsiteX9" fmla="*/ 15089 w 30072"/>
                <a:gd name="connsiteY9" fmla="*/ 396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72" h="30600">
                  <a:moveTo>
                    <a:pt x="15089" y="26269"/>
                  </a:moveTo>
                  <a:cubicBezTo>
                    <a:pt x="21304" y="26269"/>
                    <a:pt x="24068" y="20618"/>
                    <a:pt x="24068" y="15479"/>
                  </a:cubicBezTo>
                  <a:cubicBezTo>
                    <a:pt x="24068" y="10003"/>
                    <a:pt x="20734" y="4690"/>
                    <a:pt x="15089" y="4690"/>
                  </a:cubicBezTo>
                  <a:cubicBezTo>
                    <a:pt x="9380" y="4690"/>
                    <a:pt x="6051" y="10003"/>
                    <a:pt x="6051" y="15479"/>
                  </a:cubicBezTo>
                  <a:cubicBezTo>
                    <a:pt x="6051" y="20618"/>
                    <a:pt x="8821" y="26269"/>
                    <a:pt x="15089" y="26269"/>
                  </a:cubicBezTo>
                  <a:moveTo>
                    <a:pt x="15089" y="396"/>
                  </a:moveTo>
                  <a:cubicBezTo>
                    <a:pt x="23842" y="396"/>
                    <a:pt x="29719" y="6721"/>
                    <a:pt x="29719" y="15479"/>
                  </a:cubicBezTo>
                  <a:cubicBezTo>
                    <a:pt x="29719" y="23731"/>
                    <a:pt x="23731" y="30563"/>
                    <a:pt x="15089" y="30563"/>
                  </a:cubicBezTo>
                  <a:cubicBezTo>
                    <a:pt x="6389" y="30563"/>
                    <a:pt x="396" y="23731"/>
                    <a:pt x="396" y="15479"/>
                  </a:cubicBezTo>
                  <a:cubicBezTo>
                    <a:pt x="401" y="6721"/>
                    <a:pt x="6278" y="396"/>
                    <a:pt x="15089" y="396"/>
                  </a:cubicBezTo>
                </a:path>
              </a:pathLst>
            </a:custGeom>
            <a:solidFill>
              <a:srgbClr val="033572"/>
            </a:solidFill>
            <a:ln w="952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655087D-0C81-49DA-A8F0-8AFDAF706CD8}"/>
                </a:ext>
              </a:extLst>
            </p:cNvPr>
            <p:cNvSpPr/>
            <p:nvPr/>
          </p:nvSpPr>
          <p:spPr>
            <a:xfrm>
              <a:off x="1649986" y="4941974"/>
              <a:ext cx="41679" cy="30072"/>
            </a:xfrm>
            <a:custGeom>
              <a:avLst/>
              <a:gdLst>
                <a:gd name="connsiteX0" fmla="*/ 396 w 41679"/>
                <a:gd name="connsiteY0" fmla="*/ 1076 h 30072"/>
                <a:gd name="connsiteX1" fmla="*/ 5371 w 41679"/>
                <a:gd name="connsiteY1" fmla="*/ 1076 h 30072"/>
                <a:gd name="connsiteX2" fmla="*/ 5371 w 41679"/>
                <a:gd name="connsiteY2" fmla="*/ 5255 h 30072"/>
                <a:gd name="connsiteX3" fmla="*/ 5482 w 41679"/>
                <a:gd name="connsiteY3" fmla="*/ 5255 h 30072"/>
                <a:gd name="connsiteX4" fmla="*/ 14635 w 41679"/>
                <a:gd name="connsiteY4" fmla="*/ 396 h 30072"/>
                <a:gd name="connsiteX5" fmla="*/ 22829 w 41679"/>
                <a:gd name="connsiteY5" fmla="*/ 5988 h 30072"/>
                <a:gd name="connsiteX6" fmla="*/ 31755 w 41679"/>
                <a:gd name="connsiteY6" fmla="*/ 396 h 30072"/>
                <a:gd name="connsiteX7" fmla="*/ 41753 w 41679"/>
                <a:gd name="connsiteY7" fmla="*/ 11412 h 30072"/>
                <a:gd name="connsiteX8" fmla="*/ 41753 w 41679"/>
                <a:gd name="connsiteY8" fmla="*/ 29888 h 30072"/>
                <a:gd name="connsiteX9" fmla="*/ 36440 w 41679"/>
                <a:gd name="connsiteY9" fmla="*/ 29888 h 30072"/>
                <a:gd name="connsiteX10" fmla="*/ 36440 w 41679"/>
                <a:gd name="connsiteY10" fmla="*/ 12715 h 30072"/>
                <a:gd name="connsiteX11" fmla="*/ 31302 w 41679"/>
                <a:gd name="connsiteY11" fmla="*/ 4690 h 30072"/>
                <a:gd name="connsiteX12" fmla="*/ 23731 w 41679"/>
                <a:gd name="connsiteY12" fmla="*/ 15369 h 30072"/>
                <a:gd name="connsiteX13" fmla="*/ 23731 w 41679"/>
                <a:gd name="connsiteY13" fmla="*/ 29888 h 30072"/>
                <a:gd name="connsiteX14" fmla="*/ 18418 w 41679"/>
                <a:gd name="connsiteY14" fmla="*/ 29888 h 30072"/>
                <a:gd name="connsiteX15" fmla="*/ 18418 w 41679"/>
                <a:gd name="connsiteY15" fmla="*/ 12715 h 30072"/>
                <a:gd name="connsiteX16" fmla="*/ 13279 w 41679"/>
                <a:gd name="connsiteY16" fmla="*/ 4690 h 30072"/>
                <a:gd name="connsiteX17" fmla="*/ 5708 w 41679"/>
                <a:gd name="connsiteY17" fmla="*/ 15369 h 30072"/>
                <a:gd name="connsiteX18" fmla="*/ 5708 w 41679"/>
                <a:gd name="connsiteY18" fmla="*/ 29888 h 30072"/>
                <a:gd name="connsiteX19" fmla="*/ 396 w 41679"/>
                <a:gd name="connsiteY19" fmla="*/ 29888 h 30072"/>
                <a:gd name="connsiteX20" fmla="*/ 396 w 41679"/>
                <a:gd name="connsiteY20" fmla="*/ 1076 h 3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679" h="30072">
                  <a:moveTo>
                    <a:pt x="396" y="1076"/>
                  </a:moveTo>
                  <a:lnTo>
                    <a:pt x="5371" y="1076"/>
                  </a:lnTo>
                  <a:lnTo>
                    <a:pt x="5371" y="5255"/>
                  </a:lnTo>
                  <a:lnTo>
                    <a:pt x="5482" y="5255"/>
                  </a:lnTo>
                  <a:cubicBezTo>
                    <a:pt x="7518" y="1920"/>
                    <a:pt x="10399" y="396"/>
                    <a:pt x="14635" y="396"/>
                  </a:cubicBezTo>
                  <a:cubicBezTo>
                    <a:pt x="17970" y="396"/>
                    <a:pt x="21304" y="2089"/>
                    <a:pt x="22829" y="5988"/>
                  </a:cubicBezTo>
                  <a:cubicBezTo>
                    <a:pt x="24807" y="1862"/>
                    <a:pt x="29154" y="396"/>
                    <a:pt x="31755" y="396"/>
                  </a:cubicBezTo>
                  <a:cubicBezTo>
                    <a:pt x="39099" y="396"/>
                    <a:pt x="41753" y="5139"/>
                    <a:pt x="41753" y="11412"/>
                  </a:cubicBezTo>
                  <a:lnTo>
                    <a:pt x="41753" y="29888"/>
                  </a:lnTo>
                  <a:lnTo>
                    <a:pt x="36440" y="29888"/>
                  </a:lnTo>
                  <a:lnTo>
                    <a:pt x="36440" y="12715"/>
                  </a:lnTo>
                  <a:cubicBezTo>
                    <a:pt x="36440" y="9154"/>
                    <a:pt x="35596" y="4690"/>
                    <a:pt x="31302" y="4690"/>
                  </a:cubicBezTo>
                  <a:cubicBezTo>
                    <a:pt x="25878" y="4690"/>
                    <a:pt x="23731" y="10003"/>
                    <a:pt x="23731" y="15369"/>
                  </a:cubicBezTo>
                  <a:lnTo>
                    <a:pt x="23731" y="29888"/>
                  </a:lnTo>
                  <a:lnTo>
                    <a:pt x="18418" y="29888"/>
                  </a:lnTo>
                  <a:lnTo>
                    <a:pt x="18418" y="12715"/>
                  </a:lnTo>
                  <a:cubicBezTo>
                    <a:pt x="18418" y="9154"/>
                    <a:pt x="17574" y="4690"/>
                    <a:pt x="13279" y="4690"/>
                  </a:cubicBezTo>
                  <a:cubicBezTo>
                    <a:pt x="7856" y="4690"/>
                    <a:pt x="5708" y="10003"/>
                    <a:pt x="5708" y="15369"/>
                  </a:cubicBezTo>
                  <a:lnTo>
                    <a:pt x="5708" y="29888"/>
                  </a:lnTo>
                  <a:lnTo>
                    <a:pt x="396" y="29888"/>
                  </a:lnTo>
                  <a:lnTo>
                    <a:pt x="396" y="1076"/>
                  </a:lnTo>
                  <a:close/>
                </a:path>
              </a:pathLst>
            </a:custGeom>
            <a:solidFill>
              <a:srgbClr val="033572"/>
            </a:solidFill>
            <a:ln w="952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D46D852-2FEE-4154-A6AB-18692632F92A}"/>
                </a:ext>
              </a:extLst>
            </p:cNvPr>
            <p:cNvSpPr/>
            <p:nvPr/>
          </p:nvSpPr>
          <p:spPr>
            <a:xfrm>
              <a:off x="1698344" y="4941974"/>
              <a:ext cx="26907" cy="30600"/>
            </a:xfrm>
            <a:custGeom>
              <a:avLst/>
              <a:gdLst>
                <a:gd name="connsiteX0" fmla="*/ 20961 w 26906"/>
                <a:gd name="connsiteY0" fmla="*/ 12715 h 30600"/>
                <a:gd name="connsiteX1" fmla="*/ 13786 w 26906"/>
                <a:gd name="connsiteY1" fmla="*/ 4690 h 30600"/>
                <a:gd name="connsiteX2" fmla="*/ 6046 w 26906"/>
                <a:gd name="connsiteY2" fmla="*/ 12715 h 30600"/>
                <a:gd name="connsiteX3" fmla="*/ 20961 w 26906"/>
                <a:gd name="connsiteY3" fmla="*/ 12715 h 30600"/>
                <a:gd name="connsiteX4" fmla="*/ 24406 w 26906"/>
                <a:gd name="connsiteY4" fmla="*/ 28701 h 30600"/>
                <a:gd name="connsiteX5" fmla="*/ 15311 w 26906"/>
                <a:gd name="connsiteY5" fmla="*/ 30568 h 30600"/>
                <a:gd name="connsiteX6" fmla="*/ 396 w 26906"/>
                <a:gd name="connsiteY6" fmla="*/ 14973 h 30600"/>
                <a:gd name="connsiteX7" fmla="*/ 13897 w 26906"/>
                <a:gd name="connsiteY7" fmla="*/ 396 h 30600"/>
                <a:gd name="connsiteX8" fmla="*/ 26611 w 26906"/>
                <a:gd name="connsiteY8" fmla="*/ 16666 h 30600"/>
                <a:gd name="connsiteX9" fmla="*/ 6046 w 26906"/>
                <a:gd name="connsiteY9" fmla="*/ 16666 h 30600"/>
                <a:gd name="connsiteX10" fmla="*/ 15537 w 26906"/>
                <a:gd name="connsiteY10" fmla="*/ 26269 h 30600"/>
                <a:gd name="connsiteX11" fmla="*/ 24406 w 26906"/>
                <a:gd name="connsiteY11" fmla="*/ 23383 h 30600"/>
                <a:gd name="connsiteX12" fmla="*/ 24406 w 26906"/>
                <a:gd name="connsiteY12" fmla="*/ 28701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06" h="30600">
                  <a:moveTo>
                    <a:pt x="20961" y="12715"/>
                  </a:moveTo>
                  <a:cubicBezTo>
                    <a:pt x="20961" y="8304"/>
                    <a:pt x="18360" y="4690"/>
                    <a:pt x="13786" y="4690"/>
                  </a:cubicBezTo>
                  <a:cubicBezTo>
                    <a:pt x="8589" y="4690"/>
                    <a:pt x="6442" y="8985"/>
                    <a:pt x="6046" y="12715"/>
                  </a:cubicBezTo>
                  <a:lnTo>
                    <a:pt x="20961" y="12715"/>
                  </a:lnTo>
                  <a:close/>
                  <a:moveTo>
                    <a:pt x="24406" y="28701"/>
                  </a:moveTo>
                  <a:cubicBezTo>
                    <a:pt x="22375" y="29434"/>
                    <a:pt x="20054" y="30568"/>
                    <a:pt x="15311" y="30568"/>
                  </a:cubicBezTo>
                  <a:cubicBezTo>
                    <a:pt x="5086" y="30568"/>
                    <a:pt x="396" y="24353"/>
                    <a:pt x="396" y="14973"/>
                  </a:cubicBezTo>
                  <a:cubicBezTo>
                    <a:pt x="396" y="6442"/>
                    <a:pt x="5766" y="396"/>
                    <a:pt x="13897" y="396"/>
                  </a:cubicBezTo>
                  <a:cubicBezTo>
                    <a:pt x="23499" y="396"/>
                    <a:pt x="26611" y="7402"/>
                    <a:pt x="26611" y="16666"/>
                  </a:cubicBezTo>
                  <a:lnTo>
                    <a:pt x="6046" y="16666"/>
                  </a:lnTo>
                  <a:cubicBezTo>
                    <a:pt x="6046" y="22375"/>
                    <a:pt x="10509" y="26269"/>
                    <a:pt x="15537" y="26269"/>
                  </a:cubicBezTo>
                  <a:cubicBezTo>
                    <a:pt x="19041" y="26269"/>
                    <a:pt x="23108" y="24459"/>
                    <a:pt x="24406" y="23383"/>
                  </a:cubicBezTo>
                  <a:lnTo>
                    <a:pt x="24406" y="28701"/>
                  </a:lnTo>
                  <a:close/>
                </a:path>
              </a:pathLst>
            </a:custGeom>
            <a:solidFill>
              <a:srgbClr val="033572"/>
            </a:solidFill>
            <a:ln w="952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A7E18A2-6A4A-4D20-8286-2A849994319E}"/>
                </a:ext>
              </a:extLst>
            </p:cNvPr>
            <p:cNvSpPr/>
            <p:nvPr/>
          </p:nvSpPr>
          <p:spPr>
            <a:xfrm>
              <a:off x="1729076" y="4941980"/>
              <a:ext cx="18466" cy="30600"/>
            </a:xfrm>
            <a:custGeom>
              <a:avLst/>
              <a:gdLst>
                <a:gd name="connsiteX0" fmla="*/ 844 w 18465"/>
                <a:gd name="connsiteY0" fmla="*/ 24237 h 30600"/>
                <a:gd name="connsiteX1" fmla="*/ 7455 w 18465"/>
                <a:gd name="connsiteY1" fmla="*/ 26269 h 30600"/>
                <a:gd name="connsiteX2" fmla="*/ 12878 w 18465"/>
                <a:gd name="connsiteY2" fmla="*/ 22143 h 30600"/>
                <a:gd name="connsiteX3" fmla="*/ 396 w 18465"/>
                <a:gd name="connsiteY3" fmla="*/ 9264 h 30600"/>
                <a:gd name="connsiteX4" fmla="*/ 10567 w 18465"/>
                <a:gd name="connsiteY4" fmla="*/ 396 h 30600"/>
                <a:gd name="connsiteX5" fmla="*/ 17173 w 18465"/>
                <a:gd name="connsiteY5" fmla="*/ 1525 h 30600"/>
                <a:gd name="connsiteX6" fmla="*/ 16724 w 18465"/>
                <a:gd name="connsiteY6" fmla="*/ 6157 h 30600"/>
                <a:gd name="connsiteX7" fmla="*/ 11132 w 18465"/>
                <a:gd name="connsiteY7" fmla="*/ 4690 h 30600"/>
                <a:gd name="connsiteX8" fmla="*/ 6046 w 18465"/>
                <a:gd name="connsiteY8" fmla="*/ 8188 h 30600"/>
                <a:gd name="connsiteX9" fmla="*/ 18529 w 18465"/>
                <a:gd name="connsiteY9" fmla="*/ 21578 h 30600"/>
                <a:gd name="connsiteX10" fmla="*/ 8473 w 18465"/>
                <a:gd name="connsiteY10" fmla="*/ 30558 h 30600"/>
                <a:gd name="connsiteX11" fmla="*/ 559 w 18465"/>
                <a:gd name="connsiteY11" fmla="*/ 28975 h 30600"/>
                <a:gd name="connsiteX12" fmla="*/ 844 w 18465"/>
                <a:gd name="connsiteY12" fmla="*/ 24237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65" h="30600">
                  <a:moveTo>
                    <a:pt x="844" y="24237"/>
                  </a:moveTo>
                  <a:cubicBezTo>
                    <a:pt x="2933" y="25593"/>
                    <a:pt x="5930" y="26269"/>
                    <a:pt x="7455" y="26269"/>
                  </a:cubicBezTo>
                  <a:cubicBezTo>
                    <a:pt x="9882" y="26269"/>
                    <a:pt x="12878" y="25250"/>
                    <a:pt x="12878" y="22143"/>
                  </a:cubicBezTo>
                  <a:cubicBezTo>
                    <a:pt x="12878" y="16888"/>
                    <a:pt x="396" y="17336"/>
                    <a:pt x="396" y="9264"/>
                  </a:cubicBezTo>
                  <a:cubicBezTo>
                    <a:pt x="396" y="3276"/>
                    <a:pt x="4859" y="396"/>
                    <a:pt x="10567" y="396"/>
                  </a:cubicBezTo>
                  <a:cubicBezTo>
                    <a:pt x="13052" y="396"/>
                    <a:pt x="15084" y="902"/>
                    <a:pt x="17173" y="1525"/>
                  </a:cubicBezTo>
                  <a:lnTo>
                    <a:pt x="16724" y="6157"/>
                  </a:lnTo>
                  <a:cubicBezTo>
                    <a:pt x="15537" y="5424"/>
                    <a:pt x="12377" y="4690"/>
                    <a:pt x="11132" y="4690"/>
                  </a:cubicBezTo>
                  <a:cubicBezTo>
                    <a:pt x="8420" y="4690"/>
                    <a:pt x="6046" y="5819"/>
                    <a:pt x="6046" y="8188"/>
                  </a:cubicBezTo>
                  <a:cubicBezTo>
                    <a:pt x="6046" y="14065"/>
                    <a:pt x="18529" y="12367"/>
                    <a:pt x="18529" y="21578"/>
                  </a:cubicBezTo>
                  <a:cubicBezTo>
                    <a:pt x="18529" y="27735"/>
                    <a:pt x="13612" y="30558"/>
                    <a:pt x="8473" y="30558"/>
                  </a:cubicBezTo>
                  <a:cubicBezTo>
                    <a:pt x="5761" y="30558"/>
                    <a:pt x="2991" y="30273"/>
                    <a:pt x="559" y="28975"/>
                  </a:cubicBezTo>
                  <a:lnTo>
                    <a:pt x="844" y="24237"/>
                  </a:lnTo>
                  <a:close/>
                </a:path>
              </a:pathLst>
            </a:custGeom>
            <a:solidFill>
              <a:srgbClr val="033572"/>
            </a:solidFill>
            <a:ln w="9525"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9537986-42E7-4013-94E4-BF335DCF563C}"/>
                </a:ext>
              </a:extLst>
            </p:cNvPr>
            <p:cNvSpPr/>
            <p:nvPr/>
          </p:nvSpPr>
          <p:spPr>
            <a:xfrm>
              <a:off x="1760705" y="4934293"/>
              <a:ext cx="20576" cy="38514"/>
            </a:xfrm>
            <a:custGeom>
              <a:avLst/>
              <a:gdLst>
                <a:gd name="connsiteX0" fmla="*/ 19832 w 20575"/>
                <a:gd name="connsiteY0" fmla="*/ 13052 h 38513"/>
                <a:gd name="connsiteX1" fmla="*/ 12203 w 20575"/>
                <a:gd name="connsiteY1" fmla="*/ 13052 h 38513"/>
                <a:gd name="connsiteX2" fmla="*/ 12203 w 20575"/>
                <a:gd name="connsiteY2" fmla="*/ 28817 h 38513"/>
                <a:gd name="connsiteX3" fmla="*/ 16666 w 20575"/>
                <a:gd name="connsiteY3" fmla="*/ 33955 h 38513"/>
                <a:gd name="connsiteX4" fmla="*/ 20280 w 20575"/>
                <a:gd name="connsiteY4" fmla="*/ 32937 h 38513"/>
                <a:gd name="connsiteX5" fmla="*/ 20280 w 20575"/>
                <a:gd name="connsiteY5" fmla="*/ 37459 h 38513"/>
                <a:gd name="connsiteX6" fmla="*/ 15764 w 20575"/>
                <a:gd name="connsiteY6" fmla="*/ 38250 h 38513"/>
                <a:gd name="connsiteX7" fmla="*/ 6890 w 20575"/>
                <a:gd name="connsiteY7" fmla="*/ 29888 h 38513"/>
                <a:gd name="connsiteX8" fmla="*/ 6890 w 20575"/>
                <a:gd name="connsiteY8" fmla="*/ 13052 h 38513"/>
                <a:gd name="connsiteX9" fmla="*/ 396 w 20575"/>
                <a:gd name="connsiteY9" fmla="*/ 13052 h 38513"/>
                <a:gd name="connsiteX10" fmla="*/ 396 w 20575"/>
                <a:gd name="connsiteY10" fmla="*/ 8758 h 38513"/>
                <a:gd name="connsiteX11" fmla="*/ 6890 w 20575"/>
                <a:gd name="connsiteY11" fmla="*/ 8758 h 38513"/>
                <a:gd name="connsiteX12" fmla="*/ 6890 w 20575"/>
                <a:gd name="connsiteY12" fmla="*/ 2089 h 38513"/>
                <a:gd name="connsiteX13" fmla="*/ 12203 w 20575"/>
                <a:gd name="connsiteY13" fmla="*/ 396 h 38513"/>
                <a:gd name="connsiteX14" fmla="*/ 12203 w 20575"/>
                <a:gd name="connsiteY14" fmla="*/ 8758 h 38513"/>
                <a:gd name="connsiteX15" fmla="*/ 19832 w 20575"/>
                <a:gd name="connsiteY15" fmla="*/ 8758 h 38513"/>
                <a:gd name="connsiteX16" fmla="*/ 19832 w 20575"/>
                <a:gd name="connsiteY16" fmla="*/ 13052 h 3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75" h="38513">
                  <a:moveTo>
                    <a:pt x="19832" y="13052"/>
                  </a:moveTo>
                  <a:lnTo>
                    <a:pt x="12203" y="13052"/>
                  </a:lnTo>
                  <a:lnTo>
                    <a:pt x="12203" y="28817"/>
                  </a:lnTo>
                  <a:cubicBezTo>
                    <a:pt x="12203" y="32151"/>
                    <a:pt x="14234" y="33955"/>
                    <a:pt x="16666" y="33955"/>
                  </a:cubicBezTo>
                  <a:cubicBezTo>
                    <a:pt x="18302" y="33955"/>
                    <a:pt x="19494" y="33449"/>
                    <a:pt x="20280" y="32937"/>
                  </a:cubicBezTo>
                  <a:lnTo>
                    <a:pt x="20280" y="37459"/>
                  </a:lnTo>
                  <a:cubicBezTo>
                    <a:pt x="19093" y="37796"/>
                    <a:pt x="17453" y="38250"/>
                    <a:pt x="15764" y="38250"/>
                  </a:cubicBezTo>
                  <a:cubicBezTo>
                    <a:pt x="10283" y="38250"/>
                    <a:pt x="6890" y="35654"/>
                    <a:pt x="6890" y="29888"/>
                  </a:cubicBezTo>
                  <a:lnTo>
                    <a:pt x="6890" y="13052"/>
                  </a:lnTo>
                  <a:lnTo>
                    <a:pt x="396" y="13052"/>
                  </a:lnTo>
                  <a:lnTo>
                    <a:pt x="396" y="8758"/>
                  </a:lnTo>
                  <a:lnTo>
                    <a:pt x="6890" y="8758"/>
                  </a:lnTo>
                  <a:lnTo>
                    <a:pt x="6890" y="2089"/>
                  </a:lnTo>
                  <a:lnTo>
                    <a:pt x="12203" y="396"/>
                  </a:lnTo>
                  <a:lnTo>
                    <a:pt x="12203" y="8758"/>
                  </a:lnTo>
                  <a:lnTo>
                    <a:pt x="19832" y="8758"/>
                  </a:lnTo>
                  <a:lnTo>
                    <a:pt x="19832" y="13052"/>
                  </a:lnTo>
                  <a:close/>
                </a:path>
              </a:pathLst>
            </a:custGeom>
            <a:solidFill>
              <a:srgbClr val="033572"/>
            </a:solidFill>
            <a:ln w="952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96CF482C-FFAC-4A2B-A08F-6F4A43021639}"/>
                </a:ext>
              </a:extLst>
            </p:cNvPr>
            <p:cNvSpPr/>
            <p:nvPr/>
          </p:nvSpPr>
          <p:spPr>
            <a:xfrm>
              <a:off x="1786799" y="4941980"/>
              <a:ext cx="16883" cy="30072"/>
            </a:xfrm>
            <a:custGeom>
              <a:avLst/>
              <a:gdLst>
                <a:gd name="connsiteX0" fmla="*/ 401 w 16882"/>
                <a:gd name="connsiteY0" fmla="*/ 1071 h 30072"/>
                <a:gd name="connsiteX1" fmla="*/ 5371 w 16882"/>
                <a:gd name="connsiteY1" fmla="*/ 1071 h 30072"/>
                <a:gd name="connsiteX2" fmla="*/ 5371 w 16882"/>
                <a:gd name="connsiteY2" fmla="*/ 5534 h 30072"/>
                <a:gd name="connsiteX3" fmla="*/ 5482 w 16882"/>
                <a:gd name="connsiteY3" fmla="*/ 5534 h 30072"/>
                <a:gd name="connsiteX4" fmla="*/ 12994 w 16882"/>
                <a:gd name="connsiteY4" fmla="*/ 396 h 30072"/>
                <a:gd name="connsiteX5" fmla="*/ 16492 w 16882"/>
                <a:gd name="connsiteY5" fmla="*/ 791 h 30072"/>
                <a:gd name="connsiteX6" fmla="*/ 16492 w 16882"/>
                <a:gd name="connsiteY6" fmla="*/ 5540 h 30072"/>
                <a:gd name="connsiteX7" fmla="*/ 13559 w 16882"/>
                <a:gd name="connsiteY7" fmla="*/ 5028 h 30072"/>
                <a:gd name="connsiteX8" fmla="*/ 5703 w 16882"/>
                <a:gd name="connsiteY8" fmla="*/ 16783 h 30072"/>
                <a:gd name="connsiteX9" fmla="*/ 5703 w 16882"/>
                <a:gd name="connsiteY9" fmla="*/ 29893 h 30072"/>
                <a:gd name="connsiteX10" fmla="*/ 396 w 16882"/>
                <a:gd name="connsiteY10" fmla="*/ 29893 h 30072"/>
                <a:gd name="connsiteX11" fmla="*/ 396 w 16882"/>
                <a:gd name="connsiteY11" fmla="*/ 1071 h 3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2" h="30072">
                  <a:moveTo>
                    <a:pt x="401" y="1071"/>
                  </a:moveTo>
                  <a:lnTo>
                    <a:pt x="5371" y="1071"/>
                  </a:lnTo>
                  <a:lnTo>
                    <a:pt x="5371" y="5534"/>
                  </a:lnTo>
                  <a:lnTo>
                    <a:pt x="5482" y="5534"/>
                  </a:lnTo>
                  <a:cubicBezTo>
                    <a:pt x="6896" y="2543"/>
                    <a:pt x="9945" y="396"/>
                    <a:pt x="12994" y="396"/>
                  </a:cubicBezTo>
                  <a:cubicBezTo>
                    <a:pt x="14572" y="396"/>
                    <a:pt x="15369" y="565"/>
                    <a:pt x="16492" y="791"/>
                  </a:cubicBezTo>
                  <a:lnTo>
                    <a:pt x="16492" y="5540"/>
                  </a:lnTo>
                  <a:cubicBezTo>
                    <a:pt x="15537" y="5144"/>
                    <a:pt x="14461" y="5028"/>
                    <a:pt x="13559" y="5028"/>
                  </a:cubicBezTo>
                  <a:cubicBezTo>
                    <a:pt x="8811" y="5028"/>
                    <a:pt x="5703" y="9549"/>
                    <a:pt x="5703" y="16783"/>
                  </a:cubicBezTo>
                  <a:lnTo>
                    <a:pt x="5703" y="29893"/>
                  </a:lnTo>
                  <a:lnTo>
                    <a:pt x="396" y="29893"/>
                  </a:lnTo>
                  <a:lnTo>
                    <a:pt x="396" y="1071"/>
                  </a:lnTo>
                  <a:close/>
                </a:path>
              </a:pathLst>
            </a:custGeom>
            <a:solidFill>
              <a:srgbClr val="033572"/>
            </a:solidFill>
            <a:ln w="9525"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2DE5978-E0EE-45EE-A1B7-37E093A50F1D}"/>
                </a:ext>
              </a:extLst>
            </p:cNvPr>
            <p:cNvSpPr/>
            <p:nvPr/>
          </p:nvSpPr>
          <p:spPr>
            <a:xfrm>
              <a:off x="1809121" y="4930225"/>
              <a:ext cx="6331" cy="41679"/>
            </a:xfrm>
            <a:custGeom>
              <a:avLst/>
              <a:gdLst>
                <a:gd name="connsiteX0" fmla="*/ 728 w 6331"/>
                <a:gd name="connsiteY0" fmla="*/ 41637 h 41679"/>
                <a:gd name="connsiteX1" fmla="*/ 6036 w 6331"/>
                <a:gd name="connsiteY1" fmla="*/ 41637 h 41679"/>
                <a:gd name="connsiteX2" fmla="*/ 6036 w 6331"/>
                <a:gd name="connsiteY2" fmla="*/ 12826 h 41679"/>
                <a:gd name="connsiteX3" fmla="*/ 728 w 6331"/>
                <a:gd name="connsiteY3" fmla="*/ 12826 h 41679"/>
                <a:gd name="connsiteX4" fmla="*/ 728 w 6331"/>
                <a:gd name="connsiteY4" fmla="*/ 41637 h 41679"/>
                <a:gd name="connsiteX5" fmla="*/ 396 w 6331"/>
                <a:gd name="connsiteY5" fmla="*/ 6384 h 41679"/>
                <a:gd name="connsiteX6" fmla="*/ 6384 w 6331"/>
                <a:gd name="connsiteY6" fmla="*/ 6384 h 41679"/>
                <a:gd name="connsiteX7" fmla="*/ 6384 w 6331"/>
                <a:gd name="connsiteY7" fmla="*/ 396 h 41679"/>
                <a:gd name="connsiteX8" fmla="*/ 396 w 6331"/>
                <a:gd name="connsiteY8" fmla="*/ 396 h 41679"/>
                <a:gd name="connsiteX9" fmla="*/ 396 w 6331"/>
                <a:gd name="connsiteY9" fmla="*/ 6384 h 41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31" h="41679">
                  <a:moveTo>
                    <a:pt x="728" y="41637"/>
                  </a:moveTo>
                  <a:lnTo>
                    <a:pt x="6036" y="41637"/>
                  </a:lnTo>
                  <a:lnTo>
                    <a:pt x="6036" y="12826"/>
                  </a:lnTo>
                  <a:lnTo>
                    <a:pt x="728" y="12826"/>
                  </a:lnTo>
                  <a:lnTo>
                    <a:pt x="728" y="41637"/>
                  </a:lnTo>
                  <a:close/>
                  <a:moveTo>
                    <a:pt x="396" y="6384"/>
                  </a:moveTo>
                  <a:lnTo>
                    <a:pt x="6384" y="6384"/>
                  </a:lnTo>
                  <a:lnTo>
                    <a:pt x="6384" y="396"/>
                  </a:lnTo>
                  <a:lnTo>
                    <a:pt x="396" y="396"/>
                  </a:lnTo>
                  <a:lnTo>
                    <a:pt x="396" y="6384"/>
                  </a:lnTo>
                  <a:close/>
                </a:path>
              </a:pathLst>
            </a:custGeom>
            <a:solidFill>
              <a:srgbClr val="033572"/>
            </a:solidFill>
            <a:ln w="9525"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E9467686-E78B-43A8-8267-9C9BFF4481E5}"/>
                </a:ext>
              </a:extLst>
            </p:cNvPr>
            <p:cNvSpPr/>
            <p:nvPr/>
          </p:nvSpPr>
          <p:spPr>
            <a:xfrm>
              <a:off x="1822564" y="4941974"/>
              <a:ext cx="25324" cy="30600"/>
            </a:xfrm>
            <a:custGeom>
              <a:avLst/>
              <a:gdLst>
                <a:gd name="connsiteX0" fmla="*/ 19431 w 25324"/>
                <a:gd name="connsiteY0" fmla="*/ 16160 h 30600"/>
                <a:gd name="connsiteX1" fmla="*/ 16039 w 25324"/>
                <a:gd name="connsiteY1" fmla="*/ 16049 h 30600"/>
                <a:gd name="connsiteX2" fmla="*/ 6041 w 25324"/>
                <a:gd name="connsiteY2" fmla="*/ 21584 h 30600"/>
                <a:gd name="connsiteX3" fmla="*/ 11406 w 25324"/>
                <a:gd name="connsiteY3" fmla="*/ 26274 h 30600"/>
                <a:gd name="connsiteX4" fmla="*/ 19426 w 25324"/>
                <a:gd name="connsiteY4" fmla="*/ 18703 h 30600"/>
                <a:gd name="connsiteX5" fmla="*/ 19426 w 25324"/>
                <a:gd name="connsiteY5" fmla="*/ 16160 h 30600"/>
                <a:gd name="connsiteX6" fmla="*/ 3667 w 25324"/>
                <a:gd name="connsiteY6" fmla="*/ 3107 h 30600"/>
                <a:gd name="connsiteX7" fmla="*/ 13158 w 25324"/>
                <a:gd name="connsiteY7" fmla="*/ 396 h 30600"/>
                <a:gd name="connsiteX8" fmla="*/ 24744 w 25324"/>
                <a:gd name="connsiteY8" fmla="*/ 12314 h 30600"/>
                <a:gd name="connsiteX9" fmla="*/ 24744 w 25324"/>
                <a:gd name="connsiteY9" fmla="*/ 24232 h 30600"/>
                <a:gd name="connsiteX10" fmla="*/ 24971 w 25324"/>
                <a:gd name="connsiteY10" fmla="*/ 29882 h 30600"/>
                <a:gd name="connsiteX11" fmla="*/ 19996 w 25324"/>
                <a:gd name="connsiteY11" fmla="*/ 29882 h 30600"/>
                <a:gd name="connsiteX12" fmla="*/ 19996 w 25324"/>
                <a:gd name="connsiteY12" fmla="*/ 26152 h 30600"/>
                <a:gd name="connsiteX13" fmla="*/ 19885 w 25324"/>
                <a:gd name="connsiteY13" fmla="*/ 26152 h 30600"/>
                <a:gd name="connsiteX14" fmla="*/ 10963 w 25324"/>
                <a:gd name="connsiteY14" fmla="*/ 30558 h 30600"/>
                <a:gd name="connsiteX15" fmla="*/ 396 w 25324"/>
                <a:gd name="connsiteY15" fmla="*/ 21578 h 30600"/>
                <a:gd name="connsiteX16" fmla="*/ 13786 w 25324"/>
                <a:gd name="connsiteY16" fmla="*/ 12087 h 30600"/>
                <a:gd name="connsiteX17" fmla="*/ 19436 w 25324"/>
                <a:gd name="connsiteY17" fmla="*/ 12198 h 30600"/>
                <a:gd name="connsiteX18" fmla="*/ 12319 w 25324"/>
                <a:gd name="connsiteY18" fmla="*/ 4685 h 30600"/>
                <a:gd name="connsiteX19" fmla="*/ 3957 w 25324"/>
                <a:gd name="connsiteY19" fmla="*/ 7624 h 30600"/>
                <a:gd name="connsiteX20" fmla="*/ 3667 w 25324"/>
                <a:gd name="connsiteY20" fmla="*/ 3107 h 3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24" h="30600">
                  <a:moveTo>
                    <a:pt x="19431" y="16160"/>
                  </a:moveTo>
                  <a:cubicBezTo>
                    <a:pt x="18297" y="16160"/>
                    <a:pt x="17173" y="16049"/>
                    <a:pt x="16039" y="16049"/>
                  </a:cubicBezTo>
                  <a:cubicBezTo>
                    <a:pt x="13153" y="16049"/>
                    <a:pt x="6041" y="16503"/>
                    <a:pt x="6041" y="21584"/>
                  </a:cubicBezTo>
                  <a:cubicBezTo>
                    <a:pt x="6041" y="24633"/>
                    <a:pt x="8974" y="26274"/>
                    <a:pt x="11406" y="26274"/>
                  </a:cubicBezTo>
                  <a:cubicBezTo>
                    <a:pt x="16656" y="26274"/>
                    <a:pt x="19426" y="22997"/>
                    <a:pt x="19426" y="18703"/>
                  </a:cubicBezTo>
                  <a:lnTo>
                    <a:pt x="19426" y="16160"/>
                  </a:lnTo>
                  <a:close/>
                  <a:moveTo>
                    <a:pt x="3667" y="3107"/>
                  </a:moveTo>
                  <a:cubicBezTo>
                    <a:pt x="6320" y="1525"/>
                    <a:pt x="9486" y="396"/>
                    <a:pt x="13158" y="396"/>
                  </a:cubicBezTo>
                  <a:cubicBezTo>
                    <a:pt x="21409" y="396"/>
                    <a:pt x="24744" y="4463"/>
                    <a:pt x="24744" y="12314"/>
                  </a:cubicBezTo>
                  <a:lnTo>
                    <a:pt x="24744" y="24232"/>
                  </a:lnTo>
                  <a:cubicBezTo>
                    <a:pt x="24744" y="27508"/>
                    <a:pt x="24855" y="29038"/>
                    <a:pt x="24971" y="29882"/>
                  </a:cubicBezTo>
                  <a:lnTo>
                    <a:pt x="19996" y="29882"/>
                  </a:lnTo>
                  <a:lnTo>
                    <a:pt x="19996" y="26152"/>
                  </a:lnTo>
                  <a:lnTo>
                    <a:pt x="19885" y="26152"/>
                  </a:lnTo>
                  <a:cubicBezTo>
                    <a:pt x="18645" y="27904"/>
                    <a:pt x="15817" y="30558"/>
                    <a:pt x="10963" y="30558"/>
                  </a:cubicBezTo>
                  <a:cubicBezTo>
                    <a:pt x="4748" y="30558"/>
                    <a:pt x="396" y="27846"/>
                    <a:pt x="396" y="21578"/>
                  </a:cubicBezTo>
                  <a:cubicBezTo>
                    <a:pt x="396" y="14345"/>
                    <a:pt x="8309" y="12087"/>
                    <a:pt x="13786" y="12087"/>
                  </a:cubicBezTo>
                  <a:cubicBezTo>
                    <a:pt x="15875" y="12087"/>
                    <a:pt x="17347" y="12087"/>
                    <a:pt x="19436" y="12198"/>
                  </a:cubicBezTo>
                  <a:cubicBezTo>
                    <a:pt x="19436" y="7228"/>
                    <a:pt x="17627" y="4685"/>
                    <a:pt x="12319" y="4685"/>
                  </a:cubicBezTo>
                  <a:cubicBezTo>
                    <a:pt x="9322" y="4685"/>
                    <a:pt x="6104" y="5814"/>
                    <a:pt x="3957" y="7624"/>
                  </a:cubicBezTo>
                  <a:lnTo>
                    <a:pt x="3667" y="3107"/>
                  </a:lnTo>
                  <a:close/>
                </a:path>
              </a:pathLst>
            </a:custGeom>
            <a:solidFill>
              <a:srgbClr val="033572"/>
            </a:solidFill>
            <a:ln w="9525"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D63502D-80CF-4DF9-A85C-D383ADE1DA31}"/>
                </a:ext>
              </a:extLst>
            </p:cNvPr>
            <p:cNvSpPr/>
            <p:nvPr/>
          </p:nvSpPr>
          <p:spPr>
            <a:xfrm>
              <a:off x="1856567" y="4929096"/>
              <a:ext cx="5803" cy="42734"/>
            </a:xfrm>
            <a:custGeom>
              <a:avLst/>
              <a:gdLst>
                <a:gd name="connsiteX0" fmla="*/ 396 w 5803"/>
                <a:gd name="connsiteY0" fmla="*/ 396 h 42734"/>
                <a:gd name="connsiteX1" fmla="*/ 5703 w 5803"/>
                <a:gd name="connsiteY1" fmla="*/ 396 h 42734"/>
                <a:gd name="connsiteX2" fmla="*/ 5703 w 5803"/>
                <a:gd name="connsiteY2" fmla="*/ 42766 h 42734"/>
                <a:gd name="connsiteX3" fmla="*/ 396 w 5803"/>
                <a:gd name="connsiteY3" fmla="*/ 42766 h 42734"/>
              </a:gdLst>
              <a:ahLst/>
              <a:cxnLst>
                <a:cxn ang="0">
                  <a:pos x="connsiteX0" y="connsiteY0"/>
                </a:cxn>
                <a:cxn ang="0">
                  <a:pos x="connsiteX1" y="connsiteY1"/>
                </a:cxn>
                <a:cxn ang="0">
                  <a:pos x="connsiteX2" y="connsiteY2"/>
                </a:cxn>
                <a:cxn ang="0">
                  <a:pos x="connsiteX3" y="connsiteY3"/>
                </a:cxn>
              </a:cxnLst>
              <a:rect l="l" t="t" r="r" b="b"/>
              <a:pathLst>
                <a:path w="5803" h="42734">
                  <a:moveTo>
                    <a:pt x="396" y="396"/>
                  </a:moveTo>
                  <a:lnTo>
                    <a:pt x="5703" y="396"/>
                  </a:lnTo>
                  <a:lnTo>
                    <a:pt x="5703" y="42766"/>
                  </a:lnTo>
                  <a:lnTo>
                    <a:pt x="396" y="42766"/>
                  </a:lnTo>
                  <a:close/>
                </a:path>
              </a:pathLst>
            </a:custGeom>
            <a:solidFill>
              <a:srgbClr val="033572"/>
            </a:solidFill>
            <a:ln w="9525"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3A0BEB5-621C-4A69-8A7C-9F08D2F9C811}"/>
                </a:ext>
              </a:extLst>
            </p:cNvPr>
            <p:cNvSpPr/>
            <p:nvPr/>
          </p:nvSpPr>
          <p:spPr>
            <a:xfrm>
              <a:off x="1467382" y="4870950"/>
              <a:ext cx="3166" cy="100769"/>
            </a:xfrm>
            <a:custGeom>
              <a:avLst/>
              <a:gdLst>
                <a:gd name="connsiteX0" fmla="*/ 22 w 3165"/>
                <a:gd name="connsiteY0" fmla="*/ 22 h 100768"/>
                <a:gd name="connsiteX1" fmla="*/ 3483 w 3165"/>
                <a:gd name="connsiteY1" fmla="*/ 22 h 100768"/>
                <a:gd name="connsiteX2" fmla="*/ 3483 w 3165"/>
                <a:gd name="connsiteY2" fmla="*/ 100902 h 100768"/>
                <a:gd name="connsiteX3" fmla="*/ 22 w 3165"/>
                <a:gd name="connsiteY3" fmla="*/ 100902 h 100768"/>
              </a:gdLst>
              <a:ahLst/>
              <a:cxnLst>
                <a:cxn ang="0">
                  <a:pos x="connsiteX0" y="connsiteY0"/>
                </a:cxn>
                <a:cxn ang="0">
                  <a:pos x="connsiteX1" y="connsiteY1"/>
                </a:cxn>
                <a:cxn ang="0">
                  <a:pos x="connsiteX2" y="connsiteY2"/>
                </a:cxn>
                <a:cxn ang="0">
                  <a:pos x="connsiteX3" y="connsiteY3"/>
                </a:cxn>
              </a:cxnLst>
              <a:rect l="l" t="t" r="r" b="b"/>
              <a:pathLst>
                <a:path w="3165" h="100768">
                  <a:moveTo>
                    <a:pt x="22" y="22"/>
                  </a:moveTo>
                  <a:lnTo>
                    <a:pt x="3483" y="22"/>
                  </a:lnTo>
                  <a:lnTo>
                    <a:pt x="3483" y="100902"/>
                  </a:lnTo>
                  <a:lnTo>
                    <a:pt x="22" y="100902"/>
                  </a:lnTo>
                  <a:close/>
                </a:path>
              </a:pathLst>
            </a:custGeom>
            <a:solidFill>
              <a:srgbClr val="009AD8"/>
            </a:solidFill>
            <a:ln w="527" cap="flat">
              <a:noFill/>
              <a:prstDash val="solid"/>
              <a:miter/>
            </a:ln>
          </p:spPr>
          <p:txBody>
            <a:bodyPr rtlCol="0" anchor="ctr"/>
            <a:lstStyle/>
            <a:p>
              <a:endParaRPr lang="en-GB"/>
            </a:p>
          </p:txBody>
        </p:sp>
      </p:grpSp>
    </p:spTree>
    <p:extLst>
      <p:ext uri="{BB962C8B-B14F-4D97-AF65-F5344CB8AC3E}">
        <p14:creationId xmlns:p14="http://schemas.microsoft.com/office/powerpoint/2010/main" val="1013488886"/>
      </p:ext>
    </p:extLst>
  </p:cSld>
  <p:clrMap bg1="lt1" tx1="dk1" bg2="lt2" tx2="dk2" accent1="accent1" accent2="accent2" accent3="accent3" accent4="accent4" accent5="accent5" accent6="accent6" hlink="hlink" folHlink="folHlink"/>
  <p:sldLayoutIdLst>
    <p:sldLayoutId id="2147485212" r:id="rId1"/>
    <p:sldLayoutId id="2147485213" r:id="rId2"/>
    <p:sldLayoutId id="2147485214" r:id="rId3"/>
    <p:sldLayoutId id="2147485215" r:id="rId4"/>
    <p:sldLayoutId id="2147485216" r:id="rId5"/>
    <p:sldLayoutId id="2147485217" r:id="rId6"/>
    <p:sldLayoutId id="2147485218" r:id="rId7"/>
    <p:sldLayoutId id="2147485219" r:id="rId8"/>
    <p:sldLayoutId id="2147485220" r:id="rId9"/>
    <p:sldLayoutId id="2147485221" r:id="rId10"/>
    <p:sldLayoutId id="2147485222" r:id="rId11"/>
    <p:sldLayoutId id="2147485223" r:id="rId12"/>
    <p:sldLayoutId id="2147485224" r:id="rId13"/>
    <p:sldLayoutId id="2147485225" r:id="rId14"/>
    <p:sldLayoutId id="2147485226" r:id="rId15"/>
    <p:sldLayoutId id="2147485227" r:id="rId16"/>
    <p:sldLayoutId id="2147485228" r:id="rId17"/>
    <p:sldLayoutId id="2147485229" r:id="rId18"/>
    <p:sldLayoutId id="2147485230" r:id="rId19"/>
    <p:sldLayoutId id="2147485231" r:id="rId20"/>
    <p:sldLayoutId id="2147485232" r:id="rId21"/>
    <p:sldLayoutId id="2147485233" r:id="rId22"/>
    <p:sldLayoutId id="2147485234" r:id="rId23"/>
    <p:sldLayoutId id="2147485235" r:id="rId24"/>
    <p:sldLayoutId id="2147485236" r:id="rId25"/>
    <p:sldLayoutId id="2147485237" r:id="rId26"/>
    <p:sldLayoutId id="2147485238" r:id="rId27"/>
    <p:sldLayoutId id="2147485240" r:id="rId28"/>
    <p:sldLayoutId id="2147485241" r:id="rId29"/>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spcBef>
          <a:spcPct val="20000"/>
        </a:spcBef>
        <a:buClr>
          <a:schemeClr val="accent1"/>
        </a:buClr>
        <a:buFont typeface="Verdana" pitchFamily="34" charset="0"/>
        <a:buChar char="•"/>
        <a:defRPr sz="1800" kern="1200">
          <a:solidFill>
            <a:schemeClr val="accent2"/>
          </a:solidFill>
          <a:latin typeface="+mn-lt"/>
          <a:ea typeface="+mn-ea"/>
          <a:cs typeface="+mn-cs"/>
        </a:defRPr>
      </a:lvl1pPr>
      <a:lvl2pPr marL="536575" indent="-271463" algn="l" defTabSz="914400" rtl="0" eaLnBrk="1" latinLnBrk="0" hangingPunct="1">
        <a:spcBef>
          <a:spcPct val="20000"/>
        </a:spcBef>
        <a:buClr>
          <a:srgbClr val="72B5CC"/>
        </a:buClr>
        <a:buFont typeface="Verdana" pitchFamily="34" charset="0"/>
        <a:buChar char="•"/>
        <a:defRPr sz="1600" kern="1200">
          <a:solidFill>
            <a:schemeClr val="accent2"/>
          </a:solidFill>
          <a:latin typeface="+mn-lt"/>
          <a:ea typeface="+mn-ea"/>
          <a:cs typeface="+mn-cs"/>
        </a:defRPr>
      </a:lvl2pPr>
      <a:lvl3pPr marL="808038" indent="-271463" algn="l" defTabSz="914400" rtl="0" eaLnBrk="1" latinLnBrk="0" hangingPunct="1">
        <a:spcBef>
          <a:spcPct val="20000"/>
        </a:spcBef>
        <a:buClr>
          <a:srgbClr val="007C92"/>
        </a:buClr>
        <a:buFont typeface="Verdana" pitchFamily="34" charset="0"/>
        <a:buChar char="•"/>
        <a:defRPr sz="1400" kern="1200">
          <a:solidFill>
            <a:schemeClr val="accent2"/>
          </a:solidFill>
          <a:latin typeface="+mn-lt"/>
          <a:ea typeface="+mn-ea"/>
          <a:cs typeface="+mn-cs"/>
        </a:defRPr>
      </a:lvl3pPr>
      <a:lvl4pPr marL="985838" indent="-177800" algn="l" defTabSz="914400" rtl="0" eaLnBrk="1" latinLnBrk="0" hangingPunct="1">
        <a:spcBef>
          <a:spcPct val="20000"/>
        </a:spcBef>
        <a:buClr>
          <a:srgbClr val="000000"/>
        </a:buClr>
        <a:buFont typeface="Verdana" pitchFamily="34" charset="0"/>
        <a:buChar char="•"/>
        <a:defRPr sz="1200" kern="1200">
          <a:solidFill>
            <a:schemeClr val="accent2"/>
          </a:solidFill>
          <a:latin typeface="+mn-lt"/>
          <a:ea typeface="+mn-ea"/>
          <a:cs typeface="+mn-cs"/>
        </a:defRPr>
      </a:lvl4pPr>
      <a:lvl5pPr marL="1257300" indent="-184150" algn="l" defTabSz="914400" rtl="0" eaLnBrk="1" latinLnBrk="0" hangingPunct="1">
        <a:spcBef>
          <a:spcPct val="20000"/>
        </a:spcBef>
        <a:buClr>
          <a:srgbClr val="000000"/>
        </a:buClr>
        <a:buFont typeface="Verdana" pitchFamily="34" charset="0"/>
        <a:buChar char="•"/>
        <a:defRPr sz="11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4338" y="123826"/>
            <a:ext cx="7326312" cy="74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414338" y="1214438"/>
            <a:ext cx="7467600" cy="322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Pladsholder til sidefod 11"/>
          <p:cNvSpPr>
            <a:spLocks noGrp="1"/>
          </p:cNvSpPr>
          <p:nvPr>
            <p:ph type="ftr" sz="quarter" idx="3"/>
          </p:nvPr>
        </p:nvSpPr>
        <p:spPr>
          <a:xfrm>
            <a:off x="414338" y="4742695"/>
            <a:ext cx="5688012" cy="276999"/>
          </a:xfrm>
          <a:prstGeom prst="rect">
            <a:avLst/>
          </a:prstGeom>
        </p:spPr>
        <p:txBody>
          <a:bodyPr wrap="square" lIns="0" tIns="0" rIns="0" bIns="0" anchor="b">
            <a:spAutoFit/>
          </a:bodyPr>
          <a:lstStyle>
            <a:lvl1pPr>
              <a:defRPr sz="900">
                <a:latin typeface="Verdana" charset="0"/>
                <a:ea typeface="ＭＳ Ｐゴシック" charset="0"/>
                <a:cs typeface="+mn-cs"/>
              </a:defRPr>
            </a:lvl1pPr>
          </a:lstStyle>
          <a:p>
            <a:pPr>
              <a:defRPr/>
            </a:pPr>
            <a:r>
              <a:rPr lang="en-US">
                <a:solidFill>
                  <a:srgbClr val="001965"/>
                </a:solidFill>
              </a:rPr>
              <a:t>_____________________________________________________________________________References</a:t>
            </a:r>
            <a:endParaRPr lang="en-GB">
              <a:solidFill>
                <a:srgbClr val="001965"/>
              </a:solidFill>
            </a:endParaRPr>
          </a:p>
        </p:txBody>
      </p:sp>
      <p:sp>
        <p:nvSpPr>
          <p:cNvPr id="10" name="Pladsholder til dato 9"/>
          <p:cNvSpPr>
            <a:spLocks noGrp="1"/>
          </p:cNvSpPr>
          <p:nvPr>
            <p:ph type="dt" sz="half" idx="2"/>
          </p:nvPr>
        </p:nvSpPr>
        <p:spPr>
          <a:xfrm>
            <a:off x="7164393" y="195263"/>
            <a:ext cx="1417637" cy="144462"/>
          </a:xfrm>
          <a:prstGeom prst="rect">
            <a:avLst/>
          </a:prstGeom>
        </p:spPr>
        <p:txBody>
          <a:bodyPr lIns="0" tIns="0" rIns="0" bIns="0" anchor="ctr"/>
          <a:lstStyle>
            <a:lvl1pPr algn="r">
              <a:defRPr sz="900">
                <a:solidFill>
                  <a:schemeClr val="accent6"/>
                </a:solidFill>
                <a:latin typeface="Verdana" charset="0"/>
                <a:ea typeface="ＭＳ Ｐゴシック" charset="0"/>
                <a:cs typeface="+mn-cs"/>
              </a:defRPr>
            </a:lvl1pPr>
          </a:lstStyle>
          <a:p>
            <a:pPr>
              <a:defRPr/>
            </a:pPr>
            <a:endParaRPr lang="en-GB">
              <a:solidFill>
                <a:srgbClr val="82786F"/>
              </a:solidFill>
            </a:endParaRPr>
          </a:p>
        </p:txBody>
      </p:sp>
      <p:sp>
        <p:nvSpPr>
          <p:cNvPr id="11" name="Pladsholder til diasnummer 12"/>
          <p:cNvSpPr>
            <a:spLocks noGrp="1"/>
          </p:cNvSpPr>
          <p:nvPr>
            <p:ph type="sldNum" sz="quarter" idx="4"/>
          </p:nvPr>
        </p:nvSpPr>
        <p:spPr>
          <a:xfrm>
            <a:off x="8582025" y="195263"/>
            <a:ext cx="287338" cy="144462"/>
          </a:xfrm>
          <a:prstGeom prst="rect">
            <a:avLst/>
          </a:prstGeom>
        </p:spPr>
        <p:txBody>
          <a:bodyPr lIns="0" tIns="0" rIns="0" bIns="0" anchor="ctr"/>
          <a:lstStyle>
            <a:lvl1pPr algn="r">
              <a:defRPr sz="900">
                <a:solidFill>
                  <a:srgbClr val="82786F"/>
                </a:solidFill>
                <a:latin typeface="Verdana" charset="0"/>
                <a:ea typeface="ＭＳ Ｐゴシック" charset="0"/>
                <a:cs typeface="+mn-cs"/>
              </a:defRPr>
            </a:lvl1pPr>
          </a:lstStyle>
          <a:p>
            <a:pPr>
              <a:defRPr/>
            </a:pPr>
            <a:fld id="{E5C68B6E-AB51-40BC-B651-42CA52533355}" type="slidenum">
              <a:rPr lang="en-GB"/>
              <a:pPr>
                <a:defRPr/>
              </a:pPr>
              <a:t>‹#›</a:t>
            </a:fld>
            <a:endParaRPr lang="en-GB" dirty="0"/>
          </a:p>
        </p:txBody>
      </p:sp>
      <p:pic>
        <p:nvPicPr>
          <p:cNvPr id="1031" name="Picture 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027990" y="4411682"/>
            <a:ext cx="9366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7676873"/>
      </p:ext>
    </p:extLst>
  </p:cSld>
  <p:clrMap bg1="lt1" tx1="dk1" bg2="lt2" tx2="dk2" accent1="accent1" accent2="accent2" accent3="accent3" accent4="accent4" accent5="accent5" accent6="accent6" hlink="hlink" folHlink="folHlink"/>
  <p:sldLayoutIdLst>
    <p:sldLayoutId id="2147485289" r:id="rId1"/>
    <p:sldLayoutId id="2147485290" r:id="rId2"/>
    <p:sldLayoutId id="2147485291" r:id="rId3"/>
    <p:sldLayoutId id="2147485292" r:id="rId4"/>
    <p:sldLayoutId id="2147485293" r:id="rId5"/>
    <p:sldLayoutId id="2147485294" r:id="rId6"/>
    <p:sldLayoutId id="2147485295" r:id="rId7"/>
    <p:sldLayoutId id="2147485296" r:id="rId8"/>
    <p:sldLayoutId id="2147485297" r:id="rId9"/>
    <p:sldLayoutId id="2147485438" r:id="rId10"/>
  </p:sldLayoutIdLst>
  <p:hf hdr="0"/>
  <p:txStyles>
    <p:titleStyle>
      <a:lvl1pPr algn="l" defTabSz="981075" rtl="0" eaLnBrk="0" fontAlgn="base" hangingPunct="0">
        <a:spcBef>
          <a:spcPct val="0"/>
        </a:spcBef>
        <a:spcAft>
          <a:spcPct val="0"/>
        </a:spcAft>
        <a:defRPr sz="3000" b="1">
          <a:solidFill>
            <a:srgbClr val="001965"/>
          </a:solidFill>
          <a:latin typeface="+mj-lt"/>
          <a:ea typeface="ＭＳ Ｐゴシック" charset="0"/>
          <a:cs typeface="+mj-cs"/>
        </a:defRPr>
      </a:lvl1pPr>
      <a:lvl2pPr algn="l" defTabSz="981075" rtl="0" eaLnBrk="0" fontAlgn="base" hangingPunct="0">
        <a:spcBef>
          <a:spcPct val="0"/>
        </a:spcBef>
        <a:spcAft>
          <a:spcPct val="0"/>
        </a:spcAft>
        <a:defRPr sz="3000" b="1">
          <a:solidFill>
            <a:srgbClr val="001965"/>
          </a:solidFill>
          <a:latin typeface="Verdana" pitchFamily="34" charset="0"/>
          <a:ea typeface="ＭＳ Ｐゴシック" charset="0"/>
        </a:defRPr>
      </a:lvl2pPr>
      <a:lvl3pPr algn="l" defTabSz="981075" rtl="0" eaLnBrk="0" fontAlgn="base" hangingPunct="0">
        <a:spcBef>
          <a:spcPct val="0"/>
        </a:spcBef>
        <a:spcAft>
          <a:spcPct val="0"/>
        </a:spcAft>
        <a:defRPr sz="3000" b="1">
          <a:solidFill>
            <a:srgbClr val="001965"/>
          </a:solidFill>
          <a:latin typeface="Verdana" pitchFamily="34" charset="0"/>
          <a:ea typeface="ＭＳ Ｐゴシック" charset="0"/>
        </a:defRPr>
      </a:lvl3pPr>
      <a:lvl4pPr algn="l" defTabSz="981075" rtl="0" eaLnBrk="0" fontAlgn="base" hangingPunct="0">
        <a:spcBef>
          <a:spcPct val="0"/>
        </a:spcBef>
        <a:spcAft>
          <a:spcPct val="0"/>
        </a:spcAft>
        <a:defRPr sz="3000" b="1">
          <a:solidFill>
            <a:srgbClr val="001965"/>
          </a:solidFill>
          <a:latin typeface="Verdana" pitchFamily="34" charset="0"/>
          <a:ea typeface="ＭＳ Ｐゴシック" charset="0"/>
        </a:defRPr>
      </a:lvl4pPr>
      <a:lvl5pPr algn="l" defTabSz="981075" rtl="0" eaLnBrk="0" fontAlgn="base" hangingPunct="0">
        <a:spcBef>
          <a:spcPct val="0"/>
        </a:spcBef>
        <a:spcAft>
          <a:spcPct val="0"/>
        </a:spcAft>
        <a:defRPr sz="3000" b="1">
          <a:solidFill>
            <a:srgbClr val="001965"/>
          </a:solidFill>
          <a:latin typeface="Verdana" pitchFamily="34" charset="0"/>
          <a:ea typeface="ＭＳ Ｐゴシック" charset="0"/>
        </a:defRPr>
      </a:lvl5pPr>
      <a:lvl6pPr marL="457200" algn="l" defTabSz="981075" rtl="0" eaLnBrk="1" fontAlgn="base" hangingPunct="1">
        <a:spcBef>
          <a:spcPct val="0"/>
        </a:spcBef>
        <a:spcAft>
          <a:spcPct val="0"/>
        </a:spcAft>
        <a:defRPr sz="3000" b="1">
          <a:solidFill>
            <a:srgbClr val="001965"/>
          </a:solidFill>
          <a:latin typeface="Verdana" pitchFamily="34" charset="0"/>
        </a:defRPr>
      </a:lvl6pPr>
      <a:lvl7pPr marL="914400" algn="l" defTabSz="981075" rtl="0" eaLnBrk="1" fontAlgn="base" hangingPunct="1">
        <a:spcBef>
          <a:spcPct val="0"/>
        </a:spcBef>
        <a:spcAft>
          <a:spcPct val="0"/>
        </a:spcAft>
        <a:defRPr sz="3000" b="1">
          <a:solidFill>
            <a:srgbClr val="001965"/>
          </a:solidFill>
          <a:latin typeface="Verdana" pitchFamily="34" charset="0"/>
        </a:defRPr>
      </a:lvl7pPr>
      <a:lvl8pPr marL="1371600" algn="l" defTabSz="981075" rtl="0" eaLnBrk="1" fontAlgn="base" hangingPunct="1">
        <a:spcBef>
          <a:spcPct val="0"/>
        </a:spcBef>
        <a:spcAft>
          <a:spcPct val="0"/>
        </a:spcAft>
        <a:defRPr sz="3000" b="1">
          <a:solidFill>
            <a:srgbClr val="001965"/>
          </a:solidFill>
          <a:latin typeface="Verdana" pitchFamily="34" charset="0"/>
        </a:defRPr>
      </a:lvl8pPr>
      <a:lvl9pPr marL="1828800" algn="l" defTabSz="981075" rtl="0" eaLnBrk="1" fontAlgn="base" hangingPunct="1">
        <a:spcBef>
          <a:spcPct val="0"/>
        </a:spcBef>
        <a:spcAft>
          <a:spcPct val="0"/>
        </a:spcAft>
        <a:defRPr sz="3000" b="1">
          <a:solidFill>
            <a:srgbClr val="001965"/>
          </a:solidFill>
          <a:latin typeface="Verdana" pitchFamily="34" charset="0"/>
        </a:defRPr>
      </a:lvl9pPr>
    </p:titleStyle>
    <p:bodyStyle>
      <a:lvl1pPr marL="287338" indent="-287338" algn="l" defTabSz="981075" rtl="0" eaLnBrk="0" fontAlgn="base" hangingPunct="0">
        <a:spcBef>
          <a:spcPct val="40000"/>
        </a:spcBef>
        <a:spcAft>
          <a:spcPct val="0"/>
        </a:spcAft>
        <a:buClr>
          <a:srgbClr val="009FDA"/>
        </a:buClr>
        <a:buSzPct val="120000"/>
        <a:buFont typeface="Wingdings" pitchFamily="2" charset="2"/>
        <a:buChar char="§"/>
        <a:defRPr sz="2000">
          <a:solidFill>
            <a:srgbClr val="001965"/>
          </a:solidFill>
          <a:latin typeface="+mn-lt"/>
          <a:ea typeface="ＭＳ Ｐゴシック" charset="0"/>
          <a:cs typeface="+mn-cs"/>
        </a:defRPr>
      </a:lvl1pPr>
      <a:lvl2pPr marL="738188" indent="-269875" algn="l" defTabSz="981075" rtl="0" eaLnBrk="0" fontAlgn="base" hangingPunct="0">
        <a:spcBef>
          <a:spcPct val="10000"/>
        </a:spcBef>
        <a:spcAft>
          <a:spcPct val="20000"/>
        </a:spcAft>
        <a:buClr>
          <a:srgbClr val="001965"/>
        </a:buClr>
        <a:buSzPct val="120000"/>
        <a:buFont typeface="Wingdings" pitchFamily="2" charset="2"/>
        <a:buChar char="§"/>
        <a:defRPr>
          <a:solidFill>
            <a:srgbClr val="001965"/>
          </a:solidFill>
          <a:latin typeface="+mn-lt"/>
          <a:ea typeface="ＭＳ Ｐゴシック" charset="0"/>
        </a:defRPr>
      </a:lvl2pPr>
      <a:lvl3pPr marL="1227138" indent="-274638" algn="l" defTabSz="981075" rtl="0" eaLnBrk="0" fontAlgn="base" hangingPunct="0">
        <a:spcBef>
          <a:spcPct val="10000"/>
        </a:spcBef>
        <a:spcAft>
          <a:spcPct val="20000"/>
        </a:spcAft>
        <a:buClr>
          <a:srgbClr val="C81F49"/>
        </a:buClr>
        <a:buSzPct val="120000"/>
        <a:buFont typeface="Wingdings" pitchFamily="2" charset="2"/>
        <a:buChar char="§"/>
        <a:defRPr sz="1600">
          <a:solidFill>
            <a:srgbClr val="001965"/>
          </a:solidFill>
          <a:latin typeface="+mn-lt"/>
          <a:ea typeface="ＭＳ Ｐゴシック" charset="0"/>
        </a:defRPr>
      </a:lvl3pPr>
      <a:lvl4pPr marL="1708150" indent="-293688" algn="l" defTabSz="981075" rtl="0" eaLnBrk="0" fontAlgn="base" hangingPunct="0">
        <a:spcBef>
          <a:spcPct val="10000"/>
        </a:spcBef>
        <a:spcAft>
          <a:spcPct val="20000"/>
        </a:spcAft>
        <a:buClr>
          <a:srgbClr val="F58220"/>
        </a:buClr>
        <a:buSzPct val="120000"/>
        <a:buFont typeface="Wingdings" pitchFamily="2" charset="2"/>
        <a:buChar char="§"/>
        <a:defRPr sz="1600">
          <a:solidFill>
            <a:srgbClr val="001965"/>
          </a:solidFill>
          <a:latin typeface="+mn-lt"/>
          <a:ea typeface="ＭＳ Ｐゴシック" charset="0"/>
        </a:defRPr>
      </a:lvl4pPr>
      <a:lvl5pPr marL="2176463" indent="-303213" algn="l" defTabSz="981075" rtl="0" eaLnBrk="0" fontAlgn="base" hangingPunct="0">
        <a:spcBef>
          <a:spcPct val="10000"/>
        </a:spcBef>
        <a:spcAft>
          <a:spcPct val="20000"/>
        </a:spcAft>
        <a:buClr>
          <a:srgbClr val="00AF41"/>
        </a:buClr>
        <a:buSzPct val="120000"/>
        <a:buFont typeface="Wingdings" pitchFamily="2" charset="2"/>
        <a:buChar char="§"/>
        <a:defRPr sz="1600">
          <a:solidFill>
            <a:srgbClr val="001965"/>
          </a:solidFill>
          <a:latin typeface="+mn-lt"/>
          <a:ea typeface="ＭＳ Ｐゴシック" charset="0"/>
        </a:defRPr>
      </a:lvl5pPr>
      <a:lvl6pPr marL="2633663" indent="-303213" algn="l" defTabSz="981075" rtl="0" eaLnBrk="1" fontAlgn="base" hangingPunct="1">
        <a:spcBef>
          <a:spcPct val="10000"/>
        </a:spcBef>
        <a:spcAft>
          <a:spcPct val="20000"/>
        </a:spcAft>
        <a:buClr>
          <a:schemeClr val="hlink"/>
        </a:buClr>
        <a:buSzPct val="120000"/>
        <a:buChar char="•"/>
        <a:defRPr>
          <a:solidFill>
            <a:srgbClr val="001965"/>
          </a:solidFill>
          <a:latin typeface="+mn-lt"/>
        </a:defRPr>
      </a:lvl6pPr>
      <a:lvl7pPr marL="3090863" indent="-303213" algn="l" defTabSz="981075" rtl="0" eaLnBrk="1" fontAlgn="base" hangingPunct="1">
        <a:spcBef>
          <a:spcPct val="10000"/>
        </a:spcBef>
        <a:spcAft>
          <a:spcPct val="20000"/>
        </a:spcAft>
        <a:buClr>
          <a:schemeClr val="hlink"/>
        </a:buClr>
        <a:buSzPct val="120000"/>
        <a:buChar char="•"/>
        <a:defRPr>
          <a:solidFill>
            <a:srgbClr val="001965"/>
          </a:solidFill>
          <a:latin typeface="+mn-lt"/>
        </a:defRPr>
      </a:lvl7pPr>
      <a:lvl8pPr marL="3548063" indent="-303213" algn="l" defTabSz="981075" rtl="0" eaLnBrk="1" fontAlgn="base" hangingPunct="1">
        <a:spcBef>
          <a:spcPct val="10000"/>
        </a:spcBef>
        <a:spcAft>
          <a:spcPct val="20000"/>
        </a:spcAft>
        <a:buClr>
          <a:schemeClr val="hlink"/>
        </a:buClr>
        <a:buSzPct val="120000"/>
        <a:buChar char="•"/>
        <a:defRPr>
          <a:solidFill>
            <a:srgbClr val="001965"/>
          </a:solidFill>
          <a:latin typeface="+mn-lt"/>
        </a:defRPr>
      </a:lvl8pPr>
      <a:lvl9pPr marL="4005263" indent="-303213" algn="l" defTabSz="981075" rtl="0" eaLnBrk="1" fontAlgn="base" hangingPunct="1">
        <a:spcBef>
          <a:spcPct val="10000"/>
        </a:spcBef>
        <a:spcAft>
          <a:spcPct val="20000"/>
        </a:spcAft>
        <a:buClr>
          <a:schemeClr val="hlink"/>
        </a:buClr>
        <a:buSzPct val="120000"/>
        <a:buChar char="•"/>
        <a:defRPr>
          <a:solidFill>
            <a:srgbClr val="00196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4338" y="123857"/>
            <a:ext cx="7326312" cy="74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414338" y="1214471"/>
            <a:ext cx="7467600" cy="322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Pladsholder til sidefod 11"/>
          <p:cNvSpPr>
            <a:spLocks noGrp="1"/>
          </p:cNvSpPr>
          <p:nvPr>
            <p:ph type="ftr" sz="quarter" idx="3"/>
          </p:nvPr>
        </p:nvSpPr>
        <p:spPr>
          <a:xfrm>
            <a:off x="414339" y="4742725"/>
            <a:ext cx="5688012" cy="276999"/>
          </a:xfrm>
          <a:prstGeom prst="rect">
            <a:avLst/>
          </a:prstGeom>
        </p:spPr>
        <p:txBody>
          <a:bodyPr wrap="square" lIns="0" tIns="0" rIns="0" bIns="0" anchor="b">
            <a:spAutoFit/>
          </a:bodyPr>
          <a:lstStyle>
            <a:lvl1pPr>
              <a:defRPr sz="900">
                <a:solidFill>
                  <a:srgbClr val="001965"/>
                </a:solidFill>
                <a:latin typeface="Verdana" charset="0"/>
                <a:ea typeface="ＭＳ Ｐゴシック" charset="0"/>
                <a:cs typeface="+mn-cs"/>
              </a:defRPr>
            </a:lvl1pPr>
          </a:lstStyle>
          <a:p>
            <a:pPr>
              <a:defRPr/>
            </a:pPr>
            <a:r>
              <a:rPr lang="en-US"/>
              <a:t>_____________________________________________________________________________References</a:t>
            </a:r>
            <a:endParaRPr lang="en-GB"/>
          </a:p>
        </p:txBody>
      </p:sp>
      <p:sp>
        <p:nvSpPr>
          <p:cNvPr id="10" name="Pladsholder til dato 9"/>
          <p:cNvSpPr>
            <a:spLocks noGrp="1"/>
          </p:cNvSpPr>
          <p:nvPr>
            <p:ph type="dt" sz="half" idx="2"/>
          </p:nvPr>
        </p:nvSpPr>
        <p:spPr>
          <a:xfrm>
            <a:off x="7164478" y="195264"/>
            <a:ext cx="1417637" cy="144462"/>
          </a:xfrm>
          <a:prstGeom prst="rect">
            <a:avLst/>
          </a:prstGeom>
        </p:spPr>
        <p:txBody>
          <a:bodyPr lIns="0" tIns="0" rIns="0" bIns="0" anchor="ctr"/>
          <a:lstStyle>
            <a:lvl1pPr algn="r">
              <a:defRPr sz="900">
                <a:solidFill>
                  <a:srgbClr val="82786F"/>
                </a:solidFill>
                <a:latin typeface="Verdana" charset="0"/>
                <a:ea typeface="ＭＳ Ｐゴシック" charset="0"/>
                <a:cs typeface="+mn-cs"/>
              </a:defRPr>
            </a:lvl1pPr>
          </a:lstStyle>
          <a:p>
            <a:pPr>
              <a:defRPr/>
            </a:pPr>
            <a:endParaRPr lang="en-GB"/>
          </a:p>
        </p:txBody>
      </p:sp>
      <p:sp>
        <p:nvSpPr>
          <p:cNvPr id="11" name="Pladsholder til diasnummer 12"/>
          <p:cNvSpPr>
            <a:spLocks noGrp="1"/>
          </p:cNvSpPr>
          <p:nvPr>
            <p:ph type="sldNum" sz="quarter" idx="4"/>
          </p:nvPr>
        </p:nvSpPr>
        <p:spPr>
          <a:xfrm>
            <a:off x="8582031" y="195264"/>
            <a:ext cx="287338" cy="144462"/>
          </a:xfrm>
          <a:prstGeom prst="rect">
            <a:avLst/>
          </a:prstGeom>
        </p:spPr>
        <p:txBody>
          <a:bodyPr lIns="0" tIns="0" rIns="0" bIns="0" anchor="ctr"/>
          <a:lstStyle>
            <a:lvl1pPr algn="r">
              <a:defRPr sz="900">
                <a:solidFill>
                  <a:srgbClr val="82786F"/>
                </a:solidFill>
                <a:latin typeface="Verdana" charset="0"/>
                <a:ea typeface="ＭＳ Ｐゴシック" charset="0"/>
                <a:cs typeface="+mn-cs"/>
              </a:defRPr>
            </a:lvl1pPr>
          </a:lstStyle>
          <a:p>
            <a:pPr>
              <a:defRPr/>
            </a:pPr>
            <a:fld id="{F17648C9-9988-424B-A1B5-F916712097E5}" type="slidenum">
              <a:rPr lang="en-GB"/>
              <a:pPr>
                <a:defRPr/>
              </a:pPr>
              <a:t>‹#›</a:t>
            </a:fld>
            <a:endParaRPr lang="en-GB" dirty="0"/>
          </a:p>
        </p:txBody>
      </p:sp>
      <p:pic>
        <p:nvPicPr>
          <p:cNvPr id="9223" name="Picture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028082" y="4411663"/>
            <a:ext cx="9366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5315894"/>
      </p:ext>
    </p:extLst>
  </p:cSld>
  <p:clrMap bg1="lt1" tx1="dk1" bg2="lt2" tx2="dk2" accent1="accent1" accent2="accent2" accent3="accent3" accent4="accent4" accent5="accent5" accent6="accent6" hlink="hlink" folHlink="folHlink"/>
  <p:sldLayoutIdLst>
    <p:sldLayoutId id="2147485300" r:id="rId1"/>
    <p:sldLayoutId id="2147485301" r:id="rId2"/>
    <p:sldLayoutId id="2147485302" r:id="rId3"/>
    <p:sldLayoutId id="2147485303" r:id="rId4"/>
    <p:sldLayoutId id="2147485304" r:id="rId5"/>
    <p:sldLayoutId id="2147485305" r:id="rId6"/>
    <p:sldLayoutId id="2147485306" r:id="rId7"/>
    <p:sldLayoutId id="2147485307" r:id="rId8"/>
  </p:sldLayoutIdLst>
  <p:hf sldNum="0" hdr="0" ftr="0" dt="0"/>
  <p:txStyles>
    <p:titleStyle>
      <a:lvl1pPr algn="l" defTabSz="980018" rtl="0" eaLnBrk="0" fontAlgn="base" hangingPunct="0">
        <a:spcBef>
          <a:spcPct val="0"/>
        </a:spcBef>
        <a:spcAft>
          <a:spcPct val="0"/>
        </a:spcAft>
        <a:defRPr sz="3000" b="1">
          <a:solidFill>
            <a:srgbClr val="001965"/>
          </a:solidFill>
          <a:latin typeface="+mj-lt"/>
          <a:ea typeface="ＭＳ Ｐゴシック" charset="0"/>
          <a:cs typeface="+mj-cs"/>
        </a:defRPr>
      </a:lvl1pPr>
      <a:lvl2pPr algn="l" defTabSz="980018" rtl="0" eaLnBrk="0" fontAlgn="base" hangingPunct="0">
        <a:spcBef>
          <a:spcPct val="0"/>
        </a:spcBef>
        <a:spcAft>
          <a:spcPct val="0"/>
        </a:spcAft>
        <a:defRPr sz="3000" b="1">
          <a:solidFill>
            <a:srgbClr val="001965"/>
          </a:solidFill>
          <a:latin typeface="Verdana" pitchFamily="34" charset="0"/>
          <a:ea typeface="ＭＳ Ｐゴシック" charset="0"/>
        </a:defRPr>
      </a:lvl2pPr>
      <a:lvl3pPr algn="l" defTabSz="980018" rtl="0" eaLnBrk="0" fontAlgn="base" hangingPunct="0">
        <a:spcBef>
          <a:spcPct val="0"/>
        </a:spcBef>
        <a:spcAft>
          <a:spcPct val="0"/>
        </a:spcAft>
        <a:defRPr sz="3000" b="1">
          <a:solidFill>
            <a:srgbClr val="001965"/>
          </a:solidFill>
          <a:latin typeface="Verdana" pitchFamily="34" charset="0"/>
          <a:ea typeface="ＭＳ Ｐゴシック" charset="0"/>
        </a:defRPr>
      </a:lvl3pPr>
      <a:lvl4pPr algn="l" defTabSz="980018" rtl="0" eaLnBrk="0" fontAlgn="base" hangingPunct="0">
        <a:spcBef>
          <a:spcPct val="0"/>
        </a:spcBef>
        <a:spcAft>
          <a:spcPct val="0"/>
        </a:spcAft>
        <a:defRPr sz="3000" b="1">
          <a:solidFill>
            <a:srgbClr val="001965"/>
          </a:solidFill>
          <a:latin typeface="Verdana" pitchFamily="34" charset="0"/>
          <a:ea typeface="ＭＳ Ｐゴシック" charset="0"/>
        </a:defRPr>
      </a:lvl4pPr>
      <a:lvl5pPr algn="l" defTabSz="980018" rtl="0" eaLnBrk="0" fontAlgn="base" hangingPunct="0">
        <a:spcBef>
          <a:spcPct val="0"/>
        </a:spcBef>
        <a:spcAft>
          <a:spcPct val="0"/>
        </a:spcAft>
        <a:defRPr sz="3000" b="1">
          <a:solidFill>
            <a:srgbClr val="001965"/>
          </a:solidFill>
          <a:latin typeface="Verdana" pitchFamily="34" charset="0"/>
          <a:ea typeface="ＭＳ Ｐゴシック" charset="0"/>
        </a:defRPr>
      </a:lvl5pPr>
      <a:lvl6pPr marL="456674" algn="l" defTabSz="980018" rtl="0" eaLnBrk="1" fontAlgn="base" hangingPunct="1">
        <a:spcBef>
          <a:spcPct val="0"/>
        </a:spcBef>
        <a:spcAft>
          <a:spcPct val="0"/>
        </a:spcAft>
        <a:defRPr sz="3000" b="1">
          <a:solidFill>
            <a:srgbClr val="001965"/>
          </a:solidFill>
          <a:latin typeface="Verdana" pitchFamily="34" charset="0"/>
        </a:defRPr>
      </a:lvl6pPr>
      <a:lvl7pPr marL="913410" algn="l" defTabSz="980018" rtl="0" eaLnBrk="1" fontAlgn="base" hangingPunct="1">
        <a:spcBef>
          <a:spcPct val="0"/>
        </a:spcBef>
        <a:spcAft>
          <a:spcPct val="0"/>
        </a:spcAft>
        <a:defRPr sz="3000" b="1">
          <a:solidFill>
            <a:srgbClr val="001965"/>
          </a:solidFill>
          <a:latin typeface="Verdana" pitchFamily="34" charset="0"/>
        </a:defRPr>
      </a:lvl7pPr>
      <a:lvl8pPr marL="1370104" algn="l" defTabSz="980018" rtl="0" eaLnBrk="1" fontAlgn="base" hangingPunct="1">
        <a:spcBef>
          <a:spcPct val="0"/>
        </a:spcBef>
        <a:spcAft>
          <a:spcPct val="0"/>
        </a:spcAft>
        <a:defRPr sz="3000" b="1">
          <a:solidFill>
            <a:srgbClr val="001965"/>
          </a:solidFill>
          <a:latin typeface="Verdana" pitchFamily="34" charset="0"/>
        </a:defRPr>
      </a:lvl8pPr>
      <a:lvl9pPr marL="1826819" algn="l" defTabSz="980018" rtl="0" eaLnBrk="1" fontAlgn="base" hangingPunct="1">
        <a:spcBef>
          <a:spcPct val="0"/>
        </a:spcBef>
        <a:spcAft>
          <a:spcPct val="0"/>
        </a:spcAft>
        <a:defRPr sz="3000" b="1">
          <a:solidFill>
            <a:srgbClr val="001965"/>
          </a:solidFill>
          <a:latin typeface="Verdana" pitchFamily="34" charset="0"/>
        </a:defRPr>
      </a:lvl9pPr>
    </p:titleStyle>
    <p:bodyStyle>
      <a:lvl1pPr marL="287030" indent="-287030" algn="l" defTabSz="980018" rtl="0" eaLnBrk="0" fontAlgn="base" hangingPunct="0">
        <a:spcBef>
          <a:spcPct val="40000"/>
        </a:spcBef>
        <a:spcAft>
          <a:spcPct val="0"/>
        </a:spcAft>
        <a:buClr>
          <a:srgbClr val="009FDA"/>
        </a:buClr>
        <a:buSzPct val="120000"/>
        <a:buFont typeface="Wingdings" pitchFamily="2" charset="2"/>
        <a:buChar char="§"/>
        <a:defRPr sz="2000">
          <a:solidFill>
            <a:srgbClr val="001965"/>
          </a:solidFill>
          <a:latin typeface="+mn-lt"/>
          <a:ea typeface="ＭＳ Ｐゴシック" charset="0"/>
          <a:cs typeface="+mn-cs"/>
        </a:defRPr>
      </a:lvl1pPr>
      <a:lvl2pPr marL="737396" indent="-269609" algn="l" defTabSz="980018" rtl="0" eaLnBrk="0" fontAlgn="base" hangingPunct="0">
        <a:spcBef>
          <a:spcPct val="10000"/>
        </a:spcBef>
        <a:spcAft>
          <a:spcPct val="20000"/>
        </a:spcAft>
        <a:buClr>
          <a:srgbClr val="001965"/>
        </a:buClr>
        <a:buSzPct val="120000"/>
        <a:buFont typeface="Wingdings" pitchFamily="2" charset="2"/>
        <a:buChar char="§"/>
        <a:defRPr>
          <a:solidFill>
            <a:srgbClr val="001965"/>
          </a:solidFill>
          <a:latin typeface="+mn-lt"/>
          <a:ea typeface="ＭＳ Ｐゴシック" charset="0"/>
        </a:defRPr>
      </a:lvl2pPr>
      <a:lvl3pPr marL="1225817" indent="-274373" algn="l" defTabSz="980018" rtl="0" eaLnBrk="0" fontAlgn="base" hangingPunct="0">
        <a:spcBef>
          <a:spcPct val="10000"/>
        </a:spcBef>
        <a:spcAft>
          <a:spcPct val="20000"/>
        </a:spcAft>
        <a:buClr>
          <a:srgbClr val="C81F49"/>
        </a:buClr>
        <a:buSzPct val="120000"/>
        <a:buFont typeface="Wingdings" pitchFamily="2" charset="2"/>
        <a:buChar char="§"/>
        <a:defRPr sz="1600">
          <a:solidFill>
            <a:srgbClr val="001965"/>
          </a:solidFill>
          <a:latin typeface="+mn-lt"/>
          <a:ea typeface="ＭＳ Ｐゴシック" charset="0"/>
        </a:defRPr>
      </a:lvl3pPr>
      <a:lvl4pPr marL="1706300" indent="-293380" algn="l" defTabSz="980018" rtl="0" eaLnBrk="0" fontAlgn="base" hangingPunct="0">
        <a:spcBef>
          <a:spcPct val="10000"/>
        </a:spcBef>
        <a:spcAft>
          <a:spcPct val="20000"/>
        </a:spcAft>
        <a:buClr>
          <a:srgbClr val="F58220"/>
        </a:buClr>
        <a:buSzPct val="120000"/>
        <a:buFont typeface="Wingdings" pitchFamily="2" charset="2"/>
        <a:buChar char="§"/>
        <a:defRPr sz="1600">
          <a:solidFill>
            <a:srgbClr val="001965"/>
          </a:solidFill>
          <a:latin typeface="+mn-lt"/>
          <a:ea typeface="ＭＳ Ｐゴシック" charset="0"/>
        </a:defRPr>
      </a:lvl4pPr>
      <a:lvl5pPr marL="2174087" indent="-302884" algn="l" defTabSz="980018" rtl="0" eaLnBrk="0" fontAlgn="base" hangingPunct="0">
        <a:spcBef>
          <a:spcPct val="10000"/>
        </a:spcBef>
        <a:spcAft>
          <a:spcPct val="20000"/>
        </a:spcAft>
        <a:buClr>
          <a:srgbClr val="00AF41"/>
        </a:buClr>
        <a:buSzPct val="120000"/>
        <a:buFont typeface="Wingdings" pitchFamily="2" charset="2"/>
        <a:buChar char="§"/>
        <a:defRPr sz="1600">
          <a:solidFill>
            <a:srgbClr val="001965"/>
          </a:solidFill>
          <a:latin typeface="+mn-lt"/>
          <a:ea typeface="ＭＳ Ｐゴシック" charset="0"/>
        </a:defRPr>
      </a:lvl5pPr>
      <a:lvl6pPr marL="2630759" indent="-302884" algn="l" defTabSz="980018" rtl="0" eaLnBrk="1" fontAlgn="base" hangingPunct="1">
        <a:spcBef>
          <a:spcPct val="10000"/>
        </a:spcBef>
        <a:spcAft>
          <a:spcPct val="20000"/>
        </a:spcAft>
        <a:buClr>
          <a:schemeClr val="hlink"/>
        </a:buClr>
        <a:buSzPct val="120000"/>
        <a:buChar char="•"/>
        <a:defRPr>
          <a:solidFill>
            <a:srgbClr val="001965"/>
          </a:solidFill>
          <a:latin typeface="+mn-lt"/>
        </a:defRPr>
      </a:lvl6pPr>
      <a:lvl7pPr marL="3087475" indent="-302884" algn="l" defTabSz="980018" rtl="0" eaLnBrk="1" fontAlgn="base" hangingPunct="1">
        <a:spcBef>
          <a:spcPct val="10000"/>
        </a:spcBef>
        <a:spcAft>
          <a:spcPct val="20000"/>
        </a:spcAft>
        <a:buClr>
          <a:schemeClr val="hlink"/>
        </a:buClr>
        <a:buSzPct val="120000"/>
        <a:buChar char="•"/>
        <a:defRPr>
          <a:solidFill>
            <a:srgbClr val="001965"/>
          </a:solidFill>
          <a:latin typeface="+mn-lt"/>
        </a:defRPr>
      </a:lvl7pPr>
      <a:lvl8pPr marL="3544169" indent="-302884" algn="l" defTabSz="980018" rtl="0" eaLnBrk="1" fontAlgn="base" hangingPunct="1">
        <a:spcBef>
          <a:spcPct val="10000"/>
        </a:spcBef>
        <a:spcAft>
          <a:spcPct val="20000"/>
        </a:spcAft>
        <a:buClr>
          <a:schemeClr val="hlink"/>
        </a:buClr>
        <a:buSzPct val="120000"/>
        <a:buChar char="•"/>
        <a:defRPr>
          <a:solidFill>
            <a:srgbClr val="001965"/>
          </a:solidFill>
          <a:latin typeface="+mn-lt"/>
        </a:defRPr>
      </a:lvl8pPr>
      <a:lvl9pPr marL="4000863" indent="-302884" algn="l" defTabSz="980018" rtl="0" eaLnBrk="1" fontAlgn="base" hangingPunct="1">
        <a:spcBef>
          <a:spcPct val="10000"/>
        </a:spcBef>
        <a:spcAft>
          <a:spcPct val="20000"/>
        </a:spcAft>
        <a:buClr>
          <a:schemeClr val="hlink"/>
        </a:buClr>
        <a:buSzPct val="120000"/>
        <a:buChar char="•"/>
        <a:defRPr>
          <a:solidFill>
            <a:srgbClr val="001965"/>
          </a:solidFill>
          <a:latin typeface="+mn-lt"/>
        </a:defRPr>
      </a:lvl9pPr>
    </p:bodyStyle>
    <p:otherStyle>
      <a:defPPr>
        <a:defRPr lang="en-US"/>
      </a:defPPr>
      <a:lvl1pPr marL="0" algn="l" defTabSz="913410" rtl="0" eaLnBrk="1" latinLnBrk="0" hangingPunct="1">
        <a:defRPr sz="1800" kern="1200">
          <a:solidFill>
            <a:schemeClr val="tx1"/>
          </a:solidFill>
          <a:latin typeface="+mn-lt"/>
          <a:ea typeface="+mn-ea"/>
          <a:cs typeface="+mn-cs"/>
        </a:defRPr>
      </a:lvl1pPr>
      <a:lvl2pPr marL="456674" algn="l" defTabSz="913410" rtl="0" eaLnBrk="1" latinLnBrk="0" hangingPunct="1">
        <a:defRPr sz="1800" kern="1200">
          <a:solidFill>
            <a:schemeClr val="tx1"/>
          </a:solidFill>
          <a:latin typeface="+mn-lt"/>
          <a:ea typeface="+mn-ea"/>
          <a:cs typeface="+mn-cs"/>
        </a:defRPr>
      </a:lvl2pPr>
      <a:lvl3pPr marL="913410" algn="l" defTabSz="913410" rtl="0" eaLnBrk="1" latinLnBrk="0" hangingPunct="1">
        <a:defRPr sz="1800" kern="1200">
          <a:solidFill>
            <a:schemeClr val="tx1"/>
          </a:solidFill>
          <a:latin typeface="+mn-lt"/>
          <a:ea typeface="+mn-ea"/>
          <a:cs typeface="+mn-cs"/>
        </a:defRPr>
      </a:lvl3pPr>
      <a:lvl4pPr marL="1370104" algn="l" defTabSz="913410" rtl="0" eaLnBrk="1" latinLnBrk="0" hangingPunct="1">
        <a:defRPr sz="1800" kern="1200">
          <a:solidFill>
            <a:schemeClr val="tx1"/>
          </a:solidFill>
          <a:latin typeface="+mn-lt"/>
          <a:ea typeface="+mn-ea"/>
          <a:cs typeface="+mn-cs"/>
        </a:defRPr>
      </a:lvl4pPr>
      <a:lvl5pPr marL="1826819" algn="l" defTabSz="913410" rtl="0" eaLnBrk="1" latinLnBrk="0" hangingPunct="1">
        <a:defRPr sz="1800" kern="1200">
          <a:solidFill>
            <a:schemeClr val="tx1"/>
          </a:solidFill>
          <a:latin typeface="+mn-lt"/>
          <a:ea typeface="+mn-ea"/>
          <a:cs typeface="+mn-cs"/>
        </a:defRPr>
      </a:lvl5pPr>
      <a:lvl6pPr marL="2283492" algn="l" defTabSz="913410" rtl="0" eaLnBrk="1" latinLnBrk="0" hangingPunct="1">
        <a:defRPr sz="1800" kern="1200">
          <a:solidFill>
            <a:schemeClr val="tx1"/>
          </a:solidFill>
          <a:latin typeface="+mn-lt"/>
          <a:ea typeface="+mn-ea"/>
          <a:cs typeface="+mn-cs"/>
        </a:defRPr>
      </a:lvl6pPr>
      <a:lvl7pPr marL="2740166" algn="l" defTabSz="913410" rtl="0" eaLnBrk="1" latinLnBrk="0" hangingPunct="1">
        <a:defRPr sz="1800" kern="1200">
          <a:solidFill>
            <a:schemeClr val="tx1"/>
          </a:solidFill>
          <a:latin typeface="+mn-lt"/>
          <a:ea typeface="+mn-ea"/>
          <a:cs typeface="+mn-cs"/>
        </a:defRPr>
      </a:lvl7pPr>
      <a:lvl8pPr marL="3196880" algn="l" defTabSz="913410" rtl="0" eaLnBrk="1" latinLnBrk="0" hangingPunct="1">
        <a:defRPr sz="1800" kern="1200">
          <a:solidFill>
            <a:schemeClr val="tx1"/>
          </a:solidFill>
          <a:latin typeface="+mn-lt"/>
          <a:ea typeface="+mn-ea"/>
          <a:cs typeface="+mn-cs"/>
        </a:defRPr>
      </a:lvl8pPr>
      <a:lvl9pPr marL="3653582" algn="l" defTabSz="91341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4338" y="123857"/>
            <a:ext cx="7326312" cy="74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414338" y="1214471"/>
            <a:ext cx="7467600" cy="322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Pladsholder til sidefod 11"/>
          <p:cNvSpPr>
            <a:spLocks noGrp="1"/>
          </p:cNvSpPr>
          <p:nvPr>
            <p:ph type="ftr" sz="quarter" idx="3"/>
          </p:nvPr>
        </p:nvSpPr>
        <p:spPr>
          <a:xfrm>
            <a:off x="414339" y="4742734"/>
            <a:ext cx="5688012" cy="276999"/>
          </a:xfrm>
          <a:prstGeom prst="rect">
            <a:avLst/>
          </a:prstGeom>
        </p:spPr>
        <p:txBody>
          <a:bodyPr wrap="square" lIns="0" tIns="0" rIns="0" bIns="0" anchor="b">
            <a:spAutoFit/>
          </a:bodyPr>
          <a:lstStyle>
            <a:lvl1pPr>
              <a:defRPr sz="900">
                <a:latin typeface="Verdana" charset="0"/>
                <a:ea typeface="ＭＳ Ｐゴシック" charset="0"/>
                <a:cs typeface="+mn-cs"/>
              </a:defRPr>
            </a:lvl1pPr>
          </a:lstStyle>
          <a:p>
            <a:pPr>
              <a:defRPr/>
            </a:pPr>
            <a:r>
              <a:rPr lang="en-US">
                <a:solidFill>
                  <a:srgbClr val="001965"/>
                </a:solidFill>
              </a:rPr>
              <a:t>_____________________________________________________________________________References</a:t>
            </a:r>
            <a:endParaRPr lang="en-GB">
              <a:solidFill>
                <a:srgbClr val="001965"/>
              </a:solidFill>
            </a:endParaRPr>
          </a:p>
        </p:txBody>
      </p:sp>
      <p:sp>
        <p:nvSpPr>
          <p:cNvPr id="10" name="Pladsholder til dato 9"/>
          <p:cNvSpPr>
            <a:spLocks noGrp="1"/>
          </p:cNvSpPr>
          <p:nvPr>
            <p:ph type="dt" sz="half" idx="2"/>
          </p:nvPr>
        </p:nvSpPr>
        <p:spPr>
          <a:xfrm>
            <a:off x="7164478" y="195264"/>
            <a:ext cx="1417637" cy="144462"/>
          </a:xfrm>
          <a:prstGeom prst="rect">
            <a:avLst/>
          </a:prstGeom>
        </p:spPr>
        <p:txBody>
          <a:bodyPr lIns="0" tIns="0" rIns="0" bIns="0" anchor="ctr"/>
          <a:lstStyle>
            <a:lvl1pPr algn="r">
              <a:defRPr sz="900">
                <a:solidFill>
                  <a:schemeClr val="accent6"/>
                </a:solidFill>
                <a:latin typeface="Verdana" charset="0"/>
                <a:ea typeface="ＭＳ Ｐゴシック" charset="0"/>
                <a:cs typeface="+mn-cs"/>
              </a:defRPr>
            </a:lvl1pPr>
          </a:lstStyle>
          <a:p>
            <a:pPr>
              <a:defRPr/>
            </a:pPr>
            <a:endParaRPr lang="en-GB">
              <a:solidFill>
                <a:srgbClr val="82786F"/>
              </a:solidFill>
            </a:endParaRPr>
          </a:p>
        </p:txBody>
      </p:sp>
      <p:sp>
        <p:nvSpPr>
          <p:cNvPr id="11" name="Pladsholder til diasnummer 12"/>
          <p:cNvSpPr>
            <a:spLocks noGrp="1"/>
          </p:cNvSpPr>
          <p:nvPr>
            <p:ph type="sldNum" sz="quarter" idx="4"/>
          </p:nvPr>
        </p:nvSpPr>
        <p:spPr>
          <a:xfrm>
            <a:off x="8582031" y="195264"/>
            <a:ext cx="287338" cy="144462"/>
          </a:xfrm>
          <a:prstGeom prst="rect">
            <a:avLst/>
          </a:prstGeom>
        </p:spPr>
        <p:txBody>
          <a:bodyPr lIns="0" tIns="0" rIns="0" bIns="0" anchor="ctr"/>
          <a:lstStyle>
            <a:lvl1pPr algn="r">
              <a:defRPr sz="900">
                <a:solidFill>
                  <a:srgbClr val="82786F"/>
                </a:solidFill>
                <a:latin typeface="Verdana" charset="0"/>
                <a:ea typeface="ＭＳ Ｐゴシック" charset="0"/>
                <a:cs typeface="+mn-cs"/>
              </a:defRPr>
            </a:lvl1pPr>
          </a:lstStyle>
          <a:p>
            <a:pPr>
              <a:defRPr/>
            </a:pPr>
            <a:fld id="{E5C68B6E-AB51-40BC-B651-42CA52533355}" type="slidenum">
              <a:rPr lang="en-GB"/>
              <a:pPr>
                <a:defRPr/>
              </a:pPr>
              <a:t>‹#›</a:t>
            </a:fld>
            <a:endParaRPr lang="en-GB" dirty="0"/>
          </a:p>
        </p:txBody>
      </p:sp>
      <p:pic>
        <p:nvPicPr>
          <p:cNvPr id="1031" name="Picture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028082" y="4411734"/>
            <a:ext cx="9366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3339310"/>
      </p:ext>
    </p:extLst>
  </p:cSld>
  <p:clrMap bg1="lt1" tx1="dk1" bg2="lt2" tx2="dk2" accent1="accent1" accent2="accent2" accent3="accent3" accent4="accent4" accent5="accent5" accent6="accent6" hlink="hlink" folHlink="folHlink"/>
  <p:sldLayoutIdLst>
    <p:sldLayoutId id="2147485309" r:id="rId1"/>
    <p:sldLayoutId id="2147485310" r:id="rId2"/>
    <p:sldLayoutId id="2147485311" r:id="rId3"/>
    <p:sldLayoutId id="2147485312" r:id="rId4"/>
    <p:sldLayoutId id="2147485313" r:id="rId5"/>
    <p:sldLayoutId id="2147485314" r:id="rId6"/>
    <p:sldLayoutId id="2147485315" r:id="rId7"/>
    <p:sldLayoutId id="2147485316" r:id="rId8"/>
  </p:sldLayoutIdLst>
  <p:hf hdr="0"/>
  <p:txStyles>
    <p:titleStyle>
      <a:lvl1pPr algn="l" defTabSz="980018" rtl="0" eaLnBrk="0" fontAlgn="base" hangingPunct="0">
        <a:spcBef>
          <a:spcPct val="0"/>
        </a:spcBef>
        <a:spcAft>
          <a:spcPct val="0"/>
        </a:spcAft>
        <a:defRPr sz="3000" b="1">
          <a:solidFill>
            <a:srgbClr val="001965"/>
          </a:solidFill>
          <a:latin typeface="+mj-lt"/>
          <a:ea typeface="ＭＳ Ｐゴシック" charset="0"/>
          <a:cs typeface="+mj-cs"/>
        </a:defRPr>
      </a:lvl1pPr>
      <a:lvl2pPr algn="l" defTabSz="980018" rtl="0" eaLnBrk="0" fontAlgn="base" hangingPunct="0">
        <a:spcBef>
          <a:spcPct val="0"/>
        </a:spcBef>
        <a:spcAft>
          <a:spcPct val="0"/>
        </a:spcAft>
        <a:defRPr sz="3000" b="1">
          <a:solidFill>
            <a:srgbClr val="001965"/>
          </a:solidFill>
          <a:latin typeface="Verdana" pitchFamily="34" charset="0"/>
          <a:ea typeface="ＭＳ Ｐゴシック" charset="0"/>
        </a:defRPr>
      </a:lvl2pPr>
      <a:lvl3pPr algn="l" defTabSz="980018" rtl="0" eaLnBrk="0" fontAlgn="base" hangingPunct="0">
        <a:spcBef>
          <a:spcPct val="0"/>
        </a:spcBef>
        <a:spcAft>
          <a:spcPct val="0"/>
        </a:spcAft>
        <a:defRPr sz="3000" b="1">
          <a:solidFill>
            <a:srgbClr val="001965"/>
          </a:solidFill>
          <a:latin typeface="Verdana" pitchFamily="34" charset="0"/>
          <a:ea typeface="ＭＳ Ｐゴシック" charset="0"/>
        </a:defRPr>
      </a:lvl3pPr>
      <a:lvl4pPr algn="l" defTabSz="980018" rtl="0" eaLnBrk="0" fontAlgn="base" hangingPunct="0">
        <a:spcBef>
          <a:spcPct val="0"/>
        </a:spcBef>
        <a:spcAft>
          <a:spcPct val="0"/>
        </a:spcAft>
        <a:defRPr sz="3000" b="1">
          <a:solidFill>
            <a:srgbClr val="001965"/>
          </a:solidFill>
          <a:latin typeface="Verdana" pitchFamily="34" charset="0"/>
          <a:ea typeface="ＭＳ Ｐゴシック" charset="0"/>
        </a:defRPr>
      </a:lvl4pPr>
      <a:lvl5pPr algn="l" defTabSz="980018" rtl="0" eaLnBrk="0" fontAlgn="base" hangingPunct="0">
        <a:spcBef>
          <a:spcPct val="0"/>
        </a:spcBef>
        <a:spcAft>
          <a:spcPct val="0"/>
        </a:spcAft>
        <a:defRPr sz="3000" b="1">
          <a:solidFill>
            <a:srgbClr val="001965"/>
          </a:solidFill>
          <a:latin typeface="Verdana" pitchFamily="34" charset="0"/>
          <a:ea typeface="ＭＳ Ｐゴシック" charset="0"/>
        </a:defRPr>
      </a:lvl5pPr>
      <a:lvl6pPr marL="456674" algn="l" defTabSz="980018" rtl="0" eaLnBrk="1" fontAlgn="base" hangingPunct="1">
        <a:spcBef>
          <a:spcPct val="0"/>
        </a:spcBef>
        <a:spcAft>
          <a:spcPct val="0"/>
        </a:spcAft>
        <a:defRPr sz="3000" b="1">
          <a:solidFill>
            <a:srgbClr val="001965"/>
          </a:solidFill>
          <a:latin typeface="Verdana" pitchFamily="34" charset="0"/>
        </a:defRPr>
      </a:lvl6pPr>
      <a:lvl7pPr marL="913410" algn="l" defTabSz="980018" rtl="0" eaLnBrk="1" fontAlgn="base" hangingPunct="1">
        <a:spcBef>
          <a:spcPct val="0"/>
        </a:spcBef>
        <a:spcAft>
          <a:spcPct val="0"/>
        </a:spcAft>
        <a:defRPr sz="3000" b="1">
          <a:solidFill>
            <a:srgbClr val="001965"/>
          </a:solidFill>
          <a:latin typeface="Verdana" pitchFamily="34" charset="0"/>
        </a:defRPr>
      </a:lvl7pPr>
      <a:lvl8pPr marL="1370104" algn="l" defTabSz="980018" rtl="0" eaLnBrk="1" fontAlgn="base" hangingPunct="1">
        <a:spcBef>
          <a:spcPct val="0"/>
        </a:spcBef>
        <a:spcAft>
          <a:spcPct val="0"/>
        </a:spcAft>
        <a:defRPr sz="3000" b="1">
          <a:solidFill>
            <a:srgbClr val="001965"/>
          </a:solidFill>
          <a:latin typeface="Verdana" pitchFamily="34" charset="0"/>
        </a:defRPr>
      </a:lvl8pPr>
      <a:lvl9pPr marL="1826819" algn="l" defTabSz="980018" rtl="0" eaLnBrk="1" fontAlgn="base" hangingPunct="1">
        <a:spcBef>
          <a:spcPct val="0"/>
        </a:spcBef>
        <a:spcAft>
          <a:spcPct val="0"/>
        </a:spcAft>
        <a:defRPr sz="3000" b="1">
          <a:solidFill>
            <a:srgbClr val="001965"/>
          </a:solidFill>
          <a:latin typeface="Verdana" pitchFamily="34" charset="0"/>
        </a:defRPr>
      </a:lvl9pPr>
    </p:titleStyle>
    <p:bodyStyle>
      <a:lvl1pPr marL="287030" indent="-287030" algn="l" defTabSz="980018" rtl="0" eaLnBrk="0" fontAlgn="base" hangingPunct="0">
        <a:spcBef>
          <a:spcPct val="40000"/>
        </a:spcBef>
        <a:spcAft>
          <a:spcPct val="0"/>
        </a:spcAft>
        <a:buClr>
          <a:srgbClr val="009FDA"/>
        </a:buClr>
        <a:buSzPct val="120000"/>
        <a:buFont typeface="Wingdings" pitchFamily="2" charset="2"/>
        <a:buChar char="§"/>
        <a:defRPr sz="2000">
          <a:solidFill>
            <a:srgbClr val="001965"/>
          </a:solidFill>
          <a:latin typeface="+mn-lt"/>
          <a:ea typeface="ＭＳ Ｐゴシック" charset="0"/>
          <a:cs typeface="+mn-cs"/>
        </a:defRPr>
      </a:lvl1pPr>
      <a:lvl2pPr marL="737396" indent="-269609" algn="l" defTabSz="980018" rtl="0" eaLnBrk="0" fontAlgn="base" hangingPunct="0">
        <a:spcBef>
          <a:spcPct val="10000"/>
        </a:spcBef>
        <a:spcAft>
          <a:spcPct val="20000"/>
        </a:spcAft>
        <a:buClr>
          <a:srgbClr val="001965"/>
        </a:buClr>
        <a:buSzPct val="120000"/>
        <a:buFont typeface="Wingdings" pitchFamily="2" charset="2"/>
        <a:buChar char="§"/>
        <a:defRPr>
          <a:solidFill>
            <a:srgbClr val="001965"/>
          </a:solidFill>
          <a:latin typeface="+mn-lt"/>
          <a:ea typeface="ＭＳ Ｐゴシック" charset="0"/>
        </a:defRPr>
      </a:lvl2pPr>
      <a:lvl3pPr marL="1225817" indent="-274373" algn="l" defTabSz="980018" rtl="0" eaLnBrk="0" fontAlgn="base" hangingPunct="0">
        <a:spcBef>
          <a:spcPct val="10000"/>
        </a:spcBef>
        <a:spcAft>
          <a:spcPct val="20000"/>
        </a:spcAft>
        <a:buClr>
          <a:srgbClr val="C81F49"/>
        </a:buClr>
        <a:buSzPct val="120000"/>
        <a:buFont typeface="Wingdings" pitchFamily="2" charset="2"/>
        <a:buChar char="§"/>
        <a:defRPr sz="1600">
          <a:solidFill>
            <a:srgbClr val="001965"/>
          </a:solidFill>
          <a:latin typeface="+mn-lt"/>
          <a:ea typeface="ＭＳ Ｐゴシック" charset="0"/>
        </a:defRPr>
      </a:lvl3pPr>
      <a:lvl4pPr marL="1706300" indent="-293380" algn="l" defTabSz="980018" rtl="0" eaLnBrk="0" fontAlgn="base" hangingPunct="0">
        <a:spcBef>
          <a:spcPct val="10000"/>
        </a:spcBef>
        <a:spcAft>
          <a:spcPct val="20000"/>
        </a:spcAft>
        <a:buClr>
          <a:srgbClr val="F58220"/>
        </a:buClr>
        <a:buSzPct val="120000"/>
        <a:buFont typeface="Wingdings" pitchFamily="2" charset="2"/>
        <a:buChar char="§"/>
        <a:defRPr sz="1600">
          <a:solidFill>
            <a:srgbClr val="001965"/>
          </a:solidFill>
          <a:latin typeface="+mn-lt"/>
          <a:ea typeface="ＭＳ Ｐゴシック" charset="0"/>
        </a:defRPr>
      </a:lvl4pPr>
      <a:lvl5pPr marL="2174087" indent="-302884" algn="l" defTabSz="980018" rtl="0" eaLnBrk="0" fontAlgn="base" hangingPunct="0">
        <a:spcBef>
          <a:spcPct val="10000"/>
        </a:spcBef>
        <a:spcAft>
          <a:spcPct val="20000"/>
        </a:spcAft>
        <a:buClr>
          <a:srgbClr val="00AF41"/>
        </a:buClr>
        <a:buSzPct val="120000"/>
        <a:buFont typeface="Wingdings" pitchFamily="2" charset="2"/>
        <a:buChar char="§"/>
        <a:defRPr sz="1600">
          <a:solidFill>
            <a:srgbClr val="001965"/>
          </a:solidFill>
          <a:latin typeface="+mn-lt"/>
          <a:ea typeface="ＭＳ Ｐゴシック" charset="0"/>
        </a:defRPr>
      </a:lvl5pPr>
      <a:lvl6pPr marL="2630759" indent="-302884" algn="l" defTabSz="980018" rtl="0" eaLnBrk="1" fontAlgn="base" hangingPunct="1">
        <a:spcBef>
          <a:spcPct val="10000"/>
        </a:spcBef>
        <a:spcAft>
          <a:spcPct val="20000"/>
        </a:spcAft>
        <a:buClr>
          <a:schemeClr val="hlink"/>
        </a:buClr>
        <a:buSzPct val="120000"/>
        <a:buChar char="•"/>
        <a:defRPr>
          <a:solidFill>
            <a:srgbClr val="001965"/>
          </a:solidFill>
          <a:latin typeface="+mn-lt"/>
        </a:defRPr>
      </a:lvl6pPr>
      <a:lvl7pPr marL="3087475" indent="-302884" algn="l" defTabSz="980018" rtl="0" eaLnBrk="1" fontAlgn="base" hangingPunct="1">
        <a:spcBef>
          <a:spcPct val="10000"/>
        </a:spcBef>
        <a:spcAft>
          <a:spcPct val="20000"/>
        </a:spcAft>
        <a:buClr>
          <a:schemeClr val="hlink"/>
        </a:buClr>
        <a:buSzPct val="120000"/>
        <a:buChar char="•"/>
        <a:defRPr>
          <a:solidFill>
            <a:srgbClr val="001965"/>
          </a:solidFill>
          <a:latin typeface="+mn-lt"/>
        </a:defRPr>
      </a:lvl7pPr>
      <a:lvl8pPr marL="3544169" indent="-302884" algn="l" defTabSz="980018" rtl="0" eaLnBrk="1" fontAlgn="base" hangingPunct="1">
        <a:spcBef>
          <a:spcPct val="10000"/>
        </a:spcBef>
        <a:spcAft>
          <a:spcPct val="20000"/>
        </a:spcAft>
        <a:buClr>
          <a:schemeClr val="hlink"/>
        </a:buClr>
        <a:buSzPct val="120000"/>
        <a:buChar char="•"/>
        <a:defRPr>
          <a:solidFill>
            <a:srgbClr val="001965"/>
          </a:solidFill>
          <a:latin typeface="+mn-lt"/>
        </a:defRPr>
      </a:lvl8pPr>
      <a:lvl9pPr marL="4000863" indent="-302884" algn="l" defTabSz="980018" rtl="0" eaLnBrk="1" fontAlgn="base" hangingPunct="1">
        <a:spcBef>
          <a:spcPct val="10000"/>
        </a:spcBef>
        <a:spcAft>
          <a:spcPct val="20000"/>
        </a:spcAft>
        <a:buClr>
          <a:schemeClr val="hlink"/>
        </a:buClr>
        <a:buSzPct val="120000"/>
        <a:buChar char="•"/>
        <a:defRPr>
          <a:solidFill>
            <a:srgbClr val="001965"/>
          </a:solidFill>
          <a:latin typeface="+mn-lt"/>
        </a:defRPr>
      </a:lvl9pPr>
    </p:bodyStyle>
    <p:otherStyle>
      <a:defPPr>
        <a:defRPr lang="en-US"/>
      </a:defPPr>
      <a:lvl1pPr marL="0" algn="l" defTabSz="913410" rtl="0" eaLnBrk="1" latinLnBrk="0" hangingPunct="1">
        <a:defRPr sz="1800" kern="1200">
          <a:solidFill>
            <a:schemeClr val="tx1"/>
          </a:solidFill>
          <a:latin typeface="+mn-lt"/>
          <a:ea typeface="+mn-ea"/>
          <a:cs typeface="+mn-cs"/>
        </a:defRPr>
      </a:lvl1pPr>
      <a:lvl2pPr marL="456674" algn="l" defTabSz="913410" rtl="0" eaLnBrk="1" latinLnBrk="0" hangingPunct="1">
        <a:defRPr sz="1800" kern="1200">
          <a:solidFill>
            <a:schemeClr val="tx1"/>
          </a:solidFill>
          <a:latin typeface="+mn-lt"/>
          <a:ea typeface="+mn-ea"/>
          <a:cs typeface="+mn-cs"/>
        </a:defRPr>
      </a:lvl2pPr>
      <a:lvl3pPr marL="913410" algn="l" defTabSz="913410" rtl="0" eaLnBrk="1" latinLnBrk="0" hangingPunct="1">
        <a:defRPr sz="1800" kern="1200">
          <a:solidFill>
            <a:schemeClr val="tx1"/>
          </a:solidFill>
          <a:latin typeface="+mn-lt"/>
          <a:ea typeface="+mn-ea"/>
          <a:cs typeface="+mn-cs"/>
        </a:defRPr>
      </a:lvl3pPr>
      <a:lvl4pPr marL="1370104" algn="l" defTabSz="913410" rtl="0" eaLnBrk="1" latinLnBrk="0" hangingPunct="1">
        <a:defRPr sz="1800" kern="1200">
          <a:solidFill>
            <a:schemeClr val="tx1"/>
          </a:solidFill>
          <a:latin typeface="+mn-lt"/>
          <a:ea typeface="+mn-ea"/>
          <a:cs typeface="+mn-cs"/>
        </a:defRPr>
      </a:lvl4pPr>
      <a:lvl5pPr marL="1826819" algn="l" defTabSz="913410" rtl="0" eaLnBrk="1" latinLnBrk="0" hangingPunct="1">
        <a:defRPr sz="1800" kern="1200">
          <a:solidFill>
            <a:schemeClr val="tx1"/>
          </a:solidFill>
          <a:latin typeface="+mn-lt"/>
          <a:ea typeface="+mn-ea"/>
          <a:cs typeface="+mn-cs"/>
        </a:defRPr>
      </a:lvl5pPr>
      <a:lvl6pPr marL="2283492" algn="l" defTabSz="913410" rtl="0" eaLnBrk="1" latinLnBrk="0" hangingPunct="1">
        <a:defRPr sz="1800" kern="1200">
          <a:solidFill>
            <a:schemeClr val="tx1"/>
          </a:solidFill>
          <a:latin typeface="+mn-lt"/>
          <a:ea typeface="+mn-ea"/>
          <a:cs typeface="+mn-cs"/>
        </a:defRPr>
      </a:lvl6pPr>
      <a:lvl7pPr marL="2740166" algn="l" defTabSz="913410" rtl="0" eaLnBrk="1" latinLnBrk="0" hangingPunct="1">
        <a:defRPr sz="1800" kern="1200">
          <a:solidFill>
            <a:schemeClr val="tx1"/>
          </a:solidFill>
          <a:latin typeface="+mn-lt"/>
          <a:ea typeface="+mn-ea"/>
          <a:cs typeface="+mn-cs"/>
        </a:defRPr>
      </a:lvl7pPr>
      <a:lvl8pPr marL="3196880" algn="l" defTabSz="913410" rtl="0" eaLnBrk="1" latinLnBrk="0" hangingPunct="1">
        <a:defRPr sz="1800" kern="1200">
          <a:solidFill>
            <a:schemeClr val="tx1"/>
          </a:solidFill>
          <a:latin typeface="+mn-lt"/>
          <a:ea typeface="+mn-ea"/>
          <a:cs typeface="+mn-cs"/>
        </a:defRPr>
      </a:lvl8pPr>
      <a:lvl9pPr marL="3653582" algn="l" defTabSz="91341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ktangel 13"/>
          <p:cNvSpPr/>
          <p:nvPr userDrawn="1"/>
        </p:nvSpPr>
        <p:spPr>
          <a:xfrm>
            <a:off x="611567" y="4630500"/>
            <a:ext cx="8532007" cy="513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13" name="Rektangel 12"/>
          <p:cNvSpPr/>
          <p:nvPr userDrawn="1"/>
        </p:nvSpPr>
        <p:spPr>
          <a:xfrm>
            <a:off x="8460000" y="4630500"/>
            <a:ext cx="683568" cy="513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8" name="Rektangel 7"/>
          <p:cNvSpPr/>
          <p:nvPr userDrawn="1"/>
        </p:nvSpPr>
        <p:spPr>
          <a:xfrm>
            <a:off x="0" y="0"/>
            <a:ext cx="683568" cy="463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r" fontAlgn="auto">
              <a:spcBef>
                <a:spcPts val="0"/>
              </a:spcBef>
              <a:spcAft>
                <a:spcPts val="0"/>
              </a:spcAft>
            </a:pPr>
            <a:endParaRPr lang="da-DK" sz="1800" dirty="0">
              <a:solidFill>
                <a:srgbClr val="FFFFFF"/>
              </a:solidFill>
            </a:endParaRPr>
          </a:p>
        </p:txBody>
      </p:sp>
      <p:sp>
        <p:nvSpPr>
          <p:cNvPr id="11" name="Rektangel 10"/>
          <p:cNvSpPr/>
          <p:nvPr userDrawn="1"/>
        </p:nvSpPr>
        <p:spPr>
          <a:xfrm>
            <a:off x="0" y="4630648"/>
            <a:ext cx="683568" cy="513000"/>
          </a:xfrm>
          <a:prstGeom prst="rect">
            <a:avLst/>
          </a:prstGeom>
          <a:solidFill>
            <a:srgbClr val="1F293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fontAlgn="auto">
              <a:spcBef>
                <a:spcPts val="0"/>
              </a:spcBef>
              <a:spcAft>
                <a:spcPts val="0"/>
              </a:spcAft>
            </a:pPr>
            <a:endParaRPr lang="da-DK" sz="1800" dirty="0">
              <a:solidFill>
                <a:srgbClr val="FFFFFF"/>
              </a:solidFill>
            </a:endParaRPr>
          </a:p>
        </p:txBody>
      </p:sp>
      <p:sp>
        <p:nvSpPr>
          <p:cNvPr id="2" name="Pladsholder til titel 1"/>
          <p:cNvSpPr>
            <a:spLocks noGrp="1"/>
          </p:cNvSpPr>
          <p:nvPr userDrawn="1">
            <p:ph type="title"/>
          </p:nvPr>
        </p:nvSpPr>
        <p:spPr>
          <a:xfrm>
            <a:off x="1368000" y="681543"/>
            <a:ext cx="7092000" cy="844457"/>
          </a:xfrm>
          <a:prstGeom prst="rect">
            <a:avLst/>
          </a:prstGeom>
        </p:spPr>
        <p:txBody>
          <a:bodyPr vert="horz" lIns="0" tIns="0" rIns="0" bIns="0" rtlCol="0" anchor="b" anchorCtr="0">
            <a:noAutofit/>
          </a:bodyPr>
          <a:lstStyle/>
          <a:p>
            <a:r>
              <a:rPr lang="da-DK" dirty="0"/>
              <a:t>Overskrift 27pt i to eller flere linjer </a:t>
            </a:r>
            <a:br>
              <a:rPr lang="da-DK" dirty="0"/>
            </a:br>
            <a:r>
              <a:rPr lang="da-DK" dirty="0"/>
              <a:t>teksten vokser opad</a:t>
            </a:r>
          </a:p>
        </p:txBody>
      </p:sp>
      <p:sp>
        <p:nvSpPr>
          <p:cNvPr id="3" name="Pladsholder til tekst 2"/>
          <p:cNvSpPr>
            <a:spLocks noGrp="1"/>
          </p:cNvSpPr>
          <p:nvPr userDrawn="1">
            <p:ph type="body" idx="1"/>
          </p:nvPr>
        </p:nvSpPr>
        <p:spPr>
          <a:xfrm>
            <a:off x="1368000" y="1746901"/>
            <a:ext cx="7092000" cy="2369091"/>
          </a:xfrm>
          <a:prstGeom prst="rect">
            <a:avLst/>
          </a:prstGeom>
        </p:spPr>
        <p:txBody>
          <a:bodyPr vert="horz" lIns="0" tIns="0" rIns="0" bIns="0" rtlCol="0">
            <a:noAutofit/>
          </a:bodyPr>
          <a:lstStyle/>
          <a:p>
            <a:pPr lvl="0"/>
            <a:r>
              <a:rPr lang="da-DK" dirty="0"/>
              <a:t>Brødtekst 22pt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5" name="Pladsholder til sidefod 4"/>
          <p:cNvSpPr>
            <a:spLocks noGrp="1"/>
          </p:cNvSpPr>
          <p:nvPr userDrawn="1">
            <p:ph type="ftr" sz="quarter" idx="3"/>
          </p:nvPr>
        </p:nvSpPr>
        <p:spPr>
          <a:xfrm>
            <a:off x="1371603" y="4717919"/>
            <a:ext cx="3224211" cy="104556"/>
          </a:xfrm>
          <a:prstGeom prst="rect">
            <a:avLst/>
          </a:prstGeom>
        </p:spPr>
        <p:txBody>
          <a:bodyPr vert="horz" lIns="0" tIns="0" rIns="0" bIns="0" rtlCol="0" anchor="t" anchorCtr="0">
            <a:noAutofit/>
          </a:bodyPr>
          <a:lstStyle>
            <a:lvl1pPr algn="l">
              <a:defRPr lang="da-DK" sz="900" kern="1200" dirty="0">
                <a:solidFill>
                  <a:schemeClr val="bg1"/>
                </a:solidFill>
                <a:latin typeface="+mn-lt"/>
                <a:ea typeface="+mn-ea"/>
                <a:cs typeface="+mn-cs"/>
              </a:defRPr>
            </a:lvl1pPr>
          </a:lstStyle>
          <a:p>
            <a:pPr fontAlgn="auto">
              <a:spcBef>
                <a:spcPts val="0"/>
              </a:spcBef>
              <a:spcAft>
                <a:spcPts val="0"/>
              </a:spcAft>
            </a:pPr>
            <a:r>
              <a:rPr lang="da-DK">
                <a:solidFill>
                  <a:srgbClr val="FFFFFF"/>
                </a:solidFill>
              </a:rPr>
              <a:t>Titel/beskrivelse (Sidehoved/fod)</a:t>
            </a:r>
          </a:p>
        </p:txBody>
      </p:sp>
      <p:sp>
        <p:nvSpPr>
          <p:cNvPr id="6" name="Pladsholder til diasnummer 5"/>
          <p:cNvSpPr>
            <a:spLocks noGrp="1"/>
          </p:cNvSpPr>
          <p:nvPr userDrawn="1">
            <p:ph type="sldNum" sz="quarter" idx="4"/>
          </p:nvPr>
        </p:nvSpPr>
        <p:spPr>
          <a:xfrm>
            <a:off x="8459828" y="4716056"/>
            <a:ext cx="684211" cy="108000"/>
          </a:xfrm>
          <a:prstGeom prst="rect">
            <a:avLst/>
          </a:prstGeom>
        </p:spPr>
        <p:txBody>
          <a:bodyPr vert="horz" lIns="0" tIns="0" rIns="0" bIns="0" rtlCol="0" anchor="t" anchorCtr="0">
            <a:noAutofit/>
          </a:bodyPr>
          <a:lstStyle>
            <a:lvl1pPr algn="ctr">
              <a:defRPr lang="da-DK" sz="900" b="1" kern="1200" smtClean="0">
                <a:solidFill>
                  <a:schemeClr val="bg1"/>
                </a:solidFill>
                <a:latin typeface="+mn-lt"/>
                <a:ea typeface="+mn-ea"/>
                <a:cs typeface="+mn-cs"/>
              </a:defRPr>
            </a:lvl1pPr>
          </a:lstStyle>
          <a:p>
            <a:pPr fontAlgn="auto">
              <a:spcBef>
                <a:spcPts val="0"/>
              </a:spcBef>
              <a:spcAft>
                <a:spcPts val="0"/>
              </a:spcAft>
            </a:pPr>
            <a:fld id="{0DAB5548-7253-48D6-B95B-F3D312A72220}" type="slidenum">
              <a:rPr lang="da-DK" smtClean="0">
                <a:solidFill>
                  <a:srgbClr val="FFFFFF"/>
                </a:solidFill>
              </a:rPr>
              <a:pPr fontAlgn="auto">
                <a:spcBef>
                  <a:spcPts val="0"/>
                </a:spcBef>
                <a:spcAft>
                  <a:spcPts val="0"/>
                </a:spcAft>
              </a:pPr>
              <a:t>‹#›</a:t>
            </a:fld>
            <a:endParaRPr lang="da-DK" dirty="0">
              <a:solidFill>
                <a:srgbClr val="FFFFFF"/>
              </a:solidFill>
            </a:endParaRPr>
          </a:p>
        </p:txBody>
      </p:sp>
      <p:grpSp>
        <p:nvGrpSpPr>
          <p:cNvPr id="19" name="Logo"/>
          <p:cNvGrpSpPr/>
          <p:nvPr userDrawn="1"/>
        </p:nvGrpSpPr>
        <p:grpSpPr>
          <a:xfrm>
            <a:off x="457212" y="4290326"/>
            <a:ext cx="685775" cy="514331"/>
            <a:chOff x="5871397" y="3561347"/>
            <a:chExt cx="2057324" cy="2057324"/>
          </a:xfrm>
        </p:grpSpPr>
        <p:pic>
          <p:nvPicPr>
            <p:cNvPr id="17" name="Logo H"/>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871397" y="3561347"/>
              <a:ext cx="2057324" cy="2057324"/>
            </a:xfrm>
            <a:prstGeom prst="rect">
              <a:avLst/>
            </a:prstGeom>
          </p:spPr>
        </p:pic>
        <p:pic>
          <p:nvPicPr>
            <p:cNvPr id="18" name="Region"/>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040992" y="3692094"/>
              <a:ext cx="349250" cy="1784350"/>
            </a:xfrm>
            <a:prstGeom prst="rect">
              <a:avLst/>
            </a:prstGeom>
          </p:spPr>
        </p:pic>
      </p:grpSp>
      <p:pic>
        <p:nvPicPr>
          <p:cNvPr id="15" name="Billede 1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773605" y="4631555"/>
            <a:ext cx="1684375" cy="513000"/>
          </a:xfrm>
          <a:prstGeom prst="rect">
            <a:avLst/>
          </a:prstGeom>
        </p:spPr>
      </p:pic>
    </p:spTree>
    <p:extLst>
      <p:ext uri="{BB962C8B-B14F-4D97-AF65-F5344CB8AC3E}">
        <p14:creationId xmlns:p14="http://schemas.microsoft.com/office/powerpoint/2010/main" val="2712850334"/>
      </p:ext>
    </p:extLst>
  </p:cSld>
  <p:clrMap bg1="lt1" tx1="dk1" bg2="lt2" tx2="dk2" accent1="accent1" accent2="accent2" accent3="accent3" accent4="accent4" accent5="accent5" accent6="accent6" hlink="hlink" folHlink="folHlink"/>
  <p:sldLayoutIdLst>
    <p:sldLayoutId id="2147485318" r:id="rId1"/>
    <p:sldLayoutId id="2147485319" r:id="rId2"/>
    <p:sldLayoutId id="2147485320" r:id="rId3"/>
    <p:sldLayoutId id="2147485321" r:id="rId4"/>
    <p:sldLayoutId id="2147485322" r:id="rId5"/>
    <p:sldLayoutId id="2147485323" r:id="rId6"/>
    <p:sldLayoutId id="2147485324" r:id="rId7"/>
    <p:sldLayoutId id="2147485325" r:id="rId8"/>
    <p:sldLayoutId id="2147485326" r:id="rId9"/>
    <p:sldLayoutId id="2147485327" r:id="rId10"/>
  </p:sldLayoutIdLst>
  <p:hf hdr="0"/>
  <p:txStyles>
    <p:titleStyle>
      <a:lvl1pPr algn="l" defTabSz="914153" rtl="0" eaLnBrk="1" latinLnBrk="0" hangingPunct="1">
        <a:lnSpc>
          <a:spcPct val="85000"/>
        </a:lnSpc>
        <a:spcBef>
          <a:spcPct val="0"/>
        </a:spcBef>
        <a:buNone/>
        <a:defRPr sz="2700" b="1" kern="1200">
          <a:solidFill>
            <a:schemeClr val="tx1"/>
          </a:solidFill>
          <a:latin typeface="+mj-lt"/>
          <a:ea typeface="+mj-ea"/>
          <a:cs typeface="+mj-cs"/>
        </a:defRPr>
      </a:lvl1pPr>
    </p:titleStyle>
    <p:bodyStyle>
      <a:lvl1pPr marL="143966" indent="-143966" algn="l" defTabSz="914153" rtl="0" eaLnBrk="1" latinLnBrk="0" hangingPunct="1">
        <a:lnSpc>
          <a:spcPct val="100000"/>
        </a:lnSpc>
        <a:spcBef>
          <a:spcPts val="0"/>
        </a:spcBef>
        <a:spcAft>
          <a:spcPts val="1200"/>
        </a:spcAft>
        <a:buClr>
          <a:schemeClr val="accent6"/>
        </a:buClr>
        <a:buFont typeface="Arial" panose="020B0604020202020204" pitchFamily="34" charset="0"/>
        <a:buChar char="•"/>
        <a:defRPr sz="2200" kern="1200" baseline="0">
          <a:solidFill>
            <a:schemeClr val="tx1"/>
          </a:solidFill>
          <a:latin typeface="+mn-lt"/>
          <a:ea typeface="+mn-ea"/>
          <a:cs typeface="+mn-cs"/>
        </a:defRPr>
      </a:lvl1pPr>
      <a:lvl2pPr marL="503867" indent="-143966" algn="l" defTabSz="914153"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7769" indent="-125967" algn="l" defTabSz="914153"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7670" indent="-107967" algn="l" defTabSz="914153"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7571" indent="-107967" algn="l" defTabSz="914153"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7472" indent="-89978" algn="l" defTabSz="914153"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7373" indent="-89978" algn="l" defTabSz="914153"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7274" indent="-89978" algn="l" defTabSz="914153"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7175" indent="-89978" algn="l" defTabSz="914153"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p:bodyStyle>
    <p:otherStyle>
      <a:defPPr>
        <a:defRPr lang="da-DK"/>
      </a:defPPr>
      <a:lvl1pPr marL="0" algn="l" defTabSz="914153" rtl="0" eaLnBrk="1" latinLnBrk="0" hangingPunct="1">
        <a:defRPr sz="1800" kern="1200">
          <a:solidFill>
            <a:schemeClr val="tx1"/>
          </a:solidFill>
          <a:latin typeface="+mn-lt"/>
          <a:ea typeface="+mn-ea"/>
          <a:cs typeface="+mn-cs"/>
        </a:defRPr>
      </a:lvl1pPr>
      <a:lvl2pPr marL="457070" algn="l" defTabSz="914153" rtl="0" eaLnBrk="1" latinLnBrk="0" hangingPunct="1">
        <a:defRPr sz="1800" kern="1200">
          <a:solidFill>
            <a:schemeClr val="tx1"/>
          </a:solidFill>
          <a:latin typeface="+mn-lt"/>
          <a:ea typeface="+mn-ea"/>
          <a:cs typeface="+mn-cs"/>
        </a:defRPr>
      </a:lvl2pPr>
      <a:lvl3pPr marL="914153" algn="l" defTabSz="914153" rtl="0" eaLnBrk="1" latinLnBrk="0" hangingPunct="1">
        <a:defRPr sz="1800" kern="1200">
          <a:solidFill>
            <a:schemeClr val="tx1"/>
          </a:solidFill>
          <a:latin typeface="+mn-lt"/>
          <a:ea typeface="+mn-ea"/>
          <a:cs typeface="+mn-cs"/>
        </a:defRPr>
      </a:lvl3pPr>
      <a:lvl4pPr marL="1371226" algn="l" defTabSz="914153" rtl="0" eaLnBrk="1" latinLnBrk="0" hangingPunct="1">
        <a:defRPr sz="1800" kern="1200">
          <a:solidFill>
            <a:schemeClr val="tx1"/>
          </a:solidFill>
          <a:latin typeface="+mn-lt"/>
          <a:ea typeface="+mn-ea"/>
          <a:cs typeface="+mn-cs"/>
        </a:defRPr>
      </a:lvl4pPr>
      <a:lvl5pPr marL="1828304" algn="l" defTabSz="914153" rtl="0" eaLnBrk="1" latinLnBrk="0" hangingPunct="1">
        <a:defRPr sz="1800" kern="1200">
          <a:solidFill>
            <a:schemeClr val="tx1"/>
          </a:solidFill>
          <a:latin typeface="+mn-lt"/>
          <a:ea typeface="+mn-ea"/>
          <a:cs typeface="+mn-cs"/>
        </a:defRPr>
      </a:lvl5pPr>
      <a:lvl6pPr marL="2285373" algn="l" defTabSz="914153" rtl="0" eaLnBrk="1" latinLnBrk="0" hangingPunct="1">
        <a:defRPr sz="1800" kern="1200">
          <a:solidFill>
            <a:schemeClr val="tx1"/>
          </a:solidFill>
          <a:latin typeface="+mn-lt"/>
          <a:ea typeface="+mn-ea"/>
          <a:cs typeface="+mn-cs"/>
        </a:defRPr>
      </a:lvl6pPr>
      <a:lvl7pPr marL="2742443" algn="l" defTabSz="914153" rtl="0" eaLnBrk="1" latinLnBrk="0" hangingPunct="1">
        <a:defRPr sz="1800" kern="1200">
          <a:solidFill>
            <a:schemeClr val="tx1"/>
          </a:solidFill>
          <a:latin typeface="+mn-lt"/>
          <a:ea typeface="+mn-ea"/>
          <a:cs typeface="+mn-cs"/>
        </a:defRPr>
      </a:lvl7pPr>
      <a:lvl8pPr marL="3199520" algn="l" defTabSz="914153" rtl="0" eaLnBrk="1" latinLnBrk="0" hangingPunct="1">
        <a:defRPr sz="1800" kern="1200">
          <a:solidFill>
            <a:schemeClr val="tx1"/>
          </a:solidFill>
          <a:latin typeface="+mn-lt"/>
          <a:ea typeface="+mn-ea"/>
          <a:cs typeface="+mn-cs"/>
        </a:defRPr>
      </a:lvl8pPr>
      <a:lvl9pPr marL="3656594" algn="l" defTabSz="91415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849">
          <p15:clr>
            <a:srgbClr val="F26B43"/>
          </p15:clr>
        </p15:guide>
        <p15:guide id="4" pos="5330">
          <p15:clr>
            <a:srgbClr val="F26B43"/>
          </p15:clr>
        </p15:guide>
        <p15:guide id="5" orient="horz" pos="1284">
          <p15:clr>
            <a:srgbClr val="F26B43"/>
          </p15:clr>
        </p15:guide>
        <p15:guide id="6" orient="horz" pos="1467">
          <p15:clr>
            <a:srgbClr val="F26B43"/>
          </p15:clr>
        </p15:guide>
        <p15:guide id="7" orient="horz" pos="3455">
          <p15:clr>
            <a:srgbClr val="F26B43"/>
          </p15:clr>
        </p15:guide>
        <p15:guide id="8" pos="2947">
          <p15:clr>
            <a:srgbClr val="F26B43"/>
          </p15:clr>
        </p15:guide>
        <p15:guide id="9" pos="307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4412" y="123479"/>
            <a:ext cx="7325940" cy="74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414412" y="1214444"/>
            <a:ext cx="7467600" cy="3229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Pladsholder til sidefod 11"/>
          <p:cNvSpPr>
            <a:spLocks noGrp="1"/>
          </p:cNvSpPr>
          <p:nvPr>
            <p:ph type="ftr" sz="quarter" idx="3"/>
          </p:nvPr>
        </p:nvSpPr>
        <p:spPr>
          <a:xfrm>
            <a:off x="414412" y="4743033"/>
            <a:ext cx="5688632" cy="276999"/>
          </a:xfrm>
          <a:prstGeom prst="rect">
            <a:avLst/>
          </a:prstGeom>
        </p:spPr>
        <p:txBody>
          <a:bodyPr wrap="square" lIns="0" tIns="0" rIns="0" bIns="0" anchor="b">
            <a:spAutoFit/>
          </a:bodyPr>
          <a:lstStyle>
            <a:lvl1pPr>
              <a:defRPr sz="900"/>
            </a:lvl1pPr>
          </a:lstStyle>
          <a:p>
            <a:pPr>
              <a:defRPr/>
            </a:pPr>
            <a:r>
              <a:rPr lang="en-US" dirty="0">
                <a:solidFill>
                  <a:srgbClr val="001965"/>
                </a:solidFill>
              </a:rPr>
              <a:t>_____________________________________________________________________________References</a:t>
            </a:r>
            <a:endParaRPr lang="en-GB" dirty="0">
              <a:solidFill>
                <a:srgbClr val="001965"/>
              </a:solidFill>
            </a:endParaRPr>
          </a:p>
        </p:txBody>
      </p:sp>
      <p:sp>
        <p:nvSpPr>
          <p:cNvPr id="10" name="Pladsholder til dato 9"/>
          <p:cNvSpPr>
            <a:spLocks noGrp="1"/>
          </p:cNvSpPr>
          <p:nvPr>
            <p:ph type="dt" sz="half" idx="2"/>
          </p:nvPr>
        </p:nvSpPr>
        <p:spPr>
          <a:xfrm>
            <a:off x="7164298" y="195486"/>
            <a:ext cx="1417761" cy="144016"/>
          </a:xfrm>
          <a:prstGeom prst="rect">
            <a:avLst/>
          </a:prstGeom>
        </p:spPr>
        <p:txBody>
          <a:bodyPr lIns="0" tIns="0" rIns="0" bIns="0" anchor="ctr"/>
          <a:lstStyle>
            <a:lvl1pPr>
              <a:defRPr sz="900">
                <a:solidFill>
                  <a:schemeClr val="accent6"/>
                </a:solidFill>
              </a:defRPr>
            </a:lvl1pPr>
          </a:lstStyle>
          <a:p>
            <a:pPr algn="r">
              <a:defRPr/>
            </a:pPr>
            <a:endParaRPr lang="en-GB" dirty="0">
              <a:solidFill>
                <a:srgbClr val="82786F"/>
              </a:solidFill>
            </a:endParaRPr>
          </a:p>
        </p:txBody>
      </p:sp>
      <p:sp>
        <p:nvSpPr>
          <p:cNvPr id="11" name="Pladsholder til diasnummer 12"/>
          <p:cNvSpPr>
            <a:spLocks noGrp="1"/>
          </p:cNvSpPr>
          <p:nvPr>
            <p:ph type="sldNum" sz="quarter" idx="4"/>
          </p:nvPr>
        </p:nvSpPr>
        <p:spPr>
          <a:xfrm>
            <a:off x="8582049" y="195486"/>
            <a:ext cx="288032" cy="144016"/>
          </a:xfrm>
          <a:prstGeom prst="rect">
            <a:avLst/>
          </a:prstGeom>
        </p:spPr>
        <p:txBody>
          <a:bodyPr lIns="0" tIns="0" rIns="0" bIns="0" anchor="ctr"/>
          <a:lstStyle>
            <a:lvl1pPr algn="r">
              <a:defRPr sz="900">
                <a:solidFill>
                  <a:srgbClr val="82786F"/>
                </a:solidFill>
              </a:defRPr>
            </a:lvl1pPr>
          </a:lstStyle>
          <a:p>
            <a:pPr>
              <a:defRPr/>
            </a:pPr>
            <a:fld id="{30FEBC53-192B-8940-8EFA-F38DCA979304}" type="slidenum">
              <a:rPr lang="en-GB" smtClean="0"/>
              <a:pPr>
                <a:defRPr/>
              </a:pPr>
              <a:t>‹#›</a:t>
            </a:fld>
            <a:endParaRPr lang="en-GB" dirty="0"/>
          </a:p>
        </p:txBody>
      </p:sp>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28402" y="4411357"/>
            <a:ext cx="936103" cy="464659"/>
          </a:xfrm>
          <a:prstGeom prst="rect">
            <a:avLst/>
          </a:prstGeom>
        </p:spPr>
      </p:pic>
    </p:spTree>
    <p:extLst>
      <p:ext uri="{BB962C8B-B14F-4D97-AF65-F5344CB8AC3E}">
        <p14:creationId xmlns:p14="http://schemas.microsoft.com/office/powerpoint/2010/main" val="2667687459"/>
      </p:ext>
    </p:extLst>
  </p:cSld>
  <p:clrMap bg1="lt1" tx1="dk1" bg2="lt2" tx2="dk2" accent1="accent1" accent2="accent2" accent3="accent3" accent4="accent4" accent5="accent5" accent6="accent6" hlink="hlink" folHlink="folHlink"/>
  <p:sldLayoutIdLst>
    <p:sldLayoutId id="2147485346" r:id="rId1"/>
    <p:sldLayoutId id="2147485347" r:id="rId2"/>
    <p:sldLayoutId id="2147485348" r:id="rId3"/>
    <p:sldLayoutId id="2147485349" r:id="rId4"/>
    <p:sldLayoutId id="2147485350" r:id="rId5"/>
    <p:sldLayoutId id="2147485351" r:id="rId6"/>
    <p:sldLayoutId id="2147485352" r:id="rId7"/>
    <p:sldLayoutId id="2147485353" r:id="rId8"/>
    <p:sldLayoutId id="2147485354" r:id="rId9"/>
  </p:sldLayoutIdLst>
  <p:hf sldNum="0" hdr="0" ftr="0" dt="0"/>
  <p:txStyles>
    <p:titleStyle>
      <a:lvl1pPr algn="l" defTabSz="981075" rtl="0" eaLnBrk="1" fontAlgn="base" hangingPunct="1">
        <a:spcBef>
          <a:spcPct val="0"/>
        </a:spcBef>
        <a:spcAft>
          <a:spcPct val="0"/>
        </a:spcAft>
        <a:defRPr sz="3000" b="1">
          <a:solidFill>
            <a:srgbClr val="001965"/>
          </a:solidFill>
          <a:latin typeface="+mj-lt"/>
          <a:ea typeface="ＭＳ Ｐゴシック" charset="0"/>
          <a:cs typeface="+mj-cs"/>
        </a:defRPr>
      </a:lvl1pPr>
      <a:lvl2pPr algn="l" defTabSz="981075" rtl="0" eaLnBrk="1" fontAlgn="base" hangingPunct="1">
        <a:spcBef>
          <a:spcPct val="0"/>
        </a:spcBef>
        <a:spcAft>
          <a:spcPct val="0"/>
        </a:spcAft>
        <a:defRPr sz="3000" b="1">
          <a:solidFill>
            <a:srgbClr val="001965"/>
          </a:solidFill>
          <a:latin typeface="Verdana" pitchFamily="34" charset="0"/>
          <a:ea typeface="ＭＳ Ｐゴシック" charset="0"/>
        </a:defRPr>
      </a:lvl2pPr>
      <a:lvl3pPr algn="l" defTabSz="981075" rtl="0" eaLnBrk="1" fontAlgn="base" hangingPunct="1">
        <a:spcBef>
          <a:spcPct val="0"/>
        </a:spcBef>
        <a:spcAft>
          <a:spcPct val="0"/>
        </a:spcAft>
        <a:defRPr sz="3000" b="1">
          <a:solidFill>
            <a:srgbClr val="001965"/>
          </a:solidFill>
          <a:latin typeface="Verdana" pitchFamily="34" charset="0"/>
          <a:ea typeface="ＭＳ Ｐゴシック" charset="0"/>
        </a:defRPr>
      </a:lvl3pPr>
      <a:lvl4pPr algn="l" defTabSz="981075" rtl="0" eaLnBrk="1" fontAlgn="base" hangingPunct="1">
        <a:spcBef>
          <a:spcPct val="0"/>
        </a:spcBef>
        <a:spcAft>
          <a:spcPct val="0"/>
        </a:spcAft>
        <a:defRPr sz="3000" b="1">
          <a:solidFill>
            <a:srgbClr val="001965"/>
          </a:solidFill>
          <a:latin typeface="Verdana" pitchFamily="34" charset="0"/>
          <a:ea typeface="ＭＳ Ｐゴシック" charset="0"/>
        </a:defRPr>
      </a:lvl4pPr>
      <a:lvl5pPr algn="l" defTabSz="981075" rtl="0" eaLnBrk="1" fontAlgn="base" hangingPunct="1">
        <a:spcBef>
          <a:spcPct val="0"/>
        </a:spcBef>
        <a:spcAft>
          <a:spcPct val="0"/>
        </a:spcAft>
        <a:defRPr sz="3000" b="1">
          <a:solidFill>
            <a:srgbClr val="001965"/>
          </a:solidFill>
          <a:latin typeface="Verdana" pitchFamily="34" charset="0"/>
          <a:ea typeface="ＭＳ Ｐゴシック" charset="0"/>
        </a:defRPr>
      </a:lvl5pPr>
      <a:lvl6pPr marL="457200" algn="l" defTabSz="981075" rtl="0" eaLnBrk="1" fontAlgn="base" hangingPunct="1">
        <a:spcBef>
          <a:spcPct val="0"/>
        </a:spcBef>
        <a:spcAft>
          <a:spcPct val="0"/>
        </a:spcAft>
        <a:defRPr sz="3000" b="1">
          <a:solidFill>
            <a:srgbClr val="001965"/>
          </a:solidFill>
          <a:latin typeface="Verdana" pitchFamily="34" charset="0"/>
        </a:defRPr>
      </a:lvl6pPr>
      <a:lvl7pPr marL="914400" algn="l" defTabSz="981075" rtl="0" eaLnBrk="1" fontAlgn="base" hangingPunct="1">
        <a:spcBef>
          <a:spcPct val="0"/>
        </a:spcBef>
        <a:spcAft>
          <a:spcPct val="0"/>
        </a:spcAft>
        <a:defRPr sz="3000" b="1">
          <a:solidFill>
            <a:srgbClr val="001965"/>
          </a:solidFill>
          <a:latin typeface="Verdana" pitchFamily="34" charset="0"/>
        </a:defRPr>
      </a:lvl7pPr>
      <a:lvl8pPr marL="1371600" algn="l" defTabSz="981075" rtl="0" eaLnBrk="1" fontAlgn="base" hangingPunct="1">
        <a:spcBef>
          <a:spcPct val="0"/>
        </a:spcBef>
        <a:spcAft>
          <a:spcPct val="0"/>
        </a:spcAft>
        <a:defRPr sz="3000" b="1">
          <a:solidFill>
            <a:srgbClr val="001965"/>
          </a:solidFill>
          <a:latin typeface="Verdana" pitchFamily="34" charset="0"/>
        </a:defRPr>
      </a:lvl8pPr>
      <a:lvl9pPr marL="1828800" algn="l" defTabSz="981075" rtl="0" eaLnBrk="1" fontAlgn="base" hangingPunct="1">
        <a:spcBef>
          <a:spcPct val="0"/>
        </a:spcBef>
        <a:spcAft>
          <a:spcPct val="0"/>
        </a:spcAft>
        <a:defRPr sz="3000" b="1">
          <a:solidFill>
            <a:srgbClr val="001965"/>
          </a:solidFill>
          <a:latin typeface="Verdana" pitchFamily="34" charset="0"/>
        </a:defRPr>
      </a:lvl9pPr>
    </p:titleStyle>
    <p:bodyStyle>
      <a:lvl1pPr marL="287338" indent="-287338" algn="l" defTabSz="981075" rtl="0" eaLnBrk="1" fontAlgn="base" hangingPunct="1">
        <a:spcBef>
          <a:spcPct val="40000"/>
        </a:spcBef>
        <a:spcAft>
          <a:spcPct val="0"/>
        </a:spcAft>
        <a:buClr>
          <a:srgbClr val="009FDA"/>
        </a:buClr>
        <a:buSzPct val="120000"/>
        <a:buFont typeface="Wingdings" charset="2"/>
        <a:buChar char="§"/>
        <a:defRPr sz="2000" b="0">
          <a:solidFill>
            <a:srgbClr val="001965"/>
          </a:solidFill>
          <a:latin typeface="+mn-lt"/>
          <a:ea typeface="ＭＳ Ｐゴシック" charset="0"/>
          <a:cs typeface="+mn-cs"/>
        </a:defRPr>
      </a:lvl1pPr>
      <a:lvl2pPr marL="738188" indent="-269875" algn="l" defTabSz="981075" rtl="0" eaLnBrk="1" fontAlgn="base" hangingPunct="1">
        <a:spcBef>
          <a:spcPct val="10000"/>
        </a:spcBef>
        <a:spcAft>
          <a:spcPct val="20000"/>
        </a:spcAft>
        <a:buClr>
          <a:srgbClr val="001965"/>
        </a:buClr>
        <a:buSzPct val="120000"/>
        <a:buFont typeface="Wingdings" charset="2"/>
        <a:buChar char="§"/>
        <a:defRPr sz="1800">
          <a:solidFill>
            <a:srgbClr val="001965"/>
          </a:solidFill>
          <a:latin typeface="+mn-lt"/>
          <a:ea typeface="ＭＳ Ｐゴシック" charset="0"/>
        </a:defRPr>
      </a:lvl2pPr>
      <a:lvl3pPr marL="1227138" indent="-274638" algn="l" defTabSz="981075" rtl="0" eaLnBrk="1" fontAlgn="base" hangingPunct="1">
        <a:spcBef>
          <a:spcPct val="10000"/>
        </a:spcBef>
        <a:spcAft>
          <a:spcPct val="20000"/>
        </a:spcAft>
        <a:buClr>
          <a:schemeClr val="accent3"/>
        </a:buClr>
        <a:buSzPct val="120000"/>
        <a:buFont typeface="Wingdings" charset="2"/>
        <a:buChar char="§"/>
        <a:defRPr sz="1600">
          <a:solidFill>
            <a:srgbClr val="001965"/>
          </a:solidFill>
          <a:latin typeface="+mn-lt"/>
          <a:ea typeface="ＭＳ Ｐゴシック" charset="0"/>
        </a:defRPr>
      </a:lvl3pPr>
      <a:lvl4pPr marL="1708150" indent="-293688" algn="l" defTabSz="981075" rtl="0" eaLnBrk="1" fontAlgn="base" hangingPunct="1">
        <a:spcBef>
          <a:spcPct val="10000"/>
        </a:spcBef>
        <a:spcAft>
          <a:spcPct val="20000"/>
        </a:spcAft>
        <a:buClr>
          <a:schemeClr val="accent4"/>
        </a:buClr>
        <a:buSzPct val="120000"/>
        <a:buFont typeface="Wingdings" charset="2"/>
        <a:buChar char="§"/>
        <a:defRPr sz="1600">
          <a:solidFill>
            <a:srgbClr val="001965"/>
          </a:solidFill>
          <a:latin typeface="+mn-lt"/>
          <a:ea typeface="ＭＳ Ｐゴシック" charset="0"/>
        </a:defRPr>
      </a:lvl4pPr>
      <a:lvl5pPr marL="2176463" indent="-303213" algn="l" defTabSz="981075" rtl="0" eaLnBrk="1" fontAlgn="base" hangingPunct="1">
        <a:spcBef>
          <a:spcPct val="10000"/>
        </a:spcBef>
        <a:spcAft>
          <a:spcPct val="20000"/>
        </a:spcAft>
        <a:buClr>
          <a:schemeClr val="accent5"/>
        </a:buClr>
        <a:buSzPct val="120000"/>
        <a:buFont typeface="Wingdings" charset="2"/>
        <a:buChar char="§"/>
        <a:defRPr sz="1600">
          <a:solidFill>
            <a:srgbClr val="001965"/>
          </a:solidFill>
          <a:latin typeface="+mn-lt"/>
          <a:ea typeface="ＭＳ Ｐゴシック" charset="0"/>
        </a:defRPr>
      </a:lvl5pPr>
      <a:lvl6pPr marL="2633663" indent="-303213" algn="l" defTabSz="981075" rtl="0" eaLnBrk="1" fontAlgn="base" hangingPunct="1">
        <a:spcBef>
          <a:spcPct val="10000"/>
        </a:spcBef>
        <a:spcAft>
          <a:spcPct val="20000"/>
        </a:spcAft>
        <a:buClr>
          <a:schemeClr val="hlink"/>
        </a:buClr>
        <a:buSzPct val="120000"/>
        <a:buChar char="•"/>
        <a:defRPr>
          <a:solidFill>
            <a:srgbClr val="001965"/>
          </a:solidFill>
          <a:latin typeface="+mn-lt"/>
        </a:defRPr>
      </a:lvl6pPr>
      <a:lvl7pPr marL="3090863" indent="-303213" algn="l" defTabSz="981075" rtl="0" eaLnBrk="1" fontAlgn="base" hangingPunct="1">
        <a:spcBef>
          <a:spcPct val="10000"/>
        </a:spcBef>
        <a:spcAft>
          <a:spcPct val="20000"/>
        </a:spcAft>
        <a:buClr>
          <a:schemeClr val="hlink"/>
        </a:buClr>
        <a:buSzPct val="120000"/>
        <a:buChar char="•"/>
        <a:defRPr>
          <a:solidFill>
            <a:srgbClr val="001965"/>
          </a:solidFill>
          <a:latin typeface="+mn-lt"/>
        </a:defRPr>
      </a:lvl7pPr>
      <a:lvl8pPr marL="3548063" indent="-303213" algn="l" defTabSz="981075" rtl="0" eaLnBrk="1" fontAlgn="base" hangingPunct="1">
        <a:spcBef>
          <a:spcPct val="10000"/>
        </a:spcBef>
        <a:spcAft>
          <a:spcPct val="20000"/>
        </a:spcAft>
        <a:buClr>
          <a:schemeClr val="hlink"/>
        </a:buClr>
        <a:buSzPct val="120000"/>
        <a:buChar char="•"/>
        <a:defRPr>
          <a:solidFill>
            <a:srgbClr val="001965"/>
          </a:solidFill>
          <a:latin typeface="+mn-lt"/>
        </a:defRPr>
      </a:lvl8pPr>
      <a:lvl9pPr marL="4005263" indent="-303213" algn="l" defTabSz="981075" rtl="0" eaLnBrk="1" fontAlgn="base" hangingPunct="1">
        <a:spcBef>
          <a:spcPct val="10000"/>
        </a:spcBef>
        <a:spcAft>
          <a:spcPct val="20000"/>
        </a:spcAft>
        <a:buClr>
          <a:schemeClr val="hlink"/>
        </a:buClr>
        <a:buSzPct val="120000"/>
        <a:buChar char="•"/>
        <a:defRPr>
          <a:solidFill>
            <a:srgbClr val="001965"/>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0.xml"/><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9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69.xml"/></Relationships>
</file>

<file path=ppt/slides/_rels/slide16.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69.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8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65.xml"/><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5.xml"/><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6.xml"/><Relationship Id="rId1" Type="http://schemas.openxmlformats.org/officeDocument/2006/relationships/slideLayout" Target="../slideLayouts/slideLayout65.xml"/><Relationship Id="rId4" Type="http://schemas.openxmlformats.org/officeDocument/2006/relationships/image" Target="../media/image74.w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8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6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20.xml"/><Relationship Id="rId1" Type="http://schemas.openxmlformats.org/officeDocument/2006/relationships/slideLayout" Target="../slideLayouts/slideLayout65.xml"/><Relationship Id="rId5" Type="http://schemas.openxmlformats.org/officeDocument/2006/relationships/image" Target="../media/image85.wmf"/><Relationship Id="rId4" Type="http://schemas.openxmlformats.org/officeDocument/2006/relationships/image" Target="../media/image84.wmf"/></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3.xml"/></Relationships>
</file>

<file path=ppt/slides/_rels/slide28.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24.xml"/><Relationship Id="rId1" Type="http://schemas.openxmlformats.org/officeDocument/2006/relationships/slideLayout" Target="../slideLayouts/slideLayout101.xml"/></Relationships>
</file>

<file path=ppt/slides/_rels/slide29.xml.rels><?xml version="1.0" encoding="UTF-8" standalone="yes"?>
<Relationships xmlns="http://schemas.openxmlformats.org/package/2006/relationships"><Relationship Id="rId3" Type="http://schemas.openxmlformats.org/officeDocument/2006/relationships/hyperlink" Target="http://www.midmeds.co.uk/images/Albustix-P.gif" TargetMode="External"/><Relationship Id="rId7" Type="http://schemas.openxmlformats.org/officeDocument/2006/relationships/image" Target="../media/image88.jpeg"/><Relationship Id="rId2" Type="http://schemas.openxmlformats.org/officeDocument/2006/relationships/notesSlide" Target="../notesSlides/notesSlide25.xml"/><Relationship Id="rId1" Type="http://schemas.openxmlformats.org/officeDocument/2006/relationships/slideLayout" Target="../slideLayouts/slideLayout83.xml"/><Relationship Id="rId6" Type="http://schemas.openxmlformats.org/officeDocument/2006/relationships/hyperlink" Target="http://www.google.dk/url?url=http://www.drug3k.com/imagepages/10774/image6.html&amp;rct=j&amp;frm=1&amp;q=&amp;esrc=s&amp;sa=U&amp;ei=3c2rVPeTDMWrU-OxhPAJ&amp;ved=0CBkQ9QEwAg&amp;usg=AFQjCNFUGUg7Q45MwWUhfEN8yVitlQPefQ" TargetMode="External"/><Relationship Id="rId5" Type="http://schemas.openxmlformats.org/officeDocument/2006/relationships/image" Target="../media/image56.png"/><Relationship Id="rId4" Type="http://schemas.openxmlformats.org/officeDocument/2006/relationships/image" Target="../media/image55.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6.xml"/><Relationship Id="rId1" Type="http://schemas.openxmlformats.org/officeDocument/2006/relationships/slideLayout" Target="../slideLayouts/slideLayout112.xml"/><Relationship Id="rId5" Type="http://schemas.openxmlformats.org/officeDocument/2006/relationships/image" Target="../media/image91.png"/><Relationship Id="rId4" Type="http://schemas.openxmlformats.org/officeDocument/2006/relationships/image" Target="../media/image90.jpeg"/></Relationships>
</file>

<file path=ppt/slides/_rels/slide31.xml.rels><?xml version="1.0" encoding="UTF-8" standalone="yes"?>
<Relationships xmlns="http://schemas.openxmlformats.org/package/2006/relationships"><Relationship Id="rId3" Type="http://schemas.openxmlformats.org/officeDocument/2006/relationships/image" Target="cid:image003.jpg@01D56766.7F1F23D0" TargetMode="External"/><Relationship Id="rId2" Type="http://schemas.openxmlformats.org/officeDocument/2006/relationships/image" Target="../media/image92.jpeg"/><Relationship Id="rId1" Type="http://schemas.openxmlformats.org/officeDocument/2006/relationships/slideLayout" Target="../slideLayouts/slideLayout142.xml"/></Relationships>
</file>

<file path=ppt/slides/_rels/slide3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42.xml"/></Relationships>
</file>

<file path=ppt/slides/_rels/slide33.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95.png"/><Relationship Id="rId7" Type="http://schemas.openxmlformats.org/officeDocument/2006/relationships/image" Target="../media/image99.jpeg"/><Relationship Id="rId2" Type="http://schemas.openxmlformats.org/officeDocument/2006/relationships/image" Target="../media/image94.png"/><Relationship Id="rId1" Type="http://schemas.openxmlformats.org/officeDocument/2006/relationships/slideLayout" Target="../slideLayouts/slideLayout153.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41.xml"/></Relationships>
</file>

<file path=ppt/slides/_rels/slide3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27.xml"/><Relationship Id="rId1" Type="http://schemas.openxmlformats.org/officeDocument/2006/relationships/slideLayout" Target="../slideLayouts/slideLayout133.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1.xml"/></Relationships>
</file>

<file path=ppt/slides/_rels/slide3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9.xml"/><Relationship Id="rId1" Type="http://schemas.openxmlformats.org/officeDocument/2006/relationships/slideLayout" Target="../slideLayouts/slideLayout9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hyperlink" Target="http://www.midmeds.co.uk/images/Albustix-P.gif" TargetMode="Externa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g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27584" y="1203598"/>
            <a:ext cx="7992888" cy="1486304"/>
          </a:xfrm>
        </p:spPr>
        <p:txBody>
          <a:bodyPr/>
          <a:lstStyle/>
          <a:p>
            <a:br>
              <a:rPr lang="da-DK" b="0" dirty="0"/>
            </a:br>
            <a:r>
              <a:rPr lang="da-DK" dirty="0" err="1"/>
              <a:t>Introduction</a:t>
            </a:r>
            <a:r>
              <a:rPr lang="da-DK" dirty="0"/>
              <a:t> to </a:t>
            </a:r>
            <a:r>
              <a:rPr lang="da-DK" dirty="0" err="1"/>
              <a:t>precision</a:t>
            </a:r>
            <a:r>
              <a:rPr lang="da-DK" dirty="0"/>
              <a:t> </a:t>
            </a:r>
            <a:r>
              <a:rPr lang="da-DK" dirty="0" err="1"/>
              <a:t>medicine</a:t>
            </a:r>
            <a:r>
              <a:rPr lang="da-DK" dirty="0"/>
              <a:t> and </a:t>
            </a:r>
            <a:r>
              <a:rPr lang="da-DK" dirty="0" err="1"/>
              <a:t>proteomics</a:t>
            </a:r>
            <a:r>
              <a:rPr lang="da-DK" dirty="0"/>
              <a:t> </a:t>
            </a:r>
            <a:r>
              <a:rPr lang="da-DK" dirty="0" err="1"/>
              <a:t>related</a:t>
            </a:r>
            <a:r>
              <a:rPr lang="da-DK" dirty="0"/>
              <a:t> </a:t>
            </a:r>
            <a:r>
              <a:rPr lang="da-DK" dirty="0" err="1"/>
              <a:t>precision</a:t>
            </a:r>
            <a:r>
              <a:rPr lang="da-DK" dirty="0"/>
              <a:t> </a:t>
            </a:r>
            <a:r>
              <a:rPr lang="da-DK" dirty="0" err="1"/>
              <a:t>medicine</a:t>
            </a:r>
            <a:r>
              <a:rPr lang="da-DK" dirty="0"/>
              <a:t> with </a:t>
            </a:r>
            <a:r>
              <a:rPr lang="da-DK" dirty="0" err="1"/>
              <a:t>diabetic</a:t>
            </a:r>
            <a:r>
              <a:rPr lang="da-DK" dirty="0"/>
              <a:t> </a:t>
            </a:r>
            <a:r>
              <a:rPr lang="da-DK" dirty="0" err="1"/>
              <a:t>nephropathy</a:t>
            </a:r>
            <a:r>
              <a:rPr lang="en-US" b="0" dirty="0"/>
              <a:t>	</a:t>
            </a:r>
            <a:br>
              <a:rPr lang="en-US" b="0" dirty="0"/>
            </a:br>
            <a:r>
              <a:rPr lang="en-US" b="0" dirty="0"/>
              <a:t>	</a:t>
            </a:r>
            <a:br>
              <a:rPr lang="en-US" sz="2400" dirty="0"/>
            </a:br>
            <a:br>
              <a:rPr lang="en-US" sz="2400" dirty="0"/>
            </a:br>
            <a:r>
              <a:rPr lang="en-US" sz="1200" dirty="0"/>
              <a:t>Professor Peter Rossing MD </a:t>
            </a:r>
            <a:r>
              <a:rPr lang="en-US" sz="1200" dirty="0" err="1"/>
              <a:t>DMSc</a:t>
            </a:r>
            <a:br>
              <a:rPr lang="en-US" sz="1200" dirty="0"/>
            </a:br>
            <a:endParaRPr lang="da-DK" dirty="0"/>
          </a:p>
        </p:txBody>
      </p:sp>
    </p:spTree>
    <p:extLst>
      <p:ext uri="{BB962C8B-B14F-4D97-AF65-F5344CB8AC3E}">
        <p14:creationId xmlns:p14="http://schemas.microsoft.com/office/powerpoint/2010/main" val="97732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14338" y="339725"/>
            <a:ext cx="7974012" cy="503238"/>
          </a:xfrm>
        </p:spPr>
        <p:txBody>
          <a:bodyPr>
            <a:normAutofit/>
          </a:bodyPr>
          <a:lstStyle/>
          <a:p>
            <a:pPr>
              <a:defRPr/>
            </a:pPr>
            <a:r>
              <a:rPr lang="da-DK" dirty="0" err="1">
                <a:solidFill>
                  <a:schemeClr val="tx1"/>
                </a:solidFill>
              </a:rPr>
              <a:t>Proteomics</a:t>
            </a:r>
            <a:endParaRPr lang="da-DK" dirty="0">
              <a:solidFill>
                <a:schemeClr val="tx1"/>
              </a:solidFill>
            </a:endParaRPr>
          </a:p>
        </p:txBody>
      </p:sp>
      <p:sp>
        <p:nvSpPr>
          <p:cNvPr id="3" name="Content Placeholder 2"/>
          <p:cNvSpPr>
            <a:spLocks noGrp="1"/>
          </p:cNvSpPr>
          <p:nvPr>
            <p:ph sz="quarter" idx="13"/>
          </p:nvPr>
        </p:nvSpPr>
        <p:spPr>
          <a:xfrm>
            <a:off x="539751" y="1347788"/>
            <a:ext cx="8208963" cy="3240087"/>
          </a:xfrm>
        </p:spPr>
        <p:txBody>
          <a:bodyPr>
            <a:normAutofit/>
          </a:bodyPr>
          <a:lstStyle/>
          <a:p>
            <a:pPr>
              <a:lnSpc>
                <a:spcPct val="150000"/>
              </a:lnSpc>
              <a:spcBef>
                <a:spcPts val="300"/>
              </a:spcBef>
              <a:spcAft>
                <a:spcPts val="300"/>
              </a:spcAft>
              <a:defRPr/>
            </a:pPr>
            <a:r>
              <a:rPr lang="en-GB" dirty="0"/>
              <a:t>Proteome: All proteins synthesized by a particular cell        (at a particular time)</a:t>
            </a:r>
          </a:p>
          <a:p>
            <a:pPr>
              <a:lnSpc>
                <a:spcPct val="150000"/>
              </a:lnSpc>
              <a:spcBef>
                <a:spcPts val="300"/>
              </a:spcBef>
              <a:spcAft>
                <a:spcPts val="300"/>
              </a:spcAft>
              <a:defRPr/>
            </a:pPr>
            <a:r>
              <a:rPr lang="en-GB" dirty="0"/>
              <a:t>Proteomics: The analysis of the expression, localizations, functions, and interactions of proteomes </a:t>
            </a:r>
            <a:endParaRPr lang="da-DK" dirty="0"/>
          </a:p>
        </p:txBody>
      </p:sp>
      <p:sp>
        <p:nvSpPr>
          <p:cNvPr id="11268" name="Slide Number Placeholder 4"/>
          <p:cNvSpPr>
            <a:spLocks noGrp="1"/>
          </p:cNvSpPr>
          <p:nvPr>
            <p:ph type="sldNum" sz="quarter" idx="1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8955F7-67D1-4ACB-9624-FD4F5A7D2F54}" type="slidenum">
              <a:rPr kumimoji="0" lang="da-DK" sz="900" b="0" i="0" u="none" strike="noStrike" kern="1200" cap="none" spc="0" normalizeH="0" baseline="0" noProof="0" smtClean="0">
                <a:ln>
                  <a:noFill/>
                </a:ln>
                <a:solidFill>
                  <a:srgbClr val="FFFFFF"/>
                </a:solidFill>
                <a:effectLst/>
                <a:uLnTx/>
                <a:uFillTx/>
                <a:latin typeface="Verdana"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da-DK" sz="900" b="0" i="0" u="none" strike="noStrike" kern="1200" cap="none" spc="0" normalizeH="0" baseline="0" noProof="0">
              <a:ln>
                <a:noFill/>
              </a:ln>
              <a:solidFill>
                <a:srgbClr val="FFFFFF"/>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1461954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3" y="843558"/>
            <a:ext cx="8620655" cy="346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boks 1"/>
          <p:cNvSpPr txBox="1"/>
          <p:nvPr/>
        </p:nvSpPr>
        <p:spPr>
          <a:xfrm>
            <a:off x="5940152" y="4803998"/>
            <a:ext cx="2682145"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0" u="none" strike="noStrike" kern="1200" cap="none" spc="0" normalizeH="0" baseline="0" noProof="0" dirty="0">
                <a:ln>
                  <a:noFill/>
                </a:ln>
                <a:solidFill>
                  <a:srgbClr val="001965"/>
                </a:solidFill>
                <a:effectLst/>
                <a:uLnTx/>
                <a:uFillTx/>
                <a:latin typeface="Verdana" charset="0"/>
                <a:ea typeface="ＭＳ Ｐゴシック" charset="0"/>
                <a:cs typeface="+mn-cs"/>
              </a:rPr>
              <a:t>H Lambers Heerspink et al 2016</a:t>
            </a:r>
          </a:p>
        </p:txBody>
      </p:sp>
    </p:spTree>
    <p:extLst>
      <p:ext uri="{BB962C8B-B14F-4D97-AF65-F5344CB8AC3E}">
        <p14:creationId xmlns:p14="http://schemas.microsoft.com/office/powerpoint/2010/main" val="2980731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52" y="1275606"/>
            <a:ext cx="9018634"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boks 2"/>
          <p:cNvSpPr txBox="1"/>
          <p:nvPr/>
        </p:nvSpPr>
        <p:spPr>
          <a:xfrm>
            <a:off x="5940152" y="4803998"/>
            <a:ext cx="2682145"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200" b="0" i="0" u="none" strike="noStrike" kern="1200" cap="none" spc="0" normalizeH="0" baseline="0" noProof="0" dirty="0">
                <a:ln>
                  <a:noFill/>
                </a:ln>
                <a:solidFill>
                  <a:srgbClr val="001965"/>
                </a:solidFill>
                <a:effectLst/>
                <a:uLnTx/>
                <a:uFillTx/>
                <a:latin typeface="Verdana" charset="0"/>
                <a:ea typeface="ＭＳ Ｐゴシック" charset="0"/>
                <a:cs typeface="+mn-cs"/>
              </a:rPr>
              <a:t>H Lambers Heerspink et al 2016</a:t>
            </a:r>
          </a:p>
        </p:txBody>
      </p:sp>
    </p:spTree>
    <p:extLst>
      <p:ext uri="{BB962C8B-B14F-4D97-AF65-F5344CB8AC3E}">
        <p14:creationId xmlns:p14="http://schemas.microsoft.com/office/powerpoint/2010/main" val="3325255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p:txBody>
          <a:bodyPr lIns="91440" tIns="45720" rIns="91440" bIns="45720" anchor="t">
            <a:normAutofit/>
          </a:bodyPr>
          <a:lstStyle/>
          <a:p>
            <a:pPr eaLnBrk="1" hangingPunct="1">
              <a:defRPr/>
            </a:pPr>
            <a:r>
              <a:rPr lang="da-DK" sz="2800" dirty="0" err="1">
                <a:solidFill>
                  <a:schemeClr val="tx1"/>
                </a:solidFill>
              </a:rPr>
              <a:t>Proteomic</a:t>
            </a:r>
            <a:r>
              <a:rPr lang="da-DK" sz="2800" dirty="0">
                <a:solidFill>
                  <a:schemeClr val="tx1"/>
                </a:solidFill>
              </a:rPr>
              <a:t> </a:t>
            </a:r>
            <a:r>
              <a:rPr lang="en-GB" sz="2800" dirty="0">
                <a:solidFill>
                  <a:schemeClr val="tx1"/>
                </a:solidFill>
              </a:rPr>
              <a:t>utility in DN</a:t>
            </a:r>
            <a:br>
              <a:rPr lang="da-DK" sz="2800" dirty="0">
                <a:solidFill>
                  <a:schemeClr val="tx1"/>
                </a:solidFill>
              </a:rPr>
            </a:br>
            <a:endParaRPr lang="da-DK" sz="2800" dirty="0">
              <a:solidFill>
                <a:schemeClr val="tx1"/>
              </a:solidFill>
            </a:endParaRPr>
          </a:p>
        </p:txBody>
      </p:sp>
      <p:sp>
        <p:nvSpPr>
          <p:cNvPr id="12292"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fontScale="92500" lnSpcReduction="20000"/>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B17CBF5C-6E7D-4F78-A1C3-E27D13632629}" type="slidenum">
              <a:rPr kumimoji="0" lang="en-GB" sz="900" b="1" i="0" u="none" strike="noStrike" kern="1200" cap="none" spc="0" normalizeH="0" baseline="0" noProof="0" smtClean="0">
                <a:ln>
                  <a:noFill/>
                </a:ln>
                <a:solidFill>
                  <a:srgbClr val="FFFFFF"/>
                </a:solidFill>
                <a:effectLst/>
                <a:uLnTx/>
                <a:uFillTx/>
                <a:latin typeface="Verdana" pitchFamily="34" charset="0"/>
                <a:ea typeface="ＭＳ Ｐゴシック" pitchFamily="34"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12</a:t>
            </a:fld>
            <a:endParaRPr kumimoji="0" lang="en-GB" sz="900" b="1" i="0" u="none" strike="noStrike" kern="1200" cap="none" spc="0" normalizeH="0" baseline="0" noProof="0">
              <a:ln>
                <a:noFill/>
              </a:ln>
              <a:solidFill>
                <a:srgbClr val="FFFFFF"/>
              </a:solidFill>
              <a:effectLst/>
              <a:uLnTx/>
              <a:uFillTx/>
              <a:latin typeface="Verdana" pitchFamily="34" charset="0"/>
              <a:ea typeface="ＭＳ Ｐゴシック" pitchFamily="34" charset="-128"/>
              <a:cs typeface="+mn-cs"/>
            </a:endParaRPr>
          </a:p>
        </p:txBody>
      </p:sp>
      <p:sp>
        <p:nvSpPr>
          <p:cNvPr id="333827" name="Rectangle 3"/>
          <p:cNvSpPr>
            <a:spLocks noGrp="1" noChangeArrowheads="1"/>
          </p:cNvSpPr>
          <p:nvPr>
            <p:ph sz="quarter" idx="13"/>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ormAutofit fontScale="92500"/>
          </a:bodyPr>
          <a:lstStyle/>
          <a:p>
            <a:pPr marL="939800" lvl="2" eaLnBrk="1" hangingPunct="1">
              <a:lnSpc>
                <a:spcPct val="170000"/>
              </a:lnSpc>
              <a:spcBef>
                <a:spcPts val="300"/>
              </a:spcBef>
              <a:spcAft>
                <a:spcPts val="300"/>
              </a:spcAft>
              <a:buClr>
                <a:schemeClr val="bg2"/>
              </a:buClr>
              <a:buFont typeface="Arial" pitchFamily="34" charset="0"/>
              <a:buChar char="•"/>
              <a:defRPr/>
            </a:pPr>
            <a:r>
              <a:rPr lang="en-GB" sz="2000" dirty="0"/>
              <a:t>Add to our understanding of </a:t>
            </a:r>
            <a:r>
              <a:rPr lang="en-GB" sz="2000" dirty="0" err="1"/>
              <a:t>patho</a:t>
            </a:r>
            <a:r>
              <a:rPr lang="en-GB" sz="2000" dirty="0"/>
              <a:t>-physiology</a:t>
            </a:r>
          </a:p>
          <a:p>
            <a:pPr marL="939800" lvl="2" eaLnBrk="1" hangingPunct="1">
              <a:lnSpc>
                <a:spcPct val="170000"/>
              </a:lnSpc>
              <a:spcBef>
                <a:spcPts val="300"/>
              </a:spcBef>
              <a:spcAft>
                <a:spcPts val="300"/>
              </a:spcAft>
              <a:buClr>
                <a:schemeClr val="bg2"/>
              </a:buClr>
              <a:buFont typeface="Arial" pitchFamily="34" charset="0"/>
              <a:buChar char="•"/>
              <a:defRPr/>
            </a:pPr>
            <a:r>
              <a:rPr lang="en-GB" sz="2000" dirty="0"/>
              <a:t>Identify patients at risk</a:t>
            </a:r>
          </a:p>
          <a:p>
            <a:pPr marL="939800" lvl="2" eaLnBrk="1" hangingPunct="1">
              <a:lnSpc>
                <a:spcPct val="170000"/>
              </a:lnSpc>
              <a:spcBef>
                <a:spcPts val="300"/>
              </a:spcBef>
              <a:spcAft>
                <a:spcPts val="300"/>
              </a:spcAft>
              <a:buClr>
                <a:schemeClr val="bg2"/>
              </a:buClr>
              <a:buFont typeface="Arial" pitchFamily="34" charset="0"/>
              <a:buChar char="•"/>
              <a:defRPr/>
            </a:pPr>
            <a:r>
              <a:rPr lang="en-GB" sz="2000" dirty="0"/>
              <a:t>Monitor progression of disease and treatment efficacy</a:t>
            </a:r>
          </a:p>
          <a:p>
            <a:pPr marL="939800" lvl="2" eaLnBrk="1" hangingPunct="1">
              <a:lnSpc>
                <a:spcPct val="170000"/>
              </a:lnSpc>
              <a:spcBef>
                <a:spcPts val="300"/>
              </a:spcBef>
              <a:spcAft>
                <a:spcPts val="300"/>
              </a:spcAft>
              <a:buClr>
                <a:schemeClr val="bg2"/>
              </a:buClr>
              <a:buFont typeface="Arial" pitchFamily="34" charset="0"/>
              <a:buChar char="•"/>
              <a:defRPr/>
            </a:pPr>
            <a:r>
              <a:rPr lang="en-GB" sz="2000" dirty="0"/>
              <a:t>May identify new treatment targets</a:t>
            </a:r>
          </a:p>
          <a:p>
            <a:pPr marL="0" lvl="1" eaLnBrk="1" hangingPunct="1">
              <a:lnSpc>
                <a:spcPct val="170000"/>
              </a:lnSpc>
              <a:spcBef>
                <a:spcPts val="300"/>
              </a:spcBef>
              <a:spcAft>
                <a:spcPts val="300"/>
              </a:spcAft>
              <a:defRPr/>
            </a:pPr>
            <a:endParaRPr lang="en-GB" sz="2000" dirty="0"/>
          </a:p>
        </p:txBody>
      </p:sp>
      <p:sp>
        <p:nvSpPr>
          <p:cNvPr id="2" name="Pladsholder til tekst 1"/>
          <p:cNvSpPr>
            <a:spLocks noGrp="1"/>
          </p:cNvSpPr>
          <p:nvPr>
            <p:ph type="body" sz="quarter" idx="14"/>
          </p:nvPr>
        </p:nvSpPr>
        <p:spPr/>
        <p:txBody>
          <a:bodyPr/>
          <a:lstStyle/>
          <a:p>
            <a:endParaRPr lang="da-DK"/>
          </a:p>
        </p:txBody>
      </p:sp>
      <p:pic>
        <p:nvPicPr>
          <p:cNvPr id="12293" name="Picture 20" descr="body-fluids"/>
          <p:cNvPicPr>
            <a:picLocks noChangeArrowheads="1"/>
          </p:cNvPicPr>
          <p:nvPr/>
        </p:nvPicPr>
        <p:blipFill rotWithShape="1">
          <a:blip r:embed="rId3">
            <a:extLst>
              <a:ext uri="{28A0092B-C50C-407E-A947-70E740481C1C}">
                <a14:useLocalDpi xmlns:a14="http://schemas.microsoft.com/office/drawing/2010/main" val="0"/>
              </a:ext>
            </a:extLst>
          </a:blip>
          <a:srcRect t="-16667" b="-16667"/>
          <a:stretch/>
        </p:blipFill>
        <p:spPr bwMode="auto">
          <a:xfrm>
            <a:off x="7524754" y="1347788"/>
            <a:ext cx="13001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635451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647695" y="509003"/>
            <a:ext cx="6172200" cy="857250"/>
          </a:xfrm>
        </p:spPr>
        <p:txBody>
          <a:bodyPr/>
          <a:lstStyle/>
          <a:p>
            <a:r>
              <a:rPr lang="en-US" sz="1800" dirty="0"/>
              <a:t>KRIS</a:t>
            </a:r>
            <a:r>
              <a:rPr lang="en-US" sz="1800" b="0" dirty="0"/>
              <a:t>: A signature of circulating inflammatory proteins and development of end-stage renal disease in </a:t>
            </a:r>
            <a:r>
              <a:rPr lang="da-DK" sz="1800" b="0" dirty="0"/>
              <a:t>diabetes</a:t>
            </a:r>
            <a:br>
              <a:rPr lang="de-DE" altLang="de-DE" sz="1800" dirty="0"/>
            </a:br>
            <a:endParaRPr lang="de-DE" altLang="de-DE" sz="1800" i="1" dirty="0"/>
          </a:p>
        </p:txBody>
      </p:sp>
      <p:sp>
        <p:nvSpPr>
          <p:cNvPr id="6148" name="Textfeld 1"/>
          <p:cNvSpPr txBox="1">
            <a:spLocks noChangeArrowheads="1"/>
          </p:cNvSpPr>
          <p:nvPr/>
        </p:nvSpPr>
        <p:spPr bwMode="auto">
          <a:xfrm>
            <a:off x="1925706" y="4656290"/>
            <a:ext cx="56161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A5864"/>
              </a:buClr>
              <a:buChar char="•"/>
              <a:defRPr sz="3000">
                <a:solidFill>
                  <a:schemeClr val="tx1"/>
                </a:solidFill>
                <a:latin typeface="Arial" charset="0"/>
              </a:defRPr>
            </a:lvl1pPr>
            <a:lvl2pPr marL="742950" indent="-285750" eaLnBrk="0" hangingPunct="0">
              <a:spcBef>
                <a:spcPct val="20000"/>
              </a:spcBef>
              <a:buClr>
                <a:srgbClr val="DA5864"/>
              </a:buClr>
              <a:buChar char="•"/>
              <a:defRPr sz="2800">
                <a:solidFill>
                  <a:schemeClr val="tx1"/>
                </a:solidFill>
                <a:latin typeface="Arial" charset="0"/>
              </a:defRPr>
            </a:lvl2pPr>
            <a:lvl3pPr marL="1143000" indent="-228600" eaLnBrk="0" hangingPunct="0">
              <a:spcBef>
                <a:spcPct val="20000"/>
              </a:spcBef>
              <a:buClr>
                <a:srgbClr val="DA5864"/>
              </a:buClr>
              <a:buChar char="•"/>
              <a:defRPr sz="2400">
                <a:solidFill>
                  <a:schemeClr val="tx1"/>
                </a:solidFill>
                <a:latin typeface="Arial" charset="0"/>
              </a:defRPr>
            </a:lvl3pPr>
            <a:lvl4pPr marL="1600200" indent="-228600" eaLnBrk="0" hangingPunct="0">
              <a:spcBef>
                <a:spcPct val="20000"/>
              </a:spcBef>
              <a:buClr>
                <a:srgbClr val="DA5864"/>
              </a:buClr>
              <a:buChar char="•"/>
              <a:defRPr sz="2200">
                <a:solidFill>
                  <a:schemeClr val="tx1"/>
                </a:solidFill>
                <a:latin typeface="Arial" charset="0"/>
              </a:defRPr>
            </a:lvl4pPr>
            <a:lvl5pPr marL="2057400" indent="-228600" eaLnBrk="0" hangingPunct="0">
              <a:spcBef>
                <a:spcPct val="20000"/>
              </a:spcBef>
              <a:buClr>
                <a:srgbClr val="DA5864"/>
              </a:buClr>
              <a:buChar char="•"/>
              <a:defRPr sz="2000">
                <a:solidFill>
                  <a:schemeClr val="tx1"/>
                </a:solidFill>
                <a:latin typeface="Arial" charset="0"/>
              </a:defRPr>
            </a:lvl5pPr>
            <a:lvl6pPr marL="2514600" indent="-228600" eaLnBrk="0" fontAlgn="base" hangingPunct="0">
              <a:spcBef>
                <a:spcPct val="20000"/>
              </a:spcBef>
              <a:spcAft>
                <a:spcPct val="0"/>
              </a:spcAft>
              <a:buClr>
                <a:srgbClr val="DA5864"/>
              </a:buClr>
              <a:buChar char="•"/>
              <a:defRPr sz="2000">
                <a:solidFill>
                  <a:schemeClr val="tx1"/>
                </a:solidFill>
                <a:latin typeface="Arial" charset="0"/>
              </a:defRPr>
            </a:lvl6pPr>
            <a:lvl7pPr marL="2971800" indent="-228600" eaLnBrk="0" fontAlgn="base" hangingPunct="0">
              <a:spcBef>
                <a:spcPct val="20000"/>
              </a:spcBef>
              <a:spcAft>
                <a:spcPct val="0"/>
              </a:spcAft>
              <a:buClr>
                <a:srgbClr val="DA5864"/>
              </a:buClr>
              <a:buChar char="•"/>
              <a:defRPr sz="2000">
                <a:solidFill>
                  <a:schemeClr val="tx1"/>
                </a:solidFill>
                <a:latin typeface="Arial" charset="0"/>
              </a:defRPr>
            </a:lvl7pPr>
            <a:lvl8pPr marL="3429000" indent="-228600" eaLnBrk="0" fontAlgn="base" hangingPunct="0">
              <a:spcBef>
                <a:spcPct val="20000"/>
              </a:spcBef>
              <a:spcAft>
                <a:spcPct val="0"/>
              </a:spcAft>
              <a:buClr>
                <a:srgbClr val="DA5864"/>
              </a:buClr>
              <a:buChar char="•"/>
              <a:defRPr sz="2000">
                <a:solidFill>
                  <a:schemeClr val="tx1"/>
                </a:solidFill>
                <a:latin typeface="Arial" charset="0"/>
              </a:defRPr>
            </a:lvl8pPr>
            <a:lvl9pPr marL="3886200" indent="-228600" eaLnBrk="0" fontAlgn="base" hangingPunct="0">
              <a:spcBef>
                <a:spcPct val="20000"/>
              </a:spcBef>
              <a:spcAft>
                <a:spcPct val="0"/>
              </a:spcAft>
              <a:buClr>
                <a:srgbClr val="DA5864"/>
              </a:buClr>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900" b="0" i="0" u="none" strike="noStrike" kern="1200" cap="none" spc="0" normalizeH="0" baseline="0" noProof="0" dirty="0">
                <a:ln>
                  <a:noFill/>
                </a:ln>
                <a:solidFill>
                  <a:srgbClr val="FFFFFF"/>
                </a:solidFill>
                <a:effectLst/>
                <a:uLnTx/>
                <a:uFillTx/>
                <a:latin typeface="Arial" charset="0"/>
                <a:ea typeface="ＭＳ Ｐゴシック" charset="0"/>
                <a:cs typeface="+mn-cs"/>
              </a:rPr>
              <a:t>M Niewczas et al, </a:t>
            </a:r>
            <a:r>
              <a:rPr kumimoji="0" lang="en-US" sz="900" b="0" i="0" u="none" strike="noStrike" kern="1200" cap="none" spc="0" normalizeH="0" baseline="0" noProof="0" dirty="0">
                <a:ln>
                  <a:noFill/>
                </a:ln>
                <a:solidFill>
                  <a:srgbClr val="FFFFFF"/>
                </a:solidFill>
                <a:effectLst/>
                <a:uLnTx/>
                <a:uFillTx/>
                <a:latin typeface="Arial" charset="0"/>
                <a:ea typeface="ＭＳ Ｐゴシック" charset="0"/>
                <a:cs typeface="+mn-cs"/>
              </a:rPr>
              <a:t>Nature Medicine, Vol 25; MAY 2019; 805–813</a:t>
            </a:r>
            <a:endParaRPr kumimoji="0" lang="de-DE" altLang="de-DE" sz="9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 name="Pladsholder til indhold 1">
            <a:extLst>
              <a:ext uri="{FF2B5EF4-FFF2-40B4-BE49-F238E27FC236}">
                <a16:creationId xmlns:a16="http://schemas.microsoft.com/office/drawing/2014/main" id="{C42975C2-E23B-447E-8ACB-C6478F8BEFDD}"/>
              </a:ext>
            </a:extLst>
          </p:cNvPr>
          <p:cNvSpPr>
            <a:spLocks noGrp="1"/>
          </p:cNvSpPr>
          <p:nvPr>
            <p:ph idx="1"/>
          </p:nvPr>
        </p:nvSpPr>
        <p:spPr>
          <a:xfrm>
            <a:off x="1647695" y="1576607"/>
            <a:ext cx="6172200" cy="3531803"/>
          </a:xfrm>
        </p:spPr>
        <p:txBody>
          <a:bodyPr/>
          <a:lstStyle/>
          <a:p>
            <a:r>
              <a:rPr lang="en-US" sz="1350" dirty="0"/>
              <a:t>Chronic inflammation is postulated to be involved in the development of end-stage renal disease in diabetes, but which specific circulating inflammatory proteins contribute to this risk remain unknown. </a:t>
            </a:r>
          </a:p>
          <a:p>
            <a:endParaRPr lang="en-US" sz="1350" dirty="0"/>
          </a:p>
          <a:p>
            <a:r>
              <a:rPr lang="en-US" sz="1350" dirty="0"/>
              <a:t>To study this, 194 circulating inflammatory proteins in subjects from three independent cohorts with type 1 and type 2 diabetes were examined . </a:t>
            </a:r>
          </a:p>
          <a:p>
            <a:endParaRPr lang="en-US" sz="1350" dirty="0"/>
          </a:p>
          <a:p>
            <a:r>
              <a:rPr lang="en-US" sz="1350" dirty="0"/>
              <a:t>A robust Kidney Risk Inflammatory Signature (KRIS), consisting of 17 proteins enriched in tumor necrosis factor-receptor superfamily members, was identified</a:t>
            </a:r>
            <a:endParaRPr lang="da-DK" sz="1350" dirty="0"/>
          </a:p>
        </p:txBody>
      </p:sp>
    </p:spTree>
    <p:extLst>
      <p:ext uri="{BB962C8B-B14F-4D97-AF65-F5344CB8AC3E}">
        <p14:creationId xmlns:p14="http://schemas.microsoft.com/office/powerpoint/2010/main" val="316835271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85900" y="453369"/>
            <a:ext cx="6172200" cy="857250"/>
          </a:xfrm>
        </p:spPr>
        <p:txBody>
          <a:bodyPr/>
          <a:lstStyle/>
          <a:p>
            <a:r>
              <a:rPr lang="en-US" sz="1800" dirty="0"/>
              <a:t>KRIS</a:t>
            </a:r>
            <a:r>
              <a:rPr lang="en-US" sz="1800" b="0" dirty="0"/>
              <a:t>: A signature of circulating inflammatory proteins and development of end-stage renal disease in </a:t>
            </a:r>
            <a:r>
              <a:rPr lang="da-DK" sz="1800" b="0" dirty="0"/>
              <a:t>diabetes</a:t>
            </a:r>
            <a:br>
              <a:rPr lang="de-DE" altLang="de-DE" sz="1800" dirty="0"/>
            </a:br>
            <a:endParaRPr lang="de-DE" altLang="de-DE" sz="1800" i="1" dirty="0"/>
          </a:p>
        </p:txBody>
      </p:sp>
      <p:sp>
        <p:nvSpPr>
          <p:cNvPr id="6148" name="Textfeld 1"/>
          <p:cNvSpPr txBox="1">
            <a:spLocks noChangeArrowheads="1"/>
          </p:cNvSpPr>
          <p:nvPr/>
        </p:nvSpPr>
        <p:spPr bwMode="auto">
          <a:xfrm>
            <a:off x="1925706" y="4656290"/>
            <a:ext cx="56161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A5864"/>
              </a:buClr>
              <a:buChar char="•"/>
              <a:defRPr sz="3000">
                <a:solidFill>
                  <a:schemeClr val="tx1"/>
                </a:solidFill>
                <a:latin typeface="Arial" charset="0"/>
              </a:defRPr>
            </a:lvl1pPr>
            <a:lvl2pPr marL="742950" indent="-285750" eaLnBrk="0" hangingPunct="0">
              <a:spcBef>
                <a:spcPct val="20000"/>
              </a:spcBef>
              <a:buClr>
                <a:srgbClr val="DA5864"/>
              </a:buClr>
              <a:buChar char="•"/>
              <a:defRPr sz="2800">
                <a:solidFill>
                  <a:schemeClr val="tx1"/>
                </a:solidFill>
                <a:latin typeface="Arial" charset="0"/>
              </a:defRPr>
            </a:lvl2pPr>
            <a:lvl3pPr marL="1143000" indent="-228600" eaLnBrk="0" hangingPunct="0">
              <a:spcBef>
                <a:spcPct val="20000"/>
              </a:spcBef>
              <a:buClr>
                <a:srgbClr val="DA5864"/>
              </a:buClr>
              <a:buChar char="•"/>
              <a:defRPr sz="2400">
                <a:solidFill>
                  <a:schemeClr val="tx1"/>
                </a:solidFill>
                <a:latin typeface="Arial" charset="0"/>
              </a:defRPr>
            </a:lvl3pPr>
            <a:lvl4pPr marL="1600200" indent="-228600" eaLnBrk="0" hangingPunct="0">
              <a:spcBef>
                <a:spcPct val="20000"/>
              </a:spcBef>
              <a:buClr>
                <a:srgbClr val="DA5864"/>
              </a:buClr>
              <a:buChar char="•"/>
              <a:defRPr sz="2200">
                <a:solidFill>
                  <a:schemeClr val="tx1"/>
                </a:solidFill>
                <a:latin typeface="Arial" charset="0"/>
              </a:defRPr>
            </a:lvl4pPr>
            <a:lvl5pPr marL="2057400" indent="-228600" eaLnBrk="0" hangingPunct="0">
              <a:spcBef>
                <a:spcPct val="20000"/>
              </a:spcBef>
              <a:buClr>
                <a:srgbClr val="DA5864"/>
              </a:buClr>
              <a:buChar char="•"/>
              <a:defRPr sz="2000">
                <a:solidFill>
                  <a:schemeClr val="tx1"/>
                </a:solidFill>
                <a:latin typeface="Arial" charset="0"/>
              </a:defRPr>
            </a:lvl5pPr>
            <a:lvl6pPr marL="2514600" indent="-228600" eaLnBrk="0" fontAlgn="base" hangingPunct="0">
              <a:spcBef>
                <a:spcPct val="20000"/>
              </a:spcBef>
              <a:spcAft>
                <a:spcPct val="0"/>
              </a:spcAft>
              <a:buClr>
                <a:srgbClr val="DA5864"/>
              </a:buClr>
              <a:buChar char="•"/>
              <a:defRPr sz="2000">
                <a:solidFill>
                  <a:schemeClr val="tx1"/>
                </a:solidFill>
                <a:latin typeface="Arial" charset="0"/>
              </a:defRPr>
            </a:lvl6pPr>
            <a:lvl7pPr marL="2971800" indent="-228600" eaLnBrk="0" fontAlgn="base" hangingPunct="0">
              <a:spcBef>
                <a:spcPct val="20000"/>
              </a:spcBef>
              <a:spcAft>
                <a:spcPct val="0"/>
              </a:spcAft>
              <a:buClr>
                <a:srgbClr val="DA5864"/>
              </a:buClr>
              <a:buChar char="•"/>
              <a:defRPr sz="2000">
                <a:solidFill>
                  <a:schemeClr val="tx1"/>
                </a:solidFill>
                <a:latin typeface="Arial" charset="0"/>
              </a:defRPr>
            </a:lvl7pPr>
            <a:lvl8pPr marL="3429000" indent="-228600" eaLnBrk="0" fontAlgn="base" hangingPunct="0">
              <a:spcBef>
                <a:spcPct val="20000"/>
              </a:spcBef>
              <a:spcAft>
                <a:spcPct val="0"/>
              </a:spcAft>
              <a:buClr>
                <a:srgbClr val="DA5864"/>
              </a:buClr>
              <a:buChar char="•"/>
              <a:defRPr sz="2000">
                <a:solidFill>
                  <a:schemeClr val="tx1"/>
                </a:solidFill>
                <a:latin typeface="Arial" charset="0"/>
              </a:defRPr>
            </a:lvl8pPr>
            <a:lvl9pPr marL="3886200" indent="-228600" eaLnBrk="0" fontAlgn="base" hangingPunct="0">
              <a:spcBef>
                <a:spcPct val="20000"/>
              </a:spcBef>
              <a:spcAft>
                <a:spcPct val="0"/>
              </a:spcAft>
              <a:buClr>
                <a:srgbClr val="DA5864"/>
              </a:buClr>
              <a:buChar char="•"/>
              <a:defRPr sz="2000">
                <a:solidFill>
                  <a:schemeClr val="tx1"/>
                </a:solidFill>
                <a:latin typeface="Arial"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da-DK" sz="900" b="0" i="0" u="none" strike="noStrike" kern="1200" cap="none" spc="0" normalizeH="0" baseline="0" noProof="0" dirty="0">
                <a:ln>
                  <a:noFill/>
                </a:ln>
                <a:solidFill>
                  <a:srgbClr val="FFFFFF"/>
                </a:solidFill>
                <a:effectLst/>
                <a:uLnTx/>
                <a:uFillTx/>
                <a:latin typeface="Arial" charset="0"/>
                <a:ea typeface="ＭＳ Ｐゴシック" charset="0"/>
                <a:cs typeface="+mn-cs"/>
              </a:rPr>
              <a:t>M Niewczas et al, </a:t>
            </a:r>
            <a:r>
              <a:rPr kumimoji="0" lang="en-US" sz="900" b="0" i="0" u="none" strike="noStrike" kern="1200" cap="none" spc="0" normalizeH="0" baseline="0" noProof="0" dirty="0">
                <a:ln>
                  <a:noFill/>
                </a:ln>
                <a:solidFill>
                  <a:srgbClr val="FFFFFF"/>
                </a:solidFill>
                <a:effectLst/>
                <a:uLnTx/>
                <a:uFillTx/>
                <a:latin typeface="Arial" charset="0"/>
                <a:ea typeface="ＭＳ Ｐゴシック" charset="0"/>
                <a:cs typeface="+mn-cs"/>
              </a:rPr>
              <a:t>Nature Medicine, Vol 25; MAY 2019; 805–813</a:t>
            </a:r>
            <a:endParaRPr kumimoji="0" lang="de-DE" altLang="de-DE" sz="9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pic>
        <p:nvPicPr>
          <p:cNvPr id="4" name="Pladsholder til indhold 3">
            <a:extLst>
              <a:ext uri="{FF2B5EF4-FFF2-40B4-BE49-F238E27FC236}">
                <a16:creationId xmlns:a16="http://schemas.microsoft.com/office/drawing/2014/main" id="{446B89AE-5EDB-44E5-806E-479255F446E0}"/>
              </a:ext>
            </a:extLst>
          </p:cNvPr>
          <p:cNvPicPr>
            <a:picLocks noGrp="1" noChangeAspect="1"/>
          </p:cNvPicPr>
          <p:nvPr>
            <p:ph idx="1"/>
          </p:nvPr>
        </p:nvPicPr>
        <p:blipFill>
          <a:blip r:embed="rId2"/>
          <a:stretch>
            <a:fillRect/>
          </a:stretch>
        </p:blipFill>
        <p:spPr>
          <a:xfrm>
            <a:off x="1838837" y="1221600"/>
            <a:ext cx="5703047" cy="3039906"/>
          </a:xfrm>
          <a:prstGeom prst="rect">
            <a:avLst/>
          </a:prstGeom>
        </p:spPr>
      </p:pic>
    </p:spTree>
    <p:extLst>
      <p:ext uri="{BB962C8B-B14F-4D97-AF65-F5344CB8AC3E}">
        <p14:creationId xmlns:p14="http://schemas.microsoft.com/office/powerpoint/2010/main" val="135766453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85900" y="465746"/>
            <a:ext cx="6172200" cy="857250"/>
          </a:xfrm>
        </p:spPr>
        <p:txBody>
          <a:bodyPr/>
          <a:lstStyle/>
          <a:p>
            <a:r>
              <a:rPr lang="en-US" sz="1800" b="0" dirty="0"/>
              <a:t>A signature of circulating inflammatory proteins and development of end-stage renal disease in </a:t>
            </a:r>
            <a:r>
              <a:rPr lang="da-DK" sz="1800" b="0" dirty="0"/>
              <a:t>diabetes</a:t>
            </a:r>
            <a:br>
              <a:rPr lang="de-DE" altLang="de-DE" sz="1800" dirty="0"/>
            </a:br>
            <a:endParaRPr lang="de-DE" altLang="de-DE" sz="1800" i="1" dirty="0"/>
          </a:p>
        </p:txBody>
      </p:sp>
      <p:sp>
        <p:nvSpPr>
          <p:cNvPr id="6148" name="Textfeld 1"/>
          <p:cNvSpPr txBox="1">
            <a:spLocks noChangeArrowheads="1"/>
          </p:cNvSpPr>
          <p:nvPr/>
        </p:nvSpPr>
        <p:spPr bwMode="auto">
          <a:xfrm>
            <a:off x="1925706" y="4656290"/>
            <a:ext cx="56161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A5864"/>
              </a:buClr>
              <a:buChar char="•"/>
              <a:defRPr sz="3000">
                <a:solidFill>
                  <a:schemeClr val="tx1"/>
                </a:solidFill>
                <a:latin typeface="Arial" charset="0"/>
              </a:defRPr>
            </a:lvl1pPr>
            <a:lvl2pPr marL="742950" indent="-285750" eaLnBrk="0" hangingPunct="0">
              <a:spcBef>
                <a:spcPct val="20000"/>
              </a:spcBef>
              <a:buClr>
                <a:srgbClr val="DA5864"/>
              </a:buClr>
              <a:buChar char="•"/>
              <a:defRPr sz="2800">
                <a:solidFill>
                  <a:schemeClr val="tx1"/>
                </a:solidFill>
                <a:latin typeface="Arial" charset="0"/>
              </a:defRPr>
            </a:lvl2pPr>
            <a:lvl3pPr marL="1143000" indent="-228600" eaLnBrk="0" hangingPunct="0">
              <a:spcBef>
                <a:spcPct val="20000"/>
              </a:spcBef>
              <a:buClr>
                <a:srgbClr val="DA5864"/>
              </a:buClr>
              <a:buChar char="•"/>
              <a:defRPr sz="2400">
                <a:solidFill>
                  <a:schemeClr val="tx1"/>
                </a:solidFill>
                <a:latin typeface="Arial" charset="0"/>
              </a:defRPr>
            </a:lvl3pPr>
            <a:lvl4pPr marL="1600200" indent="-228600" eaLnBrk="0" hangingPunct="0">
              <a:spcBef>
                <a:spcPct val="20000"/>
              </a:spcBef>
              <a:buClr>
                <a:srgbClr val="DA5864"/>
              </a:buClr>
              <a:buChar char="•"/>
              <a:defRPr sz="2200">
                <a:solidFill>
                  <a:schemeClr val="tx1"/>
                </a:solidFill>
                <a:latin typeface="Arial" charset="0"/>
              </a:defRPr>
            </a:lvl4pPr>
            <a:lvl5pPr marL="2057400" indent="-228600" eaLnBrk="0" hangingPunct="0">
              <a:spcBef>
                <a:spcPct val="20000"/>
              </a:spcBef>
              <a:buClr>
                <a:srgbClr val="DA5864"/>
              </a:buClr>
              <a:buChar char="•"/>
              <a:defRPr sz="2000">
                <a:solidFill>
                  <a:schemeClr val="tx1"/>
                </a:solidFill>
                <a:latin typeface="Arial" charset="0"/>
              </a:defRPr>
            </a:lvl5pPr>
            <a:lvl6pPr marL="2514600" indent="-228600" eaLnBrk="0" fontAlgn="base" hangingPunct="0">
              <a:spcBef>
                <a:spcPct val="20000"/>
              </a:spcBef>
              <a:spcAft>
                <a:spcPct val="0"/>
              </a:spcAft>
              <a:buClr>
                <a:srgbClr val="DA5864"/>
              </a:buClr>
              <a:buChar char="•"/>
              <a:defRPr sz="2000">
                <a:solidFill>
                  <a:schemeClr val="tx1"/>
                </a:solidFill>
                <a:latin typeface="Arial" charset="0"/>
              </a:defRPr>
            </a:lvl6pPr>
            <a:lvl7pPr marL="2971800" indent="-228600" eaLnBrk="0" fontAlgn="base" hangingPunct="0">
              <a:spcBef>
                <a:spcPct val="20000"/>
              </a:spcBef>
              <a:spcAft>
                <a:spcPct val="0"/>
              </a:spcAft>
              <a:buClr>
                <a:srgbClr val="DA5864"/>
              </a:buClr>
              <a:buChar char="•"/>
              <a:defRPr sz="2000">
                <a:solidFill>
                  <a:schemeClr val="tx1"/>
                </a:solidFill>
                <a:latin typeface="Arial" charset="0"/>
              </a:defRPr>
            </a:lvl7pPr>
            <a:lvl8pPr marL="3429000" indent="-228600" eaLnBrk="0" fontAlgn="base" hangingPunct="0">
              <a:spcBef>
                <a:spcPct val="20000"/>
              </a:spcBef>
              <a:spcAft>
                <a:spcPct val="0"/>
              </a:spcAft>
              <a:buClr>
                <a:srgbClr val="DA5864"/>
              </a:buClr>
              <a:buChar char="•"/>
              <a:defRPr sz="2000">
                <a:solidFill>
                  <a:schemeClr val="tx1"/>
                </a:solidFill>
                <a:latin typeface="Arial" charset="0"/>
              </a:defRPr>
            </a:lvl8pPr>
            <a:lvl9pPr marL="3886200" indent="-228600" eaLnBrk="0" fontAlgn="base" hangingPunct="0">
              <a:spcBef>
                <a:spcPct val="20000"/>
              </a:spcBef>
              <a:spcAft>
                <a:spcPct val="0"/>
              </a:spcAft>
              <a:buClr>
                <a:srgbClr val="DA5864"/>
              </a:buClr>
              <a:buChar char="•"/>
              <a:defRPr sz="2000">
                <a:solidFill>
                  <a:schemeClr val="tx1"/>
                </a:solidFill>
                <a:latin typeface="Arial"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da-DK" sz="900" b="0" i="0" u="none" strike="noStrike" kern="1200" cap="none" spc="0" normalizeH="0" baseline="0" noProof="0" dirty="0">
                <a:ln>
                  <a:noFill/>
                </a:ln>
                <a:solidFill>
                  <a:srgbClr val="FFFFFF"/>
                </a:solidFill>
                <a:effectLst/>
                <a:uLnTx/>
                <a:uFillTx/>
                <a:latin typeface="Arial" charset="0"/>
                <a:ea typeface="ＭＳ Ｐゴシック" charset="0"/>
                <a:cs typeface="+mn-cs"/>
              </a:rPr>
              <a:t>M Niewczas et al, </a:t>
            </a:r>
            <a:r>
              <a:rPr kumimoji="0" lang="en-US" sz="900" b="0" i="0" u="none" strike="noStrike" kern="1200" cap="none" spc="0" normalizeH="0" baseline="0" noProof="0" dirty="0">
                <a:ln>
                  <a:noFill/>
                </a:ln>
                <a:solidFill>
                  <a:srgbClr val="FFFFFF"/>
                </a:solidFill>
                <a:effectLst/>
                <a:uLnTx/>
                <a:uFillTx/>
                <a:latin typeface="Arial" charset="0"/>
                <a:ea typeface="ＭＳ Ｐゴシック" charset="0"/>
                <a:cs typeface="+mn-cs"/>
              </a:rPr>
              <a:t>Nature Medicine, Vol 25; MAY 2019; 805–813</a:t>
            </a:r>
            <a:endParaRPr kumimoji="0" lang="de-DE" altLang="de-DE" sz="9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pic>
        <p:nvPicPr>
          <p:cNvPr id="3" name="Pladsholder til indhold 2">
            <a:extLst>
              <a:ext uri="{FF2B5EF4-FFF2-40B4-BE49-F238E27FC236}">
                <a16:creationId xmlns:a16="http://schemas.microsoft.com/office/drawing/2014/main" id="{E117064A-ED77-4764-8A0F-2F15AD41CAA8}"/>
              </a:ext>
            </a:extLst>
          </p:cNvPr>
          <p:cNvPicPr>
            <a:picLocks noGrp="1" noChangeAspect="1"/>
          </p:cNvPicPr>
          <p:nvPr>
            <p:ph idx="1"/>
          </p:nvPr>
        </p:nvPicPr>
        <p:blipFill>
          <a:blip r:embed="rId2"/>
          <a:stretch>
            <a:fillRect/>
          </a:stretch>
        </p:blipFill>
        <p:spPr>
          <a:xfrm>
            <a:off x="3352950" y="1290788"/>
            <a:ext cx="2438100" cy="3285825"/>
          </a:xfrm>
          <a:prstGeom prst="rect">
            <a:avLst/>
          </a:prstGeom>
        </p:spPr>
      </p:pic>
      <p:sp>
        <p:nvSpPr>
          <p:cNvPr id="5" name="Tekstfelt 4">
            <a:extLst>
              <a:ext uri="{FF2B5EF4-FFF2-40B4-BE49-F238E27FC236}">
                <a16:creationId xmlns:a16="http://schemas.microsoft.com/office/drawing/2014/main" id="{6B16B32B-6C34-4F42-AF89-C5C650C49D3F}"/>
              </a:ext>
            </a:extLst>
          </p:cNvPr>
          <p:cNvSpPr txBox="1"/>
          <p:nvPr/>
        </p:nvSpPr>
        <p:spPr>
          <a:xfrm>
            <a:off x="1655676" y="2193709"/>
            <a:ext cx="1947969" cy="124649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500" b="0" i="0" u="none" strike="noStrike" kern="1200" cap="none" spc="0" normalizeH="0" baseline="0" noProof="0" dirty="0">
                <a:ln>
                  <a:noFill/>
                </a:ln>
                <a:solidFill>
                  <a:srgbClr val="333333"/>
                </a:solidFill>
                <a:effectLst/>
                <a:uLnTx/>
                <a:uFillTx/>
                <a:latin typeface="Verdana" charset="0"/>
                <a:ea typeface="ＭＳ Ｐゴシック" charset="0"/>
                <a:cs typeface="+mn-cs"/>
              </a:rPr>
              <a:t>KRIS </a:t>
            </a:r>
            <a:r>
              <a:rPr kumimoji="0" lang="da-DK" sz="1500" b="0" i="0" u="none" strike="noStrike" kern="1200" cap="none" spc="0" normalizeH="0" baseline="0" noProof="0" dirty="0" err="1">
                <a:ln>
                  <a:noFill/>
                </a:ln>
                <a:solidFill>
                  <a:srgbClr val="333333"/>
                </a:solidFill>
                <a:effectLst/>
                <a:uLnTx/>
                <a:uFillTx/>
                <a:latin typeface="Verdana" charset="0"/>
                <a:ea typeface="ＭＳ Ｐゴシック" charset="0"/>
                <a:cs typeface="+mn-cs"/>
              </a:rPr>
              <a:t>response</a:t>
            </a:r>
            <a:r>
              <a:rPr kumimoji="0" lang="da-DK" sz="1500" b="0" i="0" u="none" strike="noStrike" kern="1200" cap="none" spc="0" normalizeH="0" baseline="0" noProof="0" dirty="0">
                <a:ln>
                  <a:noFill/>
                </a:ln>
                <a:solidFill>
                  <a:srgbClr val="333333"/>
                </a:solidFill>
                <a:effectLst/>
                <a:uLnTx/>
                <a:uFillTx/>
                <a:latin typeface="Verdana" charset="0"/>
                <a:ea typeface="ＭＳ Ｐゴシック" charset="0"/>
                <a:cs typeface="+mn-cs"/>
              </a:rPr>
              <a:t> to:</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sz="1500" b="0" i="0" u="none" strike="noStrike" kern="1200" cap="none" spc="0" normalizeH="0" baseline="0" noProof="0" dirty="0">
              <a:ln>
                <a:noFill/>
              </a:ln>
              <a:solidFill>
                <a:srgbClr val="333333"/>
              </a:solidFill>
              <a:effectLst/>
              <a:uLnTx/>
              <a:uFillTx/>
              <a:latin typeface="Verdana" charset="0"/>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500" b="0" i="0" u="none" strike="noStrike" kern="1200" cap="none" spc="0" normalizeH="0" baseline="0" noProof="0" dirty="0">
                <a:ln>
                  <a:noFill/>
                </a:ln>
                <a:solidFill>
                  <a:srgbClr val="333333"/>
                </a:solidFill>
                <a:effectLst/>
                <a:uLnTx/>
                <a:uFillTx/>
                <a:latin typeface="Verdana" charset="0"/>
                <a:ea typeface="ＭＳ Ｐゴシック" charset="0"/>
                <a:cs typeface="+mn-cs"/>
              </a:rPr>
              <a:t>A </a:t>
            </a:r>
            <a:r>
              <a:rPr kumimoji="0" lang="da-DK" sz="1500" b="0" i="0" u="none" strike="noStrike" kern="1200" cap="none" spc="0" normalizeH="0" baseline="0" noProof="0" dirty="0" err="1">
                <a:ln>
                  <a:noFill/>
                </a:ln>
                <a:solidFill>
                  <a:srgbClr val="333333"/>
                </a:solidFill>
                <a:effectLst/>
                <a:uLnTx/>
                <a:uFillTx/>
                <a:latin typeface="Verdana" charset="0"/>
                <a:ea typeface="ＭＳ Ｐゴシック" charset="0"/>
                <a:cs typeface="+mn-cs"/>
              </a:rPr>
              <a:t>Losartan</a:t>
            </a:r>
            <a:endParaRPr kumimoji="0" lang="da-DK" sz="1500" b="0" i="0" u="none" strike="noStrike" kern="1200" cap="none" spc="0" normalizeH="0" baseline="0" noProof="0" dirty="0">
              <a:ln>
                <a:noFill/>
              </a:ln>
              <a:solidFill>
                <a:srgbClr val="333333"/>
              </a:solidFill>
              <a:effectLst/>
              <a:uLnTx/>
              <a:uFillTx/>
              <a:latin typeface="Verdana" charset="0"/>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sz="1500" b="0" i="0" u="none" strike="noStrike" kern="1200" cap="none" spc="0" normalizeH="0" baseline="0" noProof="0" dirty="0">
              <a:ln>
                <a:noFill/>
              </a:ln>
              <a:solidFill>
                <a:srgbClr val="333333"/>
              </a:solidFill>
              <a:effectLst/>
              <a:uLnTx/>
              <a:uFillTx/>
              <a:latin typeface="Verdana" charset="0"/>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1500" b="0" i="0" u="none" strike="noStrike" kern="1200" cap="none" spc="0" normalizeH="0" baseline="0" noProof="0" dirty="0">
                <a:ln>
                  <a:noFill/>
                </a:ln>
                <a:solidFill>
                  <a:srgbClr val="333333"/>
                </a:solidFill>
                <a:effectLst/>
                <a:uLnTx/>
                <a:uFillTx/>
                <a:latin typeface="Verdana" charset="0"/>
                <a:ea typeface="ＭＳ Ｐゴシック" charset="0"/>
                <a:cs typeface="+mn-cs"/>
              </a:rPr>
              <a:t>B </a:t>
            </a:r>
            <a:r>
              <a:rPr kumimoji="0" lang="da-DK" sz="1500" b="0" i="0" u="none" strike="noStrike" kern="1200" cap="none" spc="0" normalizeH="0" baseline="0" noProof="0" dirty="0" err="1">
                <a:ln>
                  <a:noFill/>
                </a:ln>
                <a:solidFill>
                  <a:srgbClr val="333333"/>
                </a:solidFill>
                <a:effectLst/>
                <a:uLnTx/>
                <a:uFillTx/>
                <a:latin typeface="Verdana" charset="0"/>
                <a:ea typeface="ＭＳ Ｐゴシック" charset="0"/>
                <a:cs typeface="+mn-cs"/>
              </a:rPr>
              <a:t>Baricitinip</a:t>
            </a:r>
            <a:endParaRPr kumimoji="0" lang="da-DK" sz="1500" b="0" i="0" u="none" strike="noStrike" kern="1200" cap="none" spc="0" normalizeH="0" baseline="0" noProof="0" dirty="0">
              <a:ln>
                <a:noFill/>
              </a:ln>
              <a:solidFill>
                <a:srgbClr val="333333"/>
              </a:solidFill>
              <a:effectLst/>
              <a:uLnTx/>
              <a:uFillTx/>
              <a:latin typeface="Verdana" charset="0"/>
              <a:ea typeface="ＭＳ Ｐゴシック" charset="0"/>
              <a:cs typeface="+mn-cs"/>
            </a:endParaRPr>
          </a:p>
        </p:txBody>
      </p:sp>
    </p:spTree>
    <p:extLst>
      <p:ext uri="{BB962C8B-B14F-4D97-AF65-F5344CB8AC3E}">
        <p14:creationId xmlns:p14="http://schemas.microsoft.com/office/powerpoint/2010/main" val="311444442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14338" y="339726"/>
            <a:ext cx="8729662" cy="503238"/>
          </a:xfrm>
        </p:spPr>
        <p:txBody>
          <a:bodyPr/>
          <a:lstStyle/>
          <a:p>
            <a:pPr eaLnBrk="1" hangingPunct="1">
              <a:defRPr/>
            </a:pPr>
            <a:r>
              <a:rPr lang="en-US" dirty="0">
                <a:solidFill>
                  <a:schemeClr val="tx1"/>
                </a:solidFill>
              </a:rPr>
              <a:t>CE-MS proteomic technique -</a:t>
            </a:r>
            <a:br>
              <a:rPr lang="en-US" dirty="0">
                <a:solidFill>
                  <a:schemeClr val="tx1"/>
                </a:solidFill>
              </a:rPr>
            </a:br>
            <a:r>
              <a:rPr lang="en-US" sz="2400" dirty="0">
                <a:solidFill>
                  <a:schemeClr val="tx1"/>
                </a:solidFill>
              </a:rPr>
              <a:t>H</a:t>
            </a:r>
            <a:r>
              <a:rPr lang="en-GB" sz="2400" dirty="0" err="1">
                <a:solidFill>
                  <a:schemeClr val="tx1"/>
                </a:solidFill>
              </a:rPr>
              <a:t>igh</a:t>
            </a:r>
            <a:r>
              <a:rPr lang="en-GB" sz="2400" dirty="0">
                <a:solidFill>
                  <a:schemeClr val="tx1"/>
                </a:solidFill>
              </a:rPr>
              <a:t> separation power and sensitive detection</a:t>
            </a:r>
          </a:p>
        </p:txBody>
      </p:sp>
      <p:sp>
        <p:nvSpPr>
          <p:cNvPr id="22531" name="Slide Number Placeholder 4"/>
          <p:cNvSpPr>
            <a:spLocks noGrp="1"/>
          </p:cNvSpPr>
          <p:nvPr>
            <p:ph type="sldNum" sz="quarter" idx="1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eaLnBrk="0" hangingPunct="0">
              <a:defRPr sz="2000">
                <a:solidFill>
                  <a:schemeClr val="tx1"/>
                </a:solidFill>
                <a:latin typeface="Verdana" pitchFamily="34" charset="0"/>
                <a:ea typeface="ＭＳ Ｐゴシック" pitchFamily="34" charset="-128"/>
              </a:defRPr>
            </a:lvl1pPr>
            <a:lvl2pPr marL="742157" indent="-285442" eaLnBrk="0" hangingPunct="0">
              <a:defRPr sz="2000">
                <a:solidFill>
                  <a:schemeClr val="tx1"/>
                </a:solidFill>
                <a:latin typeface="Verdana" pitchFamily="34" charset="0"/>
                <a:ea typeface="ＭＳ Ｐゴシック" pitchFamily="34" charset="-128"/>
              </a:defRPr>
            </a:lvl2pPr>
            <a:lvl3pPr marL="1141747" indent="-228336" eaLnBrk="0" hangingPunct="0">
              <a:defRPr sz="2000">
                <a:solidFill>
                  <a:schemeClr val="tx1"/>
                </a:solidFill>
                <a:latin typeface="Verdana" pitchFamily="34" charset="0"/>
                <a:ea typeface="ＭＳ Ｐゴシック" pitchFamily="34" charset="-128"/>
              </a:defRPr>
            </a:lvl3pPr>
            <a:lvl4pPr marL="1598440" indent="-228336" eaLnBrk="0" hangingPunct="0">
              <a:defRPr sz="2000">
                <a:solidFill>
                  <a:schemeClr val="tx1"/>
                </a:solidFill>
                <a:latin typeface="Verdana" pitchFamily="34" charset="0"/>
                <a:ea typeface="ＭＳ Ｐゴシック" pitchFamily="34" charset="-128"/>
              </a:defRPr>
            </a:lvl4pPr>
            <a:lvl5pPr marL="2055155" indent="-228336" eaLnBrk="0" hangingPunct="0">
              <a:defRPr sz="2000">
                <a:solidFill>
                  <a:schemeClr val="tx1"/>
                </a:solidFill>
                <a:latin typeface="Verdana" pitchFamily="34" charset="0"/>
                <a:ea typeface="ＭＳ Ｐゴシック" pitchFamily="34" charset="-128"/>
              </a:defRPr>
            </a:lvl5pPr>
            <a:lvl6pPr marL="2511828" indent="-228336"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68544" indent="-228336"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5238" indent="-228336"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1932" indent="-228336"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AF2CDE-A402-4C3C-9711-65A6D9D9C1B5}" type="slidenum">
              <a:rPr kumimoji="0" lang="en-GB" sz="900" b="0" i="0" u="none" strike="noStrike" kern="1200" cap="none" spc="0" normalizeH="0" baseline="0" noProof="0">
                <a:ln>
                  <a:noFill/>
                </a:ln>
                <a:solidFill>
                  <a:srgbClr val="FFFFFF"/>
                </a:solidFill>
                <a:effectLst/>
                <a:uLnTx/>
                <a:uFillTx/>
                <a:latin typeface="Verdana"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900" b="0" i="0" u="none" strike="noStrike" kern="1200" cap="none" spc="0" normalizeH="0" baseline="0" noProof="0">
              <a:ln>
                <a:noFill/>
              </a:ln>
              <a:solidFill>
                <a:srgbClr val="FFFFFF"/>
              </a:solidFill>
              <a:effectLst/>
              <a:uLnTx/>
              <a:uFillTx/>
              <a:latin typeface="Verdana" pitchFamily="34" charset="0"/>
              <a:ea typeface="ＭＳ Ｐゴシック" pitchFamily="34" charset="-128"/>
              <a:cs typeface="+mn-cs"/>
            </a:endParaRPr>
          </a:p>
        </p:txBody>
      </p:sp>
      <p:sp>
        <p:nvSpPr>
          <p:cNvPr id="22532" name="Footer Placeholder 5"/>
          <p:cNvSpPr>
            <a:spLocks noGrp="1"/>
          </p:cNvSpPr>
          <p:nvPr>
            <p:ph type="ftr" sz="quarter" idx="16"/>
          </p:nvPr>
        </p:nvSpPr>
        <p:spPr bwMode="auto">
          <a:xfrm>
            <a:off x="414339" y="4659741"/>
            <a:ext cx="5688012" cy="41549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lvl1pPr eaLnBrk="0" hangingPunct="0">
              <a:defRPr sz="2000">
                <a:solidFill>
                  <a:schemeClr val="tx1"/>
                </a:solidFill>
                <a:latin typeface="Verdana" pitchFamily="34" charset="0"/>
                <a:ea typeface="ＭＳ Ｐゴシック" pitchFamily="34" charset="-128"/>
              </a:defRPr>
            </a:lvl1pPr>
            <a:lvl2pPr marL="742157" indent="-285442" eaLnBrk="0" hangingPunct="0">
              <a:defRPr sz="2000">
                <a:solidFill>
                  <a:schemeClr val="tx1"/>
                </a:solidFill>
                <a:latin typeface="Verdana" pitchFamily="34" charset="0"/>
                <a:ea typeface="ＭＳ Ｐゴシック" pitchFamily="34" charset="-128"/>
              </a:defRPr>
            </a:lvl2pPr>
            <a:lvl3pPr marL="1141747" indent="-228336" eaLnBrk="0" hangingPunct="0">
              <a:defRPr sz="2000">
                <a:solidFill>
                  <a:schemeClr val="tx1"/>
                </a:solidFill>
                <a:latin typeface="Verdana" pitchFamily="34" charset="0"/>
                <a:ea typeface="ＭＳ Ｐゴシック" pitchFamily="34" charset="-128"/>
              </a:defRPr>
            </a:lvl3pPr>
            <a:lvl4pPr marL="1598440" indent="-228336" eaLnBrk="0" hangingPunct="0">
              <a:defRPr sz="2000">
                <a:solidFill>
                  <a:schemeClr val="tx1"/>
                </a:solidFill>
                <a:latin typeface="Verdana" pitchFamily="34" charset="0"/>
                <a:ea typeface="ＭＳ Ｐゴシック" pitchFamily="34" charset="-128"/>
              </a:defRPr>
            </a:lvl4pPr>
            <a:lvl5pPr marL="2055155" indent="-228336" eaLnBrk="0" hangingPunct="0">
              <a:defRPr sz="2000">
                <a:solidFill>
                  <a:schemeClr val="tx1"/>
                </a:solidFill>
                <a:latin typeface="Verdana" pitchFamily="34" charset="0"/>
                <a:ea typeface="ＭＳ Ｐゴシック" pitchFamily="34" charset="-128"/>
              </a:defRPr>
            </a:lvl5pPr>
            <a:lvl6pPr marL="2511828" indent="-228336"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68544" indent="-228336"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5238" indent="-228336"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1932" indent="-228336"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1965"/>
                </a:solidFill>
                <a:effectLst/>
                <a:uLnTx/>
                <a:uFillTx/>
                <a:latin typeface="Verdana" pitchFamily="34" charset="0"/>
                <a:ea typeface="ＭＳ Ｐゴシック" pitchFamily="34" charset="-128"/>
                <a:cs typeface="+mn-cs"/>
              </a:rPr>
              <a:t>_____________________________________________________________________________</a:t>
            </a:r>
            <a:r>
              <a:rPr kumimoji="0" lang="nl-NL" sz="900" b="0" i="0" u="none" strike="noStrike" kern="1200" cap="none" spc="0" normalizeH="0" baseline="0" noProof="0">
                <a:ln>
                  <a:noFill/>
                </a:ln>
                <a:solidFill>
                  <a:srgbClr val="001965"/>
                </a:solidFill>
                <a:effectLst/>
                <a:uLnTx/>
                <a:uFillTx/>
                <a:latin typeface="Verdana" pitchFamily="34" charset="0"/>
                <a:ea typeface="ＭＳ Ｐゴシック" pitchFamily="34" charset="-128"/>
                <a:cs typeface="+mn-cs"/>
              </a:rPr>
              <a:t>Contrib Nephrol. 2008; 160: 107–126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a:ln>
                <a:noFill/>
              </a:ln>
              <a:solidFill>
                <a:srgbClr val="001965"/>
              </a:solidFill>
              <a:effectLst/>
              <a:uLnTx/>
              <a:uFillTx/>
              <a:latin typeface="Verdana" pitchFamily="34" charset="0"/>
              <a:ea typeface="ＭＳ Ｐゴシック" pitchFamily="34" charset="-128"/>
              <a:cs typeface="+mn-cs"/>
            </a:endParaRPr>
          </a:p>
        </p:txBody>
      </p:sp>
      <p:pic>
        <p:nvPicPr>
          <p:cNvPr id="22533" name="Picture 3" descr="healthcheck_print_armeunt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7" y="1069976"/>
            <a:ext cx="15113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4" descr="niere_ohne_entzündung"/>
          <p:cNvPicPr>
            <a:picLocks noChangeAspect="1" noChangeArrowheads="1"/>
          </p:cNvPicPr>
          <p:nvPr/>
        </p:nvPicPr>
        <p:blipFill>
          <a:blip r:embed="rId4">
            <a:extLst>
              <a:ext uri="{28A0092B-C50C-407E-A947-70E740481C1C}">
                <a14:useLocalDpi xmlns:a14="http://schemas.microsoft.com/office/drawing/2010/main" val="0"/>
              </a:ext>
            </a:extLst>
          </a:blip>
          <a:srcRect r="22714"/>
          <a:stretch>
            <a:fillRect/>
          </a:stretch>
        </p:blipFill>
        <p:spPr bwMode="auto">
          <a:xfrm>
            <a:off x="2756789" y="1058148"/>
            <a:ext cx="1311275"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5" name="Group 26"/>
          <p:cNvGrpSpPr>
            <a:grpSpLocks/>
          </p:cNvGrpSpPr>
          <p:nvPr/>
        </p:nvGrpSpPr>
        <p:grpSpPr bwMode="auto">
          <a:xfrm>
            <a:off x="4856628" y="1347855"/>
            <a:ext cx="1370888" cy="979487"/>
            <a:chOff x="-3224348" y="4946834"/>
            <a:chExt cx="1516222" cy="1102661"/>
          </a:xfrm>
        </p:grpSpPr>
        <p:sp>
          <p:nvSpPr>
            <p:cNvPr id="10" name="Text Box 6"/>
            <p:cNvSpPr txBox="1">
              <a:spLocks noChangeArrowheads="1"/>
            </p:cNvSpPr>
            <p:nvPr/>
          </p:nvSpPr>
          <p:spPr bwMode="auto">
            <a:xfrm>
              <a:off x="-3224348" y="4946834"/>
              <a:ext cx="1516222" cy="346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001965"/>
                  </a:solidFill>
                  <a:effectLst/>
                  <a:uLnTx/>
                  <a:uFillTx/>
                  <a:latin typeface="Verdana"/>
                  <a:ea typeface="ＭＳ Ｐゴシック" charset="0"/>
                  <a:cs typeface="Arial" charset="0"/>
                </a:rPr>
                <a:t>Urine sample</a:t>
              </a:r>
            </a:p>
          </p:txBody>
        </p:sp>
        <p:pic>
          <p:nvPicPr>
            <p:cNvPr id="22546" name="Picture 19"/>
            <p:cNvPicPr>
              <a:picLocks noChangeAspect="1" noChangeArrowheads="1"/>
            </p:cNvPicPr>
            <p:nvPr/>
          </p:nvPicPr>
          <p:blipFill>
            <a:blip r:embed="rId5">
              <a:extLst>
                <a:ext uri="{28A0092B-C50C-407E-A947-70E740481C1C}">
                  <a14:useLocalDpi xmlns:a14="http://schemas.microsoft.com/office/drawing/2010/main" val="0"/>
                </a:ext>
              </a:extLst>
            </a:blip>
            <a:srcRect t="12518" b="5855"/>
            <a:stretch>
              <a:fillRect/>
            </a:stretch>
          </p:blipFill>
          <p:spPr bwMode="auto">
            <a:xfrm>
              <a:off x="-2700808" y="5377329"/>
              <a:ext cx="619679" cy="672166"/>
            </a:xfrm>
            <a:prstGeom prst="rect">
              <a:avLst/>
            </a:prstGeom>
            <a:noFill/>
            <a:ln>
              <a:noFill/>
            </a:ln>
            <a:effectLst/>
            <a:extLst>
              <a:ext uri="{909E8E84-426E-40DD-AFC4-6F175D3DCCD1}">
                <a14:hiddenFill xmlns:a14="http://schemas.microsoft.com/office/drawing/2010/main">
                  <a:solidFill>
                    <a:srgbClr val="C5D0E5"/>
                  </a:solidFill>
                </a14:hiddenFill>
              </a:ext>
              <a:ext uri="{91240B29-F687-4F45-9708-019B960494DF}">
                <a14:hiddenLine xmlns:a14="http://schemas.microsoft.com/office/drawing/2010/main" w="9525">
                  <a:solidFill>
                    <a:srgbClr val="C5D0E5"/>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22536" name="Straight Arrow Connector 30"/>
          <p:cNvCxnSpPr>
            <a:cxnSpLocks noChangeShapeType="1"/>
          </p:cNvCxnSpPr>
          <p:nvPr/>
        </p:nvCxnSpPr>
        <p:spPr bwMode="auto">
          <a:xfrm>
            <a:off x="1475656" y="1919288"/>
            <a:ext cx="1150938" cy="0"/>
          </a:xfrm>
          <a:prstGeom prst="straightConnector1">
            <a:avLst/>
          </a:prstGeom>
          <a:noFill/>
          <a:ln w="38100" algn="ctr">
            <a:solidFill>
              <a:srgbClr val="001965"/>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537" name="Straight Arrow Connector 32"/>
          <p:cNvCxnSpPr>
            <a:cxnSpLocks noChangeShapeType="1"/>
          </p:cNvCxnSpPr>
          <p:nvPr/>
        </p:nvCxnSpPr>
        <p:spPr bwMode="auto">
          <a:xfrm>
            <a:off x="4133862" y="1923678"/>
            <a:ext cx="903287" cy="0"/>
          </a:xfrm>
          <a:prstGeom prst="straightConnector1">
            <a:avLst/>
          </a:prstGeom>
          <a:noFill/>
          <a:ln w="38100" algn="ctr">
            <a:solidFill>
              <a:srgbClr val="001965"/>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2538" name="Group 3"/>
          <p:cNvGrpSpPr>
            <a:grpSpLocks/>
          </p:cNvGrpSpPr>
          <p:nvPr/>
        </p:nvGrpSpPr>
        <p:grpSpPr bwMode="auto">
          <a:xfrm>
            <a:off x="1477019" y="2818362"/>
            <a:ext cx="4086259" cy="1267901"/>
            <a:chOff x="2025421" y="1428708"/>
            <a:chExt cx="4205586" cy="1692234"/>
          </a:xfrm>
        </p:grpSpPr>
        <p:pic>
          <p:nvPicPr>
            <p:cNvPr id="22542" name="Picture 18"/>
            <p:cNvPicPr>
              <a:picLocks noChangeAspect="1" noChangeArrowheads="1"/>
            </p:cNvPicPr>
            <p:nvPr/>
          </p:nvPicPr>
          <p:blipFill>
            <a:blip r:embed="rId6">
              <a:extLst>
                <a:ext uri="{28A0092B-C50C-407E-A947-70E740481C1C}">
                  <a14:useLocalDpi xmlns:a14="http://schemas.microsoft.com/office/drawing/2010/main" val="0"/>
                </a:ext>
              </a:extLst>
            </a:blip>
            <a:srcRect l="2187" b="5138"/>
            <a:stretch>
              <a:fillRect/>
            </a:stretch>
          </p:blipFill>
          <p:spPr bwMode="auto">
            <a:xfrm>
              <a:off x="2025421" y="1856704"/>
              <a:ext cx="4181232" cy="1264238"/>
            </a:xfrm>
            <a:prstGeom prst="rect">
              <a:avLst/>
            </a:prstGeom>
            <a:noFill/>
            <a:ln>
              <a:noFill/>
            </a:ln>
            <a:effectLst/>
            <a:extLst>
              <a:ext uri="{909E8E84-426E-40DD-AFC4-6F175D3DCCD1}">
                <a14:hiddenFill xmlns:a14="http://schemas.microsoft.com/office/drawing/2010/main">
                  <a:solidFill>
                    <a:srgbClr val="C5D0E5"/>
                  </a:solidFill>
                </a14:hiddenFill>
              </a:ext>
              <a:ext uri="{91240B29-F687-4F45-9708-019B960494DF}">
                <a14:hiddenLine xmlns:a14="http://schemas.microsoft.com/office/drawing/2010/main" w="9525">
                  <a:solidFill>
                    <a:srgbClr val="C5D0E5"/>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6"/>
            <p:cNvSpPr txBox="1">
              <a:spLocks noChangeArrowheads="1"/>
            </p:cNvSpPr>
            <p:nvPr/>
          </p:nvSpPr>
          <p:spPr bwMode="auto">
            <a:xfrm>
              <a:off x="2495008" y="1634230"/>
              <a:ext cx="1598999" cy="69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dirty="0" err="1">
                  <a:ln>
                    <a:noFill/>
                  </a:ln>
                  <a:solidFill>
                    <a:srgbClr val="001965"/>
                  </a:solidFill>
                  <a:effectLst/>
                  <a:uLnTx/>
                  <a:uFillTx/>
                  <a:latin typeface="Verdana"/>
                  <a:ea typeface="ＭＳ Ｐゴシック" pitchFamily="34" charset="-128"/>
                  <a:cs typeface="Arial" charset="0"/>
                </a:rPr>
                <a:t>Capillary</a:t>
              </a:r>
              <a:r>
                <a:rPr kumimoji="0" lang="de-DE" sz="1400" b="0" i="0" u="none" strike="noStrike" kern="1200" cap="none" spc="0" normalizeH="0" baseline="0" noProof="0" dirty="0">
                  <a:ln>
                    <a:noFill/>
                  </a:ln>
                  <a:solidFill>
                    <a:srgbClr val="001965"/>
                  </a:solidFill>
                  <a:effectLst/>
                  <a:uLnTx/>
                  <a:uFillTx/>
                  <a:latin typeface="Verdana"/>
                  <a:ea typeface="ＭＳ Ｐゴシック" pitchFamily="34" charset="-128"/>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dirty="0" err="1">
                  <a:ln>
                    <a:noFill/>
                  </a:ln>
                  <a:solidFill>
                    <a:srgbClr val="001965"/>
                  </a:solidFill>
                  <a:effectLst/>
                  <a:uLnTx/>
                  <a:uFillTx/>
                  <a:latin typeface="Verdana"/>
                  <a:ea typeface="ＭＳ Ｐゴシック" pitchFamily="34" charset="-128"/>
                  <a:cs typeface="Arial" charset="0"/>
                </a:rPr>
                <a:t>electrophoresis</a:t>
              </a:r>
              <a:endParaRPr kumimoji="0" lang="de-DE" sz="1400" b="0" i="0" u="none" strike="noStrike" kern="1200" cap="none" spc="0" normalizeH="0" baseline="0" noProof="0" dirty="0">
                <a:ln>
                  <a:noFill/>
                </a:ln>
                <a:solidFill>
                  <a:srgbClr val="001965"/>
                </a:solidFill>
                <a:effectLst/>
                <a:uLnTx/>
                <a:uFillTx/>
                <a:latin typeface="Verdana"/>
                <a:ea typeface="ＭＳ Ｐゴシック" pitchFamily="34" charset="-128"/>
                <a:cs typeface="Arial" charset="0"/>
              </a:endParaRPr>
            </a:p>
          </p:txBody>
        </p:sp>
        <p:sp>
          <p:nvSpPr>
            <p:cNvPr id="17" name="Text Box 7"/>
            <p:cNvSpPr txBox="1">
              <a:spLocks noChangeArrowheads="1"/>
            </p:cNvSpPr>
            <p:nvPr/>
          </p:nvSpPr>
          <p:spPr bwMode="auto">
            <a:xfrm>
              <a:off x="4287195" y="1428708"/>
              <a:ext cx="1943812" cy="410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dirty="0" err="1">
                  <a:ln>
                    <a:noFill/>
                  </a:ln>
                  <a:solidFill>
                    <a:srgbClr val="001965"/>
                  </a:solidFill>
                  <a:effectLst/>
                  <a:uLnTx/>
                  <a:uFillTx/>
                  <a:latin typeface="Verdana"/>
                  <a:ea typeface="ＭＳ Ｐゴシック" pitchFamily="34" charset="-128"/>
                  <a:cs typeface="Arial" charset="0"/>
                </a:rPr>
                <a:t>Mass</a:t>
              </a:r>
              <a:r>
                <a:rPr kumimoji="0" lang="de-DE" sz="1400" b="0" i="0" u="none" strike="noStrike" kern="1200" cap="none" spc="0" normalizeH="0" baseline="0" noProof="0" dirty="0">
                  <a:ln>
                    <a:noFill/>
                  </a:ln>
                  <a:solidFill>
                    <a:srgbClr val="001965"/>
                  </a:solidFill>
                  <a:effectLst/>
                  <a:uLnTx/>
                  <a:uFillTx/>
                  <a:latin typeface="Verdana"/>
                  <a:ea typeface="ＭＳ Ｐゴシック" pitchFamily="34" charset="-128"/>
                  <a:cs typeface="Arial" charset="0"/>
                </a:rPr>
                <a:t> </a:t>
              </a:r>
              <a:r>
                <a:rPr kumimoji="0" lang="de-DE" sz="1400" b="0" i="0" u="none" strike="noStrike" kern="1200" cap="none" spc="0" normalizeH="0" baseline="0" noProof="0" dirty="0" err="1">
                  <a:ln>
                    <a:noFill/>
                  </a:ln>
                  <a:solidFill>
                    <a:srgbClr val="001965"/>
                  </a:solidFill>
                  <a:effectLst/>
                  <a:uLnTx/>
                  <a:uFillTx/>
                  <a:latin typeface="Verdana"/>
                  <a:ea typeface="ＭＳ Ｐゴシック" pitchFamily="34" charset="-128"/>
                  <a:cs typeface="Arial" charset="0"/>
                </a:rPr>
                <a:t>spectrometry</a:t>
              </a:r>
              <a:endParaRPr kumimoji="0" lang="de-DE" sz="1400" b="0" i="0" u="none" strike="noStrike" kern="1200" cap="none" spc="0" normalizeH="0" baseline="0" noProof="0" dirty="0">
                <a:ln>
                  <a:noFill/>
                </a:ln>
                <a:solidFill>
                  <a:srgbClr val="001965"/>
                </a:solidFill>
                <a:effectLst/>
                <a:uLnTx/>
                <a:uFillTx/>
                <a:latin typeface="Verdana"/>
                <a:ea typeface="ＭＳ Ｐゴシック" pitchFamily="34" charset="-128"/>
                <a:cs typeface="Arial" charset="0"/>
              </a:endParaRPr>
            </a:p>
          </p:txBody>
        </p:sp>
      </p:grpSp>
      <p:sp>
        <p:nvSpPr>
          <p:cNvPr id="18" name="Text Box 10"/>
          <p:cNvSpPr txBox="1">
            <a:spLocks noChangeArrowheads="1"/>
          </p:cNvSpPr>
          <p:nvPr/>
        </p:nvSpPr>
        <p:spPr bwMode="auto">
          <a:xfrm>
            <a:off x="5768977" y="2881032"/>
            <a:ext cx="2101850" cy="30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75" tIns="45488" rIns="90975" bIns="45488">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001965"/>
                </a:solidFill>
                <a:effectLst/>
                <a:uLnTx/>
                <a:uFillTx/>
                <a:latin typeface="Verdana"/>
                <a:ea typeface="ＭＳ Ｐゴシック" pitchFamily="34" charset="-128"/>
                <a:cs typeface="Arial" charset="0"/>
              </a:rPr>
              <a:t>Data </a:t>
            </a:r>
            <a:r>
              <a:rPr kumimoji="0" lang="de-DE" sz="1400" b="0" i="0" u="none" strike="noStrike" kern="1200" cap="none" spc="0" normalizeH="0" baseline="0" noProof="0" dirty="0" err="1">
                <a:ln>
                  <a:noFill/>
                </a:ln>
                <a:solidFill>
                  <a:srgbClr val="001965"/>
                </a:solidFill>
                <a:effectLst/>
                <a:uLnTx/>
                <a:uFillTx/>
                <a:latin typeface="Verdana"/>
                <a:ea typeface="ＭＳ Ｐゴシック" pitchFamily="34" charset="-128"/>
                <a:cs typeface="Arial" charset="0"/>
              </a:rPr>
              <a:t>evaluation</a:t>
            </a:r>
            <a:endParaRPr kumimoji="0" lang="de-DE" sz="1400" b="0" i="0" u="none" strike="noStrike" kern="1200" cap="none" spc="0" normalizeH="0" baseline="0" noProof="0" dirty="0">
              <a:ln>
                <a:noFill/>
              </a:ln>
              <a:solidFill>
                <a:srgbClr val="001965"/>
              </a:solidFill>
              <a:effectLst/>
              <a:uLnTx/>
              <a:uFillTx/>
              <a:latin typeface="Verdana"/>
              <a:ea typeface="ＭＳ Ｐゴシック" pitchFamily="34" charset="-128"/>
              <a:cs typeface="Arial" charset="0"/>
            </a:endParaRPr>
          </a:p>
        </p:txBody>
      </p:sp>
      <p:pic>
        <p:nvPicPr>
          <p:cNvPr id="22540" name="Picture 17"/>
          <p:cNvPicPr>
            <a:picLocks noChangeAspect="1" noChangeArrowheads="1"/>
          </p:cNvPicPr>
          <p:nvPr/>
        </p:nvPicPr>
        <p:blipFill>
          <a:blip r:embed="rId7">
            <a:extLst>
              <a:ext uri="{28A0092B-C50C-407E-A947-70E740481C1C}">
                <a14:useLocalDpi xmlns:a14="http://schemas.microsoft.com/office/drawing/2010/main" val="0"/>
              </a:ext>
            </a:extLst>
          </a:blip>
          <a:srcRect l="3862" t="12212" r="8484" b="16888"/>
          <a:stretch>
            <a:fillRect/>
          </a:stretch>
        </p:blipFill>
        <p:spPr bwMode="auto">
          <a:xfrm>
            <a:off x="5663505" y="3163766"/>
            <a:ext cx="1768475" cy="804863"/>
          </a:xfrm>
          <a:prstGeom prst="rect">
            <a:avLst/>
          </a:prstGeom>
          <a:noFill/>
          <a:ln>
            <a:noFill/>
          </a:ln>
          <a:effectLst/>
          <a:extLst>
            <a:ext uri="{909E8E84-426E-40DD-AFC4-6F175D3DCCD1}">
              <a14:hiddenFill xmlns:a14="http://schemas.microsoft.com/office/drawing/2010/main">
                <a:solidFill>
                  <a:srgbClr val="C5D0E5"/>
                </a:solidFill>
              </a14:hiddenFill>
            </a:ext>
            <a:ext uri="{91240B29-F687-4F45-9708-019B960494DF}">
              <a14:hiddenLine xmlns:a14="http://schemas.microsoft.com/office/drawing/2010/main" w="9525">
                <a:solidFill>
                  <a:srgbClr val="C5D0E5"/>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41" name="Isosceles Triangle 4"/>
          <p:cNvSpPr>
            <a:spLocks noChangeArrowheads="1"/>
          </p:cNvSpPr>
          <p:nvPr/>
        </p:nvSpPr>
        <p:spPr bwMode="auto">
          <a:xfrm>
            <a:off x="1778004" y="4011713"/>
            <a:ext cx="6767513" cy="369887"/>
          </a:xfrm>
          <a:prstGeom prst="triangle">
            <a:avLst>
              <a:gd name="adj" fmla="val 92190"/>
            </a:avLst>
          </a:prstGeom>
          <a:solidFill>
            <a:schemeClr val="accent1"/>
          </a:solidFill>
          <a:ln w="9525" algn="ctr">
            <a:solidFill>
              <a:schemeClr val="accent2"/>
            </a:solidFill>
            <a:round/>
            <a:headEnd/>
            <a:tailEnd/>
          </a:ln>
        </p:spPr>
        <p:txBody>
          <a:bodyPr lIns="90975" tIns="45488" rIns="90975" bIns="454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1965"/>
              </a:solidFill>
              <a:effectLst/>
              <a:uLnTx/>
              <a:uFillTx/>
              <a:latin typeface="Verdana" pitchFamily="34" charset="0"/>
              <a:ea typeface="ＭＳ Ｐゴシック" pitchFamily="34" charset="-128"/>
              <a:cs typeface="+mn-cs"/>
            </a:endParaRPr>
          </a:p>
        </p:txBody>
      </p:sp>
      <p:sp>
        <p:nvSpPr>
          <p:cNvPr id="21" name="Text Box 23"/>
          <p:cNvSpPr txBox="1">
            <a:spLocks noChangeArrowheads="1"/>
          </p:cNvSpPr>
          <p:nvPr/>
        </p:nvSpPr>
        <p:spPr bwMode="auto">
          <a:xfrm>
            <a:off x="7380423" y="1131590"/>
            <a:ext cx="1728191"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975" tIns="45488" rIns="90975" bIns="45488">
            <a:normAutofit/>
          </a:bodyPr>
          <a:lstStyle>
            <a:lvl1pPr marL="177800" indent="-1778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77800" marR="0" lvl="0" indent="-17780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mn-cs"/>
              </a:rPr>
              <a:t>Separation and analysis</a:t>
            </a:r>
          </a:p>
          <a:p>
            <a:pPr marL="177800" marR="0" lvl="0" indent="-17780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mn-cs"/>
              </a:rPr>
              <a:t>of proteins and peptides</a:t>
            </a:r>
          </a:p>
          <a:p>
            <a:pPr marL="177800" marR="0" lvl="0" indent="-17780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mn-cs"/>
              </a:rPr>
              <a:t>(&gt;</a:t>
            </a:r>
            <a:r>
              <a:rPr kumimoji="0" lang="en-GB" sz="1200" b="1" i="0" u="none" strike="noStrike" kern="1200" cap="none" spc="0" normalizeH="0" baseline="0" noProof="0" dirty="0">
                <a:ln>
                  <a:noFill/>
                </a:ln>
                <a:solidFill>
                  <a:srgbClr val="000000"/>
                </a:solidFill>
                <a:effectLst/>
                <a:uLnTx/>
                <a:uFillTx/>
                <a:latin typeface="Arial" charset="0"/>
                <a:ea typeface="ＭＳ Ｐゴシック" charset="0"/>
                <a:cs typeface="+mn-cs"/>
              </a:rPr>
              <a:t>1,000</a:t>
            </a: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mn-cs"/>
              </a:rPr>
              <a:t>)</a:t>
            </a:r>
            <a:endParaRPr kumimoji="0" lang="en-GB" sz="12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177800" marR="0" lvl="0" indent="-17780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177800" marR="0" lvl="0" indent="-17780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mn-cs"/>
              </a:rPr>
              <a:t>Run time ~</a:t>
            </a:r>
            <a:r>
              <a:rPr kumimoji="0" lang="en-GB" sz="1200" b="1" i="0" u="none" strike="noStrike" kern="1200" cap="none" spc="0" normalizeH="0" baseline="0" noProof="0" dirty="0">
                <a:ln>
                  <a:noFill/>
                </a:ln>
                <a:solidFill>
                  <a:srgbClr val="000000"/>
                </a:solidFill>
                <a:effectLst/>
                <a:uLnTx/>
                <a:uFillTx/>
                <a:latin typeface="Arial" charset="0"/>
                <a:ea typeface="ＭＳ Ｐゴシック" charset="0"/>
                <a:cs typeface="+mn-cs"/>
              </a:rPr>
              <a:t>60 min</a:t>
            </a:r>
          </a:p>
          <a:p>
            <a:pPr marL="177800" marR="0" lvl="0" indent="-17780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177800" marR="0" lvl="0" indent="-17780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charset="0"/>
                <a:ea typeface="ＭＳ Ｐゴシック" charset="0"/>
                <a:cs typeface="+mn-cs"/>
              </a:rPr>
              <a:t>CE</a:t>
            </a:r>
          </a:p>
          <a:p>
            <a:pPr marL="177800" marR="0" lvl="0" indent="-17780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mn-cs"/>
              </a:rPr>
              <a:t>fast</a:t>
            </a:r>
          </a:p>
          <a:p>
            <a:pPr marL="177800" marR="0" lvl="0" indent="-17780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mn-cs"/>
              </a:rPr>
              <a:t>robust</a:t>
            </a:r>
          </a:p>
          <a:p>
            <a:pPr marL="177800" marR="0" lvl="0" indent="-17780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mn-cs"/>
              </a:rPr>
              <a:t>inexpensive</a:t>
            </a:r>
          </a:p>
          <a:p>
            <a:pPr marL="177800" marR="0" lvl="0" indent="-17780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mn-cs"/>
              </a:rPr>
              <a:t>reproducible</a:t>
            </a:r>
          </a:p>
          <a:p>
            <a:pPr marL="177800" marR="0" lvl="0" indent="-17780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177800" marR="0" lvl="0" indent="-17780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charset="0"/>
                <a:ea typeface="ＭＳ Ｐゴシック" charset="0"/>
                <a:cs typeface="+mn-cs"/>
              </a:rPr>
              <a:t>MS</a:t>
            </a:r>
          </a:p>
          <a:p>
            <a:pPr marL="177800" marR="0" lvl="0" indent="-17780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mn-cs"/>
              </a:rPr>
              <a:t>resolution</a:t>
            </a:r>
          </a:p>
          <a:p>
            <a:pPr marL="177800" marR="0" lvl="0" indent="-17780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GB" sz="1200" b="0" i="0" u="none" strike="noStrike" kern="1200" cap="none" spc="0" normalizeH="0" baseline="0" noProof="0" dirty="0">
                <a:ln>
                  <a:noFill/>
                </a:ln>
                <a:solidFill>
                  <a:srgbClr val="000000"/>
                </a:solidFill>
                <a:effectLst/>
                <a:uLnTx/>
                <a:uFillTx/>
                <a:latin typeface="Arial" charset="0"/>
                <a:ea typeface="ＭＳ Ｐゴシック" charset="0"/>
                <a:cs typeface="+mn-cs"/>
              </a:rPr>
              <a:t>scan speed</a:t>
            </a:r>
          </a:p>
        </p:txBody>
      </p:sp>
    </p:spTree>
    <p:extLst>
      <p:ext uri="{BB962C8B-B14F-4D97-AF65-F5344CB8AC3E}">
        <p14:creationId xmlns:p14="http://schemas.microsoft.com/office/powerpoint/2010/main" val="1568105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8" name="Rectangle 4"/>
          <p:cNvSpPr>
            <a:spLocks noChangeArrowheads="1"/>
          </p:cNvSpPr>
          <p:nvPr/>
        </p:nvSpPr>
        <p:spPr bwMode="auto">
          <a:xfrm>
            <a:off x="431801" y="897740"/>
            <a:ext cx="4824413" cy="197048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rm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106529" name="Picture 7"/>
          <p:cNvPicPr>
            <a:picLocks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024188" y="897732"/>
            <a:ext cx="2230438" cy="1893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4712" name="Text Box 8"/>
          <p:cNvSpPr txBox="1">
            <a:spLocks noChangeArrowheads="1"/>
          </p:cNvSpPr>
          <p:nvPr/>
        </p:nvSpPr>
        <p:spPr bwMode="auto">
          <a:xfrm>
            <a:off x="3852863" y="897732"/>
            <a:ext cx="47961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mn-cs"/>
              </a:rPr>
              <a:t>HC</a:t>
            </a:r>
          </a:p>
        </p:txBody>
      </p:sp>
      <p:pic>
        <p:nvPicPr>
          <p:cNvPr id="106527" name="Picture 10"/>
          <p:cNvPicPr>
            <a:picLocks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792163" y="897732"/>
            <a:ext cx="2230438" cy="1893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4715" name="Text Box 11"/>
          <p:cNvSpPr txBox="1">
            <a:spLocks noChangeArrowheads="1"/>
          </p:cNvSpPr>
          <p:nvPr/>
        </p:nvSpPr>
        <p:spPr bwMode="auto">
          <a:xfrm>
            <a:off x="1584344" y="921546"/>
            <a:ext cx="62709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charset="0"/>
                <a:ea typeface="ＭＳ Ｐゴシック" charset="0"/>
                <a:cs typeface="+mn-cs"/>
              </a:rPr>
              <a:t>CKD</a:t>
            </a:r>
          </a:p>
        </p:txBody>
      </p:sp>
      <p:sp>
        <p:nvSpPr>
          <p:cNvPr id="584717" name="Line 13"/>
          <p:cNvSpPr>
            <a:spLocks noChangeShapeType="1"/>
          </p:cNvSpPr>
          <p:nvPr/>
        </p:nvSpPr>
        <p:spPr bwMode="auto">
          <a:xfrm>
            <a:off x="792163" y="2706291"/>
            <a:ext cx="2160588"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25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84718" name="Text Box 14"/>
          <p:cNvSpPr txBox="1">
            <a:spLocks noChangeArrowheads="1"/>
          </p:cNvSpPr>
          <p:nvPr/>
        </p:nvSpPr>
        <p:spPr bwMode="auto">
          <a:xfrm>
            <a:off x="936626" y="2659856"/>
            <a:ext cx="192232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charset="0"/>
                <a:ea typeface="ＭＳ Ｐゴシック" charset="0"/>
                <a:cs typeface="+mn-cs"/>
              </a:rPr>
              <a:t>CE migration time [min]</a:t>
            </a:r>
          </a:p>
        </p:txBody>
      </p:sp>
      <p:sp>
        <p:nvSpPr>
          <p:cNvPr id="584720" name="Line 16"/>
          <p:cNvSpPr>
            <a:spLocks noChangeShapeType="1"/>
          </p:cNvSpPr>
          <p:nvPr/>
        </p:nvSpPr>
        <p:spPr bwMode="auto">
          <a:xfrm>
            <a:off x="3060700" y="2706291"/>
            <a:ext cx="2160588"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25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84721" name="Text Box 17"/>
          <p:cNvSpPr txBox="1">
            <a:spLocks noChangeArrowheads="1"/>
          </p:cNvSpPr>
          <p:nvPr/>
        </p:nvSpPr>
        <p:spPr bwMode="auto">
          <a:xfrm>
            <a:off x="3205189" y="2659856"/>
            <a:ext cx="192232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charset="0"/>
                <a:ea typeface="ＭＳ Ｐゴシック" charset="0"/>
                <a:cs typeface="+mn-cs"/>
              </a:rPr>
              <a:t>CE migration time [min]</a:t>
            </a:r>
          </a:p>
        </p:txBody>
      </p:sp>
      <p:sp>
        <p:nvSpPr>
          <p:cNvPr id="584723" name="Line 19"/>
          <p:cNvSpPr>
            <a:spLocks noChangeShapeType="1"/>
          </p:cNvSpPr>
          <p:nvPr/>
        </p:nvSpPr>
        <p:spPr bwMode="auto">
          <a:xfrm flipV="1">
            <a:off x="539750" y="1166834"/>
            <a:ext cx="323850" cy="1431131"/>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25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84724" name="Text Box 20"/>
          <p:cNvSpPr txBox="1">
            <a:spLocks noChangeArrowheads="1"/>
          </p:cNvSpPr>
          <p:nvPr/>
        </p:nvSpPr>
        <p:spPr bwMode="auto">
          <a:xfrm rot="16754767">
            <a:off x="295866" y="1713540"/>
            <a:ext cx="9941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charset="0"/>
                <a:ea typeface="ＭＳ Ｐゴシック" charset="0"/>
                <a:cs typeface="+mn-cs"/>
              </a:rPr>
              <a:t>Mass [kDa]</a:t>
            </a:r>
          </a:p>
        </p:txBody>
      </p:sp>
      <p:graphicFrame>
        <p:nvGraphicFramePr>
          <p:cNvPr id="584725" name="Group 21"/>
          <p:cNvGraphicFramePr>
            <a:graphicFrameLocks noGrp="1"/>
          </p:cNvGraphicFramePr>
          <p:nvPr/>
        </p:nvGraphicFramePr>
        <p:xfrm>
          <a:off x="1068388" y="2899176"/>
          <a:ext cx="3421062" cy="1694641"/>
        </p:xfrm>
        <a:graphic>
          <a:graphicData uri="http://schemas.openxmlformats.org/drawingml/2006/table">
            <a:tbl>
              <a:tblPr/>
              <a:tblGrid>
                <a:gridCol w="1711325">
                  <a:extLst>
                    <a:ext uri="{9D8B030D-6E8A-4147-A177-3AD203B41FA5}">
                      <a16:colId xmlns:a16="http://schemas.microsoft.com/office/drawing/2014/main" val="20000"/>
                    </a:ext>
                  </a:extLst>
                </a:gridCol>
                <a:gridCol w="1709737">
                  <a:extLst>
                    <a:ext uri="{9D8B030D-6E8A-4147-A177-3AD203B41FA5}">
                      <a16:colId xmlns:a16="http://schemas.microsoft.com/office/drawing/2014/main" val="20001"/>
                    </a:ext>
                  </a:extLst>
                </a:gridCol>
              </a:tblGrid>
              <a:tr h="365522">
                <a:tc gridSpan="2">
                  <a:txBody>
                    <a:body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en-GB" sz="1100" b="1" i="0" u="none" strike="noStrike" cap="none" normalizeH="0" baseline="0">
                          <a:ln>
                            <a:noFill/>
                          </a:ln>
                          <a:solidFill>
                            <a:schemeClr val="tx1"/>
                          </a:solidFill>
                          <a:effectLst/>
                          <a:latin typeface="Arial" pitchFamily="34" charset="0"/>
                          <a:ea typeface="ＭＳ Ｐゴシック" pitchFamily="34" charset="-128"/>
                          <a:cs typeface="Times New Roman" pitchFamily="18" charset="0"/>
                        </a:rPr>
                        <a:t>Training set</a:t>
                      </a: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738FCE"/>
                    </a:solidFill>
                  </a:tcPr>
                </a:tc>
                <a:tc hMerge="1">
                  <a:txBody>
                    <a:bodyPr/>
                    <a:lstStyle/>
                    <a:p>
                      <a:endParaRPr lang="da-DK"/>
                    </a:p>
                  </a:txBody>
                  <a:tcPr/>
                </a:tc>
                <a:extLst>
                  <a:ext uri="{0D108BD9-81ED-4DB2-BD59-A6C34878D82A}">
                    <a16:rowId xmlns:a16="http://schemas.microsoft.com/office/drawing/2014/main" val="10000"/>
                  </a:ext>
                </a:extLst>
              </a:tr>
              <a:tr h="154305">
                <a:tc>
                  <a:txBody>
                    <a:body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en-GB" sz="1100" b="1" i="0" u="none" strike="noStrike" cap="none" normalizeH="0" baseline="0">
                          <a:ln>
                            <a:noFill/>
                          </a:ln>
                          <a:solidFill>
                            <a:schemeClr val="tx1"/>
                          </a:solidFill>
                          <a:effectLst/>
                          <a:latin typeface="Arial" pitchFamily="34" charset="0"/>
                          <a:ea typeface="ＭＳ Ｐゴシック" pitchFamily="34" charset="-128"/>
                          <a:cs typeface="Times New Roman" pitchFamily="18" charset="0"/>
                        </a:rPr>
                        <a:t>CASE</a:t>
                      </a: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738FCE"/>
                    </a:solidFill>
                  </a:tcPr>
                </a:tc>
                <a:tc>
                  <a:txBody>
                    <a:bodyPr/>
                    <a:lstStyle/>
                    <a:p>
                      <a:pPr marL="0" marR="0" lvl="0" indent="0" algn="ctr" defTabSz="914400" rtl="0" eaLnBrk="1" fontAlgn="base" latinLnBrk="0" hangingPunct="1">
                        <a:lnSpc>
                          <a:spcPct val="50000"/>
                        </a:lnSpc>
                        <a:spcBef>
                          <a:spcPct val="0"/>
                        </a:spcBef>
                        <a:spcAft>
                          <a:spcPct val="0"/>
                        </a:spcAft>
                        <a:buClrTx/>
                        <a:buSzTx/>
                        <a:buFontTx/>
                        <a:buNone/>
                        <a:tabLst/>
                      </a:pPr>
                      <a:r>
                        <a:rPr kumimoji="0" lang="en-GB" sz="1100" b="1" i="0" u="none" strike="noStrike" cap="none" normalizeH="0" baseline="0">
                          <a:ln>
                            <a:noFill/>
                          </a:ln>
                          <a:solidFill>
                            <a:schemeClr val="tx1"/>
                          </a:solidFill>
                          <a:effectLst/>
                          <a:latin typeface="Arial" pitchFamily="34" charset="0"/>
                          <a:ea typeface="ＭＳ Ｐゴシック" pitchFamily="34" charset="-128"/>
                          <a:cs typeface="Times New Roman" pitchFamily="18" charset="0"/>
                        </a:rPr>
                        <a:t>CONTROL</a:t>
                      </a: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738FCE"/>
                    </a:solidFill>
                  </a:tcPr>
                </a:tc>
                <a:extLst>
                  <a:ext uri="{0D108BD9-81ED-4DB2-BD59-A6C34878D82A}">
                    <a16:rowId xmlns:a16="http://schemas.microsoft.com/office/drawing/2014/main" val="10001"/>
                  </a:ext>
                </a:extLst>
              </a:tr>
              <a:tr h="11658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1" i="0" u="none" strike="noStrike" cap="none" normalizeH="0" baseline="0">
                          <a:ln>
                            <a:noFill/>
                          </a:ln>
                          <a:solidFill>
                            <a:schemeClr val="tx1"/>
                          </a:solidFill>
                          <a:effectLst/>
                          <a:latin typeface="Arial" pitchFamily="34" charset="0"/>
                          <a:ea typeface="ＭＳ Ｐゴシック" pitchFamily="34" charset="-128"/>
                          <a:cs typeface="Times New Roman" pitchFamily="18" charset="0"/>
                        </a:rPr>
                        <a:t>Σ: 230</a:t>
                      </a:r>
                      <a:br>
                        <a:rPr kumimoji="0" lang="en-GB" sz="900" b="1" i="0" u="none" strike="noStrike" cap="none" normalizeH="0" baseline="0">
                          <a:ln>
                            <a:noFill/>
                          </a:ln>
                          <a:solidFill>
                            <a:schemeClr val="tx1"/>
                          </a:solidFill>
                          <a:effectLst/>
                          <a:latin typeface="Arial" pitchFamily="34" charset="0"/>
                          <a:ea typeface="ＭＳ Ｐゴシック" pitchFamily="34" charset="-128"/>
                          <a:cs typeface="Times New Roman" pitchFamily="18" charset="0"/>
                        </a:rPr>
                      </a:br>
                      <a:r>
                        <a:rPr kumimoji="0" lang="en-GB" sz="900" b="1" i="0" u="none" strike="noStrike" cap="none" normalizeH="0" baseline="0">
                          <a:ln>
                            <a:noFill/>
                          </a:ln>
                          <a:solidFill>
                            <a:schemeClr val="tx1"/>
                          </a:solidFill>
                          <a:effectLst/>
                          <a:latin typeface="Arial" pitchFamily="34" charset="0"/>
                          <a:ea typeface="ＭＳ Ｐゴシック" pitchFamily="34" charset="-128"/>
                          <a:cs typeface="Times New Roman" pitchFamily="18" charset="0"/>
                        </a:rPr>
                        <a:t>30 ANCA,</a:t>
                      </a:r>
                      <a:br>
                        <a:rPr kumimoji="0" lang="en-GB" sz="900" b="1" i="0" u="none" strike="noStrike" cap="none" normalizeH="0" baseline="0">
                          <a:ln>
                            <a:noFill/>
                          </a:ln>
                          <a:solidFill>
                            <a:schemeClr val="tx1"/>
                          </a:solidFill>
                          <a:effectLst/>
                          <a:latin typeface="Arial" pitchFamily="34" charset="0"/>
                          <a:ea typeface="ＭＳ Ｐゴシック" pitchFamily="34" charset="-128"/>
                          <a:cs typeface="Times New Roman" pitchFamily="18" charset="0"/>
                        </a:rPr>
                      </a:br>
                      <a:r>
                        <a:rPr kumimoji="0" lang="en-GB" sz="900" b="1" i="0" u="none" strike="noStrike" cap="none" normalizeH="0" baseline="0">
                          <a:ln>
                            <a:noFill/>
                          </a:ln>
                          <a:solidFill>
                            <a:schemeClr val="tx1"/>
                          </a:solidFill>
                          <a:effectLst/>
                          <a:latin typeface="Arial" pitchFamily="34" charset="0"/>
                          <a:ea typeface="ＭＳ Ｐゴシック" pitchFamily="34" charset="-128"/>
                          <a:cs typeface="Times New Roman" pitchFamily="18" charset="0"/>
                        </a:rPr>
                        <a:t>30 MGN,</a:t>
                      </a:r>
                      <a:br>
                        <a:rPr kumimoji="0" lang="en-GB" sz="900" b="1" i="0" u="none" strike="noStrike" cap="none" normalizeH="0" baseline="0">
                          <a:ln>
                            <a:noFill/>
                          </a:ln>
                          <a:solidFill>
                            <a:schemeClr val="tx1"/>
                          </a:solidFill>
                          <a:effectLst/>
                          <a:latin typeface="Arial" pitchFamily="34" charset="0"/>
                          <a:ea typeface="ＭＳ Ｐゴシック" pitchFamily="34" charset="-128"/>
                          <a:cs typeface="Times New Roman" pitchFamily="18" charset="0"/>
                        </a:rPr>
                      </a:br>
                      <a:r>
                        <a:rPr kumimoji="0" lang="en-GB" sz="900" b="1" i="0" u="none" strike="noStrike" cap="none" normalizeH="0" baseline="0">
                          <a:ln>
                            <a:noFill/>
                          </a:ln>
                          <a:solidFill>
                            <a:schemeClr val="tx1"/>
                          </a:solidFill>
                          <a:effectLst/>
                          <a:latin typeface="Arial" pitchFamily="34" charset="0"/>
                          <a:ea typeface="ＭＳ Ｐゴシック" pitchFamily="34" charset="-128"/>
                          <a:cs typeface="Times New Roman" pitchFamily="18" charset="0"/>
                        </a:rPr>
                        <a:t>22 MCD,</a:t>
                      </a:r>
                      <a:br>
                        <a:rPr kumimoji="0" lang="en-GB" sz="900" b="1" i="0" u="none" strike="noStrike" cap="none" normalizeH="0" baseline="0">
                          <a:ln>
                            <a:noFill/>
                          </a:ln>
                          <a:solidFill>
                            <a:schemeClr val="tx1"/>
                          </a:solidFill>
                          <a:effectLst/>
                          <a:latin typeface="Arial" pitchFamily="34" charset="0"/>
                          <a:ea typeface="ＭＳ Ｐゴシック" pitchFamily="34" charset="-128"/>
                          <a:cs typeface="Times New Roman" pitchFamily="18" charset="0"/>
                        </a:rPr>
                      </a:br>
                      <a:r>
                        <a:rPr kumimoji="0" lang="en-GB" sz="900" b="1" i="0" u="none" strike="noStrike" cap="none" normalizeH="0" baseline="0">
                          <a:ln>
                            <a:noFill/>
                          </a:ln>
                          <a:solidFill>
                            <a:schemeClr val="tx1"/>
                          </a:solidFill>
                          <a:effectLst/>
                          <a:latin typeface="Arial" pitchFamily="34" charset="0"/>
                          <a:ea typeface="ＭＳ Ｐゴシック" pitchFamily="34" charset="-128"/>
                          <a:cs typeface="Times New Roman" pitchFamily="18" charset="0"/>
                        </a:rPr>
                        <a:t>44 IgAN,</a:t>
                      </a:r>
                      <a:br>
                        <a:rPr kumimoji="0" lang="en-GB" sz="900" b="1" i="0" u="none" strike="noStrike" cap="none" normalizeH="0" baseline="0">
                          <a:ln>
                            <a:noFill/>
                          </a:ln>
                          <a:solidFill>
                            <a:schemeClr val="tx1"/>
                          </a:solidFill>
                          <a:effectLst/>
                          <a:latin typeface="Arial" pitchFamily="34" charset="0"/>
                          <a:ea typeface="ＭＳ Ｐゴシック" pitchFamily="34" charset="-128"/>
                          <a:cs typeface="Times New Roman" pitchFamily="18" charset="0"/>
                        </a:rPr>
                      </a:br>
                      <a:r>
                        <a:rPr kumimoji="0" lang="en-GB" sz="900" b="1" i="0" u="none" strike="noStrike" cap="none" normalizeH="0" baseline="0">
                          <a:ln>
                            <a:noFill/>
                          </a:ln>
                          <a:solidFill>
                            <a:schemeClr val="tx1"/>
                          </a:solidFill>
                          <a:effectLst/>
                          <a:latin typeface="Arial" pitchFamily="34" charset="0"/>
                          <a:ea typeface="ＭＳ Ｐゴシック" pitchFamily="34" charset="-128"/>
                          <a:cs typeface="Times New Roman" pitchFamily="18" charset="0"/>
                        </a:rPr>
                        <a:t>25 FSGS,</a:t>
                      </a:r>
                      <a:br>
                        <a:rPr kumimoji="0" lang="en-GB" sz="900" b="1" i="0" u="none" strike="noStrike" cap="none" normalizeH="0" baseline="0">
                          <a:ln>
                            <a:noFill/>
                          </a:ln>
                          <a:solidFill>
                            <a:schemeClr val="tx1"/>
                          </a:solidFill>
                          <a:effectLst/>
                          <a:latin typeface="Arial" pitchFamily="34" charset="0"/>
                          <a:ea typeface="ＭＳ Ｐゴシック" pitchFamily="34" charset="-128"/>
                          <a:cs typeface="Times New Roman" pitchFamily="18" charset="0"/>
                        </a:rPr>
                      </a:br>
                      <a:r>
                        <a:rPr kumimoji="0" lang="en-GB" sz="900" b="1" i="0" u="none" strike="noStrike" cap="none" normalizeH="0" baseline="0">
                          <a:ln>
                            <a:noFill/>
                          </a:ln>
                          <a:solidFill>
                            <a:schemeClr val="tx1"/>
                          </a:solidFill>
                          <a:effectLst/>
                          <a:latin typeface="Arial" pitchFamily="34" charset="0"/>
                          <a:ea typeface="ＭＳ Ｐゴシック" pitchFamily="34" charset="-128"/>
                          <a:cs typeface="Times New Roman" pitchFamily="18" charset="0"/>
                        </a:rPr>
                        <a:t>58 DN,</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sz="900" b="1" i="0" u="none" strike="noStrike" cap="none" normalizeH="0" baseline="0">
                          <a:ln>
                            <a:noFill/>
                          </a:ln>
                          <a:solidFill>
                            <a:schemeClr val="tx1"/>
                          </a:solidFill>
                          <a:effectLst/>
                          <a:latin typeface="Arial" pitchFamily="34" charset="0"/>
                          <a:ea typeface="ＭＳ Ｐゴシック" pitchFamily="34" charset="-128"/>
                          <a:cs typeface="Times New Roman" pitchFamily="18" charset="0"/>
                        </a:rPr>
                        <a:t>21 SLE</a:t>
                      </a:r>
                    </a:p>
                  </a:txBody>
                  <a:tcPr marT="34290" marB="34290"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900" b="1" i="0" u="none" strike="noStrike" cap="none" normalizeH="0" baseline="0" dirty="0">
                          <a:ln>
                            <a:noFill/>
                          </a:ln>
                          <a:solidFill>
                            <a:schemeClr val="tx1"/>
                          </a:solidFill>
                          <a:effectLst/>
                          <a:latin typeface="Arial" pitchFamily="34" charset="0"/>
                          <a:ea typeface="ＭＳ Ｐゴシック" pitchFamily="34" charset="-128"/>
                          <a:cs typeface="Times New Roman" pitchFamily="18" charset="0"/>
                        </a:rPr>
                        <a:t>Σ: 379</a:t>
                      </a:r>
                      <a:br>
                        <a:rPr kumimoji="0" lang="en-GB" sz="900" b="1" i="0" u="none" strike="noStrike" cap="none" normalizeH="0" baseline="0" dirty="0">
                          <a:ln>
                            <a:noFill/>
                          </a:ln>
                          <a:solidFill>
                            <a:schemeClr val="tx1"/>
                          </a:solidFill>
                          <a:effectLst/>
                          <a:latin typeface="Arial" pitchFamily="34" charset="0"/>
                          <a:ea typeface="ＭＳ Ｐゴシック" pitchFamily="34" charset="-128"/>
                          <a:cs typeface="Times New Roman" pitchFamily="18" charset="0"/>
                        </a:rPr>
                      </a:br>
                      <a:r>
                        <a:rPr kumimoji="0" lang="en-GB" sz="900" b="1" i="0" u="none" strike="noStrike" cap="none" normalizeH="0" baseline="0" dirty="0">
                          <a:ln>
                            <a:noFill/>
                          </a:ln>
                          <a:solidFill>
                            <a:schemeClr val="tx1"/>
                          </a:solidFill>
                          <a:effectLst/>
                          <a:latin typeface="Arial" pitchFamily="34" charset="0"/>
                          <a:ea typeface="ＭＳ Ｐゴシック" pitchFamily="34" charset="-128"/>
                          <a:cs typeface="Times New Roman" pitchFamily="18" charset="0"/>
                        </a:rPr>
                        <a:t>379 HC</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900" b="1" i="0" u="none" strike="noStrike" cap="none" normalizeH="0" baseline="0" dirty="0">
                        <a:ln>
                          <a:noFill/>
                        </a:ln>
                        <a:solidFill>
                          <a:schemeClr val="tx1"/>
                        </a:solidFill>
                        <a:effectLst/>
                        <a:latin typeface="Arial" pitchFamily="34" charset="0"/>
                        <a:ea typeface="ＭＳ Ｐゴシック" pitchFamily="34"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900" b="1" i="0" u="none" strike="noStrike" cap="none" normalizeH="0" baseline="0" dirty="0">
                        <a:ln>
                          <a:noFill/>
                        </a:ln>
                        <a:solidFill>
                          <a:schemeClr val="tx1"/>
                        </a:solidFill>
                        <a:effectLst/>
                        <a:latin typeface="Arial" pitchFamily="34" charset="0"/>
                        <a:ea typeface="ＭＳ Ｐゴシック" pitchFamily="34"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900" b="1" i="0" u="none" strike="noStrike" cap="none" normalizeH="0" baseline="0" dirty="0">
                        <a:ln>
                          <a:noFill/>
                        </a:ln>
                        <a:solidFill>
                          <a:schemeClr val="tx1"/>
                        </a:solidFill>
                        <a:effectLst/>
                        <a:latin typeface="Arial" pitchFamily="34" charset="0"/>
                        <a:ea typeface="ＭＳ Ｐゴシック" pitchFamily="34"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900" b="1" i="0" u="none" strike="noStrike" cap="none" normalizeH="0" baseline="0" dirty="0">
                        <a:ln>
                          <a:noFill/>
                        </a:ln>
                        <a:solidFill>
                          <a:schemeClr val="tx1"/>
                        </a:solidFill>
                        <a:effectLst/>
                        <a:latin typeface="Arial" pitchFamily="34" charset="0"/>
                        <a:ea typeface="ＭＳ Ｐゴシック" pitchFamily="34"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900" b="1" i="0" u="none" strike="noStrike" cap="none" normalizeH="0" baseline="0" dirty="0">
                        <a:ln>
                          <a:noFill/>
                        </a:ln>
                        <a:solidFill>
                          <a:schemeClr val="tx1"/>
                        </a:solidFill>
                        <a:effectLst/>
                        <a:latin typeface="Arial" pitchFamily="34" charset="0"/>
                        <a:ea typeface="ＭＳ Ｐゴシック" pitchFamily="34"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900" b="1" i="0" u="none" strike="noStrike" cap="none" normalizeH="0" baseline="0" dirty="0">
                        <a:ln>
                          <a:noFill/>
                        </a:ln>
                        <a:solidFill>
                          <a:schemeClr val="tx1"/>
                        </a:solidFill>
                        <a:effectLst/>
                        <a:latin typeface="Arial" pitchFamily="34" charset="0"/>
                        <a:ea typeface="ＭＳ Ｐゴシック" pitchFamily="34" charset="-128"/>
                        <a:cs typeface="Times New Roman" pitchFamily="18" charset="0"/>
                      </a:endParaRPr>
                    </a:p>
                  </a:txBody>
                  <a:tcPr marT="34290" marB="34290"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sp>
        <p:nvSpPr>
          <p:cNvPr id="584738" name="Text Box 34"/>
          <p:cNvSpPr txBox="1">
            <a:spLocks noChangeArrowheads="1"/>
          </p:cNvSpPr>
          <p:nvPr/>
        </p:nvSpPr>
        <p:spPr bwMode="auto">
          <a:xfrm>
            <a:off x="5364163" y="915570"/>
            <a:ext cx="3636962" cy="4104455"/>
          </a:xfrm>
          <a:prstGeom prst="rect">
            <a:avLst/>
          </a:prstGeom>
          <a:solidFill>
            <a:srgbClr val="738FCE"/>
          </a:solidFill>
          <a:ln w="19050">
            <a:solidFill>
              <a:srgbClr val="00165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lnSpcReduction="10000"/>
          </a:bodyPr>
          <a:lstStyle>
            <a:lvl1pPr>
              <a:tabLst>
                <a:tab pos="114300" algn="l"/>
              </a:tabLst>
              <a:defRPr>
                <a:solidFill>
                  <a:schemeClr val="tx1"/>
                </a:solidFill>
                <a:latin typeface="Arial" charset="0"/>
              </a:defRPr>
            </a:lvl1pPr>
            <a:lvl2pPr>
              <a:tabLst>
                <a:tab pos="114300" algn="l"/>
              </a:tabLst>
              <a:defRPr>
                <a:solidFill>
                  <a:schemeClr val="tx1"/>
                </a:solidFill>
                <a:latin typeface="Arial" charset="0"/>
              </a:defRPr>
            </a:lvl2pPr>
            <a:lvl3pPr>
              <a:tabLst>
                <a:tab pos="114300" algn="l"/>
              </a:tabLst>
              <a:defRPr>
                <a:solidFill>
                  <a:schemeClr val="tx1"/>
                </a:solidFill>
                <a:latin typeface="Arial" charset="0"/>
              </a:defRPr>
            </a:lvl3pPr>
            <a:lvl4pPr>
              <a:tabLst>
                <a:tab pos="114300" algn="l"/>
              </a:tabLst>
              <a:defRPr>
                <a:solidFill>
                  <a:schemeClr val="tx1"/>
                </a:solidFill>
                <a:latin typeface="Arial" charset="0"/>
              </a:defRPr>
            </a:lvl4pPr>
            <a:lvl5pPr>
              <a:tabLst>
                <a:tab pos="114300" algn="l"/>
              </a:tabLst>
              <a:defRPr>
                <a:solidFill>
                  <a:schemeClr val="tx1"/>
                </a:solidFill>
                <a:latin typeface="Arial" charset="0"/>
              </a:defRPr>
            </a:lvl5pPr>
            <a:lvl6pPr fontAlgn="base">
              <a:spcBef>
                <a:spcPct val="0"/>
              </a:spcBef>
              <a:spcAft>
                <a:spcPct val="0"/>
              </a:spcAft>
              <a:tabLst>
                <a:tab pos="114300" algn="l"/>
              </a:tabLst>
              <a:defRPr>
                <a:solidFill>
                  <a:schemeClr val="tx1"/>
                </a:solidFill>
                <a:latin typeface="Arial" charset="0"/>
              </a:defRPr>
            </a:lvl6pPr>
            <a:lvl7pPr fontAlgn="base">
              <a:spcBef>
                <a:spcPct val="0"/>
              </a:spcBef>
              <a:spcAft>
                <a:spcPct val="0"/>
              </a:spcAft>
              <a:tabLst>
                <a:tab pos="114300" algn="l"/>
              </a:tabLst>
              <a:defRPr>
                <a:solidFill>
                  <a:schemeClr val="tx1"/>
                </a:solidFill>
                <a:latin typeface="Arial" charset="0"/>
              </a:defRPr>
            </a:lvl7pPr>
            <a:lvl8pPr fontAlgn="base">
              <a:spcBef>
                <a:spcPct val="0"/>
              </a:spcBef>
              <a:spcAft>
                <a:spcPct val="0"/>
              </a:spcAft>
              <a:tabLst>
                <a:tab pos="114300" algn="l"/>
              </a:tabLst>
              <a:defRPr>
                <a:solidFill>
                  <a:schemeClr val="tx1"/>
                </a:solidFill>
                <a:latin typeface="Arial" charset="0"/>
              </a:defRPr>
            </a:lvl8pPr>
            <a:lvl9pPr fontAlgn="base">
              <a:spcBef>
                <a:spcPct val="0"/>
              </a:spcBef>
              <a:spcAft>
                <a:spcPct val="0"/>
              </a:spcAft>
              <a:tabLst>
                <a:tab pos="114300" algn="l"/>
              </a:tabLst>
              <a:defRPr>
                <a:solidFill>
                  <a:schemeClr val="tx1"/>
                </a:solidFill>
                <a:latin typeface="Arial" charset="0"/>
              </a:defRPr>
            </a:lvl9pPr>
          </a:lstStyle>
          <a:p>
            <a:pPr marL="0" marR="0" lvl="0" indent="0" algn="l" defTabSz="914400" rtl="0" eaLnBrk="1" fontAlgn="base" latinLnBrk="0" hangingPunct="1">
              <a:lnSpc>
                <a:spcPct val="85000"/>
              </a:lnSpc>
              <a:spcBef>
                <a:spcPct val="15000"/>
              </a:spcBef>
              <a:spcAft>
                <a:spcPct val="15000"/>
              </a:spcAft>
              <a:buClrTx/>
              <a:buSzTx/>
              <a:buFontTx/>
              <a:buNone/>
              <a:tabLst>
                <a:tab pos="114300" algn="l"/>
              </a:tabLst>
              <a:defRPr/>
            </a:pPr>
            <a:r>
              <a:rPr kumimoji="0" lang="en-GB" sz="1800" b="0" i="1" u="none" strike="noStrike" kern="1200" cap="none" spc="0" normalizeH="0" baseline="0" noProof="0" dirty="0">
                <a:ln>
                  <a:noFill/>
                </a:ln>
                <a:solidFill>
                  <a:srgbClr val="FFFFFF"/>
                </a:solidFill>
                <a:effectLst/>
                <a:uLnTx/>
                <a:uFillTx/>
                <a:latin typeface="Arial" charset="0"/>
                <a:ea typeface="ＭＳ Ｐゴシック" charset="0"/>
                <a:cs typeface="+mn-cs"/>
              </a:rPr>
              <a:t>CKD pattern (n=273 biomarker):</a:t>
            </a:r>
          </a:p>
          <a:p>
            <a:pPr marL="0" marR="0" lvl="0" indent="0" algn="l" defTabSz="914400" rtl="0" eaLnBrk="1" fontAlgn="base" latinLnBrk="0" hangingPunct="1">
              <a:lnSpc>
                <a:spcPct val="85000"/>
              </a:lnSpc>
              <a:spcBef>
                <a:spcPct val="15000"/>
              </a:spcBef>
              <a:spcAft>
                <a:spcPct val="0"/>
              </a:spcAft>
              <a:buClrTx/>
              <a:buSzTx/>
              <a:buFontTx/>
              <a:buChar char="•"/>
              <a:tabLst>
                <a:tab pos="114300" algn="l"/>
              </a:tabLst>
              <a:defRPr/>
            </a:pPr>
            <a:r>
              <a:rPr kumimoji="0" lang="en-GB" sz="1400" b="0" i="0" u="none" strike="noStrike" kern="1200" cap="none" spc="0" normalizeH="0" baseline="0" noProof="0" dirty="0">
                <a:ln>
                  <a:noFill/>
                </a:ln>
                <a:solidFill>
                  <a:srgbClr val="FFFFFF"/>
                </a:solidFill>
                <a:effectLst/>
                <a:uLnTx/>
                <a:uFillTx/>
                <a:latin typeface="Arial" charset="0"/>
                <a:ea typeface="ＭＳ Ｐゴシック" charset="0"/>
                <a:cs typeface="+mn-cs"/>
              </a:rPr>
              <a:t> </a:t>
            </a:r>
            <a:r>
              <a:rPr kumimoji="0" lang="en-GB" sz="1300" b="0" i="0" u="none" strike="noStrike" kern="1200" cap="none" spc="0" normalizeH="0" baseline="0" noProof="0" dirty="0">
                <a:ln>
                  <a:noFill/>
                </a:ln>
                <a:solidFill>
                  <a:srgbClr val="FFFFFF"/>
                </a:solidFill>
                <a:effectLst/>
                <a:uLnTx/>
                <a:uFillTx/>
                <a:latin typeface="Arial" charset="0"/>
                <a:ea typeface="ＭＳ Ｐゴシック" charset="0"/>
                <a:cs typeface="+mn-cs"/>
              </a:rPr>
              <a:t>different collagens</a:t>
            </a:r>
          </a:p>
          <a:p>
            <a:pPr marL="0" marR="0" lvl="0" indent="0" algn="l" defTabSz="914400" rtl="0" eaLnBrk="1" fontAlgn="base" latinLnBrk="0" hangingPunct="1">
              <a:lnSpc>
                <a:spcPct val="85000"/>
              </a:lnSpc>
              <a:spcBef>
                <a:spcPct val="15000"/>
              </a:spcBef>
              <a:spcAft>
                <a:spcPct val="0"/>
              </a:spcAft>
              <a:buClrTx/>
              <a:buSzTx/>
              <a:buFontTx/>
              <a:buChar char="•"/>
              <a:tabLst>
                <a:tab pos="114300" algn="l"/>
              </a:tabLst>
              <a:defRPr/>
            </a:pPr>
            <a:r>
              <a:rPr kumimoji="0" lang="en-GB" sz="1300" b="0" i="0" u="none" strike="noStrike" kern="1200" cap="none" spc="0" normalizeH="0" baseline="0" noProof="0" dirty="0">
                <a:ln>
                  <a:noFill/>
                </a:ln>
                <a:solidFill>
                  <a:srgbClr val="FFFFFF"/>
                </a:solidFill>
                <a:effectLst/>
                <a:uLnTx/>
                <a:uFillTx/>
                <a:latin typeface="Arial" charset="0"/>
                <a:ea typeface="ＭＳ Ｐゴシック" charset="0"/>
                <a:cs typeface="+mn-cs"/>
              </a:rPr>
              <a:t> plasma proteins (serum albumin, 	</a:t>
            </a:r>
            <a:r>
              <a:rPr kumimoji="0" lang="en-GB" sz="1300" b="0" i="0" u="none" strike="noStrike" kern="1200" cap="none" spc="0" normalizeH="0" baseline="0" noProof="0" dirty="0" err="1">
                <a:ln>
                  <a:noFill/>
                </a:ln>
                <a:solidFill>
                  <a:srgbClr val="FFFFFF"/>
                </a:solidFill>
                <a:effectLst/>
                <a:uLnTx/>
                <a:uFillTx/>
                <a:latin typeface="Arial" charset="0"/>
                <a:ea typeface="ＭＳ Ｐゴシック" charset="0"/>
                <a:cs typeface="+mn-cs"/>
              </a:rPr>
              <a:t>transthyretin</a:t>
            </a:r>
            <a:r>
              <a:rPr kumimoji="0" lang="en-GB" sz="1300" b="0" i="0" u="none" strike="noStrike" kern="1200" cap="none" spc="0" normalizeH="0" baseline="0" noProof="0" dirty="0">
                <a:ln>
                  <a:noFill/>
                </a:ln>
                <a:solidFill>
                  <a:srgbClr val="FFFFFF"/>
                </a:solidFill>
                <a:effectLst/>
                <a:uLnTx/>
                <a:uFillTx/>
                <a:latin typeface="Arial" charset="0"/>
                <a:ea typeface="ＭＳ Ｐゴシック" charset="0"/>
                <a:cs typeface="+mn-cs"/>
              </a:rPr>
              <a:t>, alpha-1-antitrypsin, alpha-	1B-glycoprotein, alpha-2-HS-glycoprotein, 	</a:t>
            </a:r>
            <a:r>
              <a:rPr kumimoji="0" lang="en-GB" sz="1300" b="0" i="0" u="none" strike="noStrike" kern="1200" cap="none" spc="0" normalizeH="0" baseline="0" noProof="0" dirty="0" err="1">
                <a:ln>
                  <a:noFill/>
                </a:ln>
                <a:solidFill>
                  <a:srgbClr val="FFFFFF"/>
                </a:solidFill>
                <a:effectLst/>
                <a:uLnTx/>
                <a:uFillTx/>
                <a:latin typeface="Arial" charset="0"/>
                <a:ea typeface="ＭＳ Ｐゴシック" charset="0"/>
                <a:cs typeface="+mn-cs"/>
              </a:rPr>
              <a:t>antithrombin</a:t>
            </a:r>
            <a:r>
              <a:rPr kumimoji="0" lang="en-GB" sz="1300" b="0" i="0" u="none" strike="noStrike" kern="1200" cap="none" spc="0" normalizeH="0" baseline="0" noProof="0" dirty="0">
                <a:ln>
                  <a:noFill/>
                </a:ln>
                <a:solidFill>
                  <a:srgbClr val="FFFFFF"/>
                </a:solidFill>
                <a:effectLst/>
                <a:uLnTx/>
                <a:uFillTx/>
                <a:latin typeface="Arial" charset="0"/>
                <a:ea typeface="ＭＳ Ｐゴシック" charset="0"/>
                <a:cs typeface="+mn-cs"/>
              </a:rPr>
              <a:t>-III, </a:t>
            </a:r>
            <a:r>
              <a:rPr kumimoji="0" lang="en-GB" sz="1300" b="0" i="0" u="none" strike="noStrike" kern="1200" cap="none" spc="0" normalizeH="0" baseline="0" noProof="0" dirty="0" err="1">
                <a:ln>
                  <a:noFill/>
                </a:ln>
                <a:solidFill>
                  <a:srgbClr val="FFFFFF"/>
                </a:solidFill>
                <a:effectLst/>
                <a:uLnTx/>
                <a:uFillTx/>
                <a:latin typeface="Arial" charset="0"/>
                <a:ea typeface="ＭＳ Ｐゴシック" charset="0"/>
                <a:cs typeface="+mn-cs"/>
              </a:rPr>
              <a:t>apolipoprotein</a:t>
            </a:r>
            <a:r>
              <a:rPr kumimoji="0" lang="en-GB" sz="1300" b="0" i="0" u="none" strike="noStrike" kern="1200" cap="none" spc="0" normalizeH="0" baseline="0" noProof="0" dirty="0">
                <a:ln>
                  <a:noFill/>
                </a:ln>
                <a:solidFill>
                  <a:srgbClr val="FFFFFF"/>
                </a:solidFill>
                <a:effectLst/>
                <a:uLnTx/>
                <a:uFillTx/>
                <a:latin typeface="Arial" charset="0"/>
                <a:ea typeface="ＭＳ Ｐゴシック" charset="0"/>
                <a:cs typeface="+mn-cs"/>
              </a:rPr>
              <a:t> A-I, beta-2-microglobulin, fibrinogen alpha)</a:t>
            </a:r>
          </a:p>
          <a:p>
            <a:pPr marL="0" marR="0" lvl="0" indent="0" algn="l" defTabSz="914400" rtl="0" eaLnBrk="1" fontAlgn="base" latinLnBrk="0" hangingPunct="1">
              <a:lnSpc>
                <a:spcPct val="85000"/>
              </a:lnSpc>
              <a:spcBef>
                <a:spcPct val="15000"/>
              </a:spcBef>
              <a:spcAft>
                <a:spcPct val="0"/>
              </a:spcAft>
              <a:buClrTx/>
              <a:buSzTx/>
              <a:buFontTx/>
              <a:buChar char="•"/>
              <a:tabLst>
                <a:tab pos="114300" algn="l"/>
              </a:tabLst>
              <a:defRPr/>
            </a:pPr>
            <a:r>
              <a:rPr kumimoji="0" lang="en-GB" sz="1300" b="0" i="0" u="none" strike="noStrike" kern="1200" cap="none" spc="0" normalizeH="0" baseline="0" noProof="0" dirty="0">
                <a:ln>
                  <a:noFill/>
                </a:ln>
                <a:solidFill>
                  <a:srgbClr val="FFFFFF"/>
                </a:solidFill>
                <a:effectLst/>
                <a:uLnTx/>
                <a:uFillTx/>
                <a:latin typeface="Arial" charset="0"/>
                <a:ea typeface="ＭＳ Ｐゴシック" charset="0"/>
                <a:cs typeface="+mn-cs"/>
              </a:rPr>
              <a:t> </a:t>
            </a:r>
            <a:r>
              <a:rPr kumimoji="0" lang="en-GB" sz="1300" b="0" i="0" u="none" strike="noStrike" kern="1200" cap="none" spc="0" normalizeH="0" baseline="0" noProof="0" dirty="0" err="1">
                <a:ln>
                  <a:noFill/>
                </a:ln>
                <a:solidFill>
                  <a:srgbClr val="FFFFFF"/>
                </a:solidFill>
                <a:effectLst/>
                <a:uLnTx/>
                <a:uFillTx/>
                <a:latin typeface="Arial" charset="0"/>
                <a:ea typeface="ＭＳ Ｐゴシック" charset="0"/>
                <a:cs typeface="+mn-cs"/>
              </a:rPr>
              <a:t>clusterin</a:t>
            </a:r>
            <a:endParaRPr kumimoji="0" lang="en-GB" sz="13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0" marR="0" lvl="0" indent="0" algn="l" defTabSz="914400" rtl="0" eaLnBrk="1" fontAlgn="base" latinLnBrk="0" hangingPunct="1">
              <a:lnSpc>
                <a:spcPct val="85000"/>
              </a:lnSpc>
              <a:spcBef>
                <a:spcPct val="15000"/>
              </a:spcBef>
              <a:spcAft>
                <a:spcPct val="0"/>
              </a:spcAft>
              <a:buClrTx/>
              <a:buSzTx/>
              <a:buFontTx/>
              <a:buChar char="•"/>
              <a:tabLst>
                <a:tab pos="114300" algn="l"/>
              </a:tabLst>
              <a:defRPr/>
            </a:pPr>
            <a:r>
              <a:rPr kumimoji="0" lang="en-GB" sz="1300" b="0" i="0" u="none" strike="noStrike" kern="1200" cap="none" spc="0" normalizeH="0" baseline="0" noProof="0" dirty="0">
                <a:ln>
                  <a:noFill/>
                </a:ln>
                <a:solidFill>
                  <a:srgbClr val="FFFFFF"/>
                </a:solidFill>
                <a:effectLst/>
                <a:uLnTx/>
                <a:uFillTx/>
                <a:latin typeface="Arial" charset="0"/>
                <a:ea typeface="ＭＳ Ｐゴシック" charset="0"/>
                <a:cs typeface="+mn-cs"/>
              </a:rPr>
              <a:t> </a:t>
            </a:r>
            <a:r>
              <a:rPr kumimoji="0" lang="en-GB" sz="1300" b="0" i="0" u="none" strike="noStrike" kern="1200" cap="none" spc="0" normalizeH="0" baseline="0" noProof="0" dirty="0" err="1">
                <a:ln>
                  <a:noFill/>
                </a:ln>
                <a:solidFill>
                  <a:srgbClr val="FFFFFF"/>
                </a:solidFill>
                <a:effectLst/>
                <a:uLnTx/>
                <a:uFillTx/>
                <a:latin typeface="Arial" charset="0"/>
                <a:ea typeface="ＭＳ Ｐゴシック" charset="0"/>
                <a:cs typeface="+mn-cs"/>
              </a:rPr>
              <a:t>uromodulin</a:t>
            </a:r>
            <a:endParaRPr kumimoji="0" lang="en-GB" sz="13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0" marR="0" lvl="0" indent="0" algn="l" defTabSz="914400" rtl="0" eaLnBrk="1" fontAlgn="base" latinLnBrk="0" hangingPunct="1">
              <a:lnSpc>
                <a:spcPct val="85000"/>
              </a:lnSpc>
              <a:spcBef>
                <a:spcPct val="15000"/>
              </a:spcBef>
              <a:spcAft>
                <a:spcPct val="0"/>
              </a:spcAft>
              <a:buClrTx/>
              <a:buSzTx/>
              <a:buFontTx/>
              <a:buChar char="•"/>
              <a:tabLst>
                <a:tab pos="114300" algn="l"/>
              </a:tabLst>
              <a:defRPr/>
            </a:pPr>
            <a:r>
              <a:rPr kumimoji="0" lang="en-GB" sz="1300" b="0" i="0" u="none" strike="noStrike" kern="1200" cap="none" spc="0" normalizeH="0" baseline="0" noProof="0" dirty="0">
                <a:ln>
                  <a:noFill/>
                </a:ln>
                <a:solidFill>
                  <a:srgbClr val="FFFFFF"/>
                </a:solidFill>
                <a:effectLst/>
                <a:uLnTx/>
                <a:uFillTx/>
                <a:latin typeface="Arial" charset="0"/>
                <a:ea typeface="ＭＳ Ｐゴシック" charset="0"/>
                <a:cs typeface="+mn-cs"/>
              </a:rPr>
              <a:t> sodium/potassium-transporting ATPase 	gamma chain</a:t>
            </a:r>
          </a:p>
          <a:p>
            <a:pPr marL="0" marR="0" lvl="0" indent="0" algn="l" defTabSz="914400" rtl="0" eaLnBrk="1" fontAlgn="base" latinLnBrk="0" hangingPunct="1">
              <a:lnSpc>
                <a:spcPct val="85000"/>
              </a:lnSpc>
              <a:spcBef>
                <a:spcPct val="15000"/>
              </a:spcBef>
              <a:spcAft>
                <a:spcPct val="0"/>
              </a:spcAft>
              <a:buClrTx/>
              <a:buSzTx/>
              <a:buFontTx/>
              <a:buChar char="•"/>
              <a:tabLst>
                <a:tab pos="114300" algn="l"/>
              </a:tabLst>
              <a:defRPr/>
            </a:pPr>
            <a:r>
              <a:rPr kumimoji="0" lang="en-GB" sz="1300" b="0" i="0" u="none" strike="noStrike" kern="1200" cap="none" spc="0" normalizeH="0" baseline="0" noProof="0" dirty="0">
                <a:ln>
                  <a:noFill/>
                </a:ln>
                <a:solidFill>
                  <a:srgbClr val="FFFFFF"/>
                </a:solidFill>
                <a:effectLst/>
                <a:uLnTx/>
                <a:uFillTx/>
                <a:latin typeface="Arial" charset="0"/>
                <a:ea typeface="ＭＳ Ｐゴシック" charset="0"/>
                <a:cs typeface="+mn-cs"/>
              </a:rPr>
              <a:t> psoriasis susceptibility 1 candidate gene 2 	protein</a:t>
            </a:r>
          </a:p>
          <a:p>
            <a:pPr marL="0" marR="0" lvl="0" indent="0" algn="l" defTabSz="914400" rtl="0" eaLnBrk="1" fontAlgn="base" latinLnBrk="0" hangingPunct="1">
              <a:lnSpc>
                <a:spcPct val="85000"/>
              </a:lnSpc>
              <a:spcBef>
                <a:spcPct val="15000"/>
              </a:spcBef>
              <a:spcAft>
                <a:spcPct val="0"/>
              </a:spcAft>
              <a:buClrTx/>
              <a:buSzTx/>
              <a:buFontTx/>
              <a:buChar char="•"/>
              <a:tabLst>
                <a:tab pos="114300" algn="l"/>
              </a:tabLst>
              <a:defRPr/>
            </a:pPr>
            <a:r>
              <a:rPr kumimoji="0" lang="en-GB" sz="1300" b="0" i="0" u="none" strike="noStrike" kern="1200" cap="none" spc="0" normalizeH="0" baseline="0" noProof="0" dirty="0">
                <a:ln>
                  <a:noFill/>
                </a:ln>
                <a:solidFill>
                  <a:srgbClr val="FFFFFF"/>
                </a:solidFill>
                <a:effectLst/>
                <a:uLnTx/>
                <a:uFillTx/>
                <a:latin typeface="Arial" charset="0"/>
                <a:ea typeface="ＭＳ Ｐゴシック" charset="0"/>
                <a:cs typeface="+mn-cs"/>
              </a:rPr>
              <a:t> prostaglandin-H2 D-</a:t>
            </a:r>
            <a:r>
              <a:rPr kumimoji="0" lang="en-GB" sz="1300" b="0" i="0" u="none" strike="noStrike" kern="1200" cap="none" spc="0" normalizeH="0" baseline="0" noProof="0" dirty="0" err="1">
                <a:ln>
                  <a:noFill/>
                </a:ln>
                <a:solidFill>
                  <a:srgbClr val="FFFFFF"/>
                </a:solidFill>
                <a:effectLst/>
                <a:uLnTx/>
                <a:uFillTx/>
                <a:latin typeface="Arial" charset="0"/>
                <a:ea typeface="ＭＳ Ｐゴシック" charset="0"/>
                <a:cs typeface="+mn-cs"/>
              </a:rPr>
              <a:t>isomerase</a:t>
            </a:r>
            <a:r>
              <a:rPr kumimoji="0" lang="en-GB" sz="1300" b="0" i="0" u="none" strike="noStrike" kern="1200" cap="none" spc="0" normalizeH="0" baseline="0" noProof="0" dirty="0">
                <a:ln>
                  <a:noFill/>
                </a:ln>
                <a:solidFill>
                  <a:srgbClr val="FFFFFF"/>
                </a:solidFill>
                <a:effectLst/>
                <a:uLnTx/>
                <a:uFillTx/>
                <a:latin typeface="Arial" charset="0"/>
                <a:ea typeface="ＭＳ Ｐゴシック" charset="0"/>
                <a:cs typeface="+mn-cs"/>
              </a:rPr>
              <a:t> </a:t>
            </a:r>
          </a:p>
          <a:p>
            <a:pPr marL="0" marR="0" lvl="0" indent="0" algn="l" defTabSz="914400" rtl="0" eaLnBrk="1" fontAlgn="base" latinLnBrk="0" hangingPunct="1">
              <a:lnSpc>
                <a:spcPct val="85000"/>
              </a:lnSpc>
              <a:spcBef>
                <a:spcPct val="15000"/>
              </a:spcBef>
              <a:spcAft>
                <a:spcPct val="0"/>
              </a:spcAft>
              <a:buClrTx/>
              <a:buSzTx/>
              <a:buFontTx/>
              <a:buChar char="•"/>
              <a:tabLst>
                <a:tab pos="114300" algn="l"/>
              </a:tabLst>
              <a:defRPr/>
            </a:pPr>
            <a:r>
              <a:rPr kumimoji="0" lang="en-GB" sz="1300" b="0" i="0" u="none" strike="noStrike" kern="1200" cap="none" spc="0" normalizeH="0" baseline="0" noProof="0" dirty="0">
                <a:ln>
                  <a:noFill/>
                </a:ln>
                <a:solidFill>
                  <a:srgbClr val="FFFFFF"/>
                </a:solidFill>
                <a:effectLst/>
                <a:uLnTx/>
                <a:uFillTx/>
                <a:latin typeface="Arial" charset="0"/>
                <a:ea typeface="ＭＳ Ｐゴシック" charset="0"/>
                <a:cs typeface="+mn-cs"/>
              </a:rPr>
              <a:t> </a:t>
            </a:r>
            <a:r>
              <a:rPr kumimoji="0" lang="en-GB" sz="1300" b="0" i="0" u="none" strike="noStrike" kern="1200" cap="none" spc="0" normalizeH="0" baseline="0" noProof="0" dirty="0" err="1">
                <a:ln>
                  <a:noFill/>
                </a:ln>
                <a:solidFill>
                  <a:srgbClr val="FFFFFF"/>
                </a:solidFill>
                <a:effectLst/>
                <a:uLnTx/>
                <a:uFillTx/>
                <a:latin typeface="Arial" charset="0"/>
                <a:ea typeface="ＭＳ Ｐゴシック" charset="0"/>
                <a:cs typeface="+mn-cs"/>
              </a:rPr>
              <a:t>proprotein</a:t>
            </a:r>
            <a:r>
              <a:rPr kumimoji="0" lang="en-GB" sz="1300" b="0" i="0" u="none" strike="noStrike" kern="1200" cap="none" spc="0" normalizeH="0" baseline="0" noProof="0" dirty="0">
                <a:ln>
                  <a:noFill/>
                </a:ln>
                <a:solidFill>
                  <a:srgbClr val="FFFFFF"/>
                </a:solidFill>
                <a:effectLst/>
                <a:uLnTx/>
                <a:uFillTx/>
                <a:latin typeface="Arial" charset="0"/>
                <a:ea typeface="ＭＳ Ｐゴシック" charset="0"/>
                <a:cs typeface="+mn-cs"/>
              </a:rPr>
              <a:t> </a:t>
            </a:r>
            <a:r>
              <a:rPr kumimoji="0" lang="en-GB" sz="1300" b="0" i="0" u="none" strike="noStrike" kern="1200" cap="none" spc="0" normalizeH="0" baseline="0" noProof="0" dirty="0" err="1">
                <a:ln>
                  <a:noFill/>
                </a:ln>
                <a:solidFill>
                  <a:srgbClr val="FFFFFF"/>
                </a:solidFill>
                <a:effectLst/>
                <a:uLnTx/>
                <a:uFillTx/>
                <a:latin typeface="Arial" charset="0"/>
                <a:ea typeface="ＭＳ Ｐゴシック" charset="0"/>
                <a:cs typeface="+mn-cs"/>
              </a:rPr>
              <a:t>convertase</a:t>
            </a:r>
            <a:r>
              <a:rPr kumimoji="0" lang="en-GB" sz="1300" b="0" i="0" u="none" strike="noStrike" kern="1200" cap="none" spc="0" normalizeH="0" baseline="0" noProof="0" dirty="0">
                <a:ln>
                  <a:noFill/>
                </a:ln>
                <a:solidFill>
                  <a:srgbClr val="FFFFFF"/>
                </a:solidFill>
                <a:effectLst/>
                <a:uLnTx/>
                <a:uFillTx/>
                <a:latin typeface="Arial" charset="0"/>
                <a:ea typeface="ＭＳ Ｐゴシック" charset="0"/>
                <a:cs typeface="+mn-cs"/>
              </a:rPr>
              <a:t> </a:t>
            </a:r>
            <a:r>
              <a:rPr kumimoji="0" lang="en-GB" sz="1300" b="0" i="0" u="none" strike="noStrike" kern="1200" cap="none" spc="0" normalizeH="0" baseline="0" noProof="0" dirty="0" err="1">
                <a:ln>
                  <a:noFill/>
                </a:ln>
                <a:solidFill>
                  <a:srgbClr val="FFFFFF"/>
                </a:solidFill>
                <a:effectLst/>
                <a:uLnTx/>
                <a:uFillTx/>
                <a:latin typeface="Arial" charset="0"/>
                <a:ea typeface="ＭＳ Ｐゴシック" charset="0"/>
                <a:cs typeface="+mn-cs"/>
              </a:rPr>
              <a:t>subtilisin</a:t>
            </a:r>
            <a:r>
              <a:rPr kumimoji="0" lang="en-GB" sz="1300" b="0" i="0" u="none" strike="noStrike" kern="1200" cap="none" spc="0" normalizeH="0" baseline="0" noProof="0" dirty="0">
                <a:ln>
                  <a:noFill/>
                </a:ln>
                <a:solidFill>
                  <a:srgbClr val="FFFFFF"/>
                </a:solidFill>
                <a:effectLst/>
                <a:uLnTx/>
                <a:uFillTx/>
                <a:latin typeface="Arial" charset="0"/>
                <a:ea typeface="ＭＳ Ｐゴシック" charset="0"/>
                <a:cs typeface="+mn-cs"/>
              </a:rPr>
              <a:t>/</a:t>
            </a:r>
            <a:r>
              <a:rPr kumimoji="0" lang="en-GB" sz="1300" b="0" i="0" u="none" strike="noStrike" kern="1200" cap="none" spc="0" normalizeH="0" baseline="0" noProof="0" dirty="0" err="1">
                <a:ln>
                  <a:noFill/>
                </a:ln>
                <a:solidFill>
                  <a:srgbClr val="FFFFFF"/>
                </a:solidFill>
                <a:effectLst/>
                <a:uLnTx/>
                <a:uFillTx/>
                <a:latin typeface="Arial" charset="0"/>
                <a:ea typeface="ＭＳ Ｐゴシック" charset="0"/>
                <a:cs typeface="+mn-cs"/>
              </a:rPr>
              <a:t>kexin</a:t>
            </a:r>
            <a:r>
              <a:rPr kumimoji="0" lang="en-GB" sz="1300" b="0" i="0" u="none" strike="noStrike" kern="1200" cap="none" spc="0" normalizeH="0" baseline="0" noProof="0" dirty="0">
                <a:ln>
                  <a:noFill/>
                </a:ln>
                <a:solidFill>
                  <a:srgbClr val="FFFFFF"/>
                </a:solidFill>
                <a:effectLst/>
                <a:uLnTx/>
                <a:uFillTx/>
                <a:latin typeface="Arial" charset="0"/>
                <a:ea typeface="ＭＳ Ｐゴシック" charset="0"/>
                <a:cs typeface="+mn-cs"/>
              </a:rPr>
              <a:t> type 	1 inhibitor</a:t>
            </a:r>
          </a:p>
          <a:p>
            <a:pPr marL="0" marR="0" lvl="0" indent="0" algn="l" defTabSz="914400" rtl="0" eaLnBrk="1" fontAlgn="base" latinLnBrk="0" hangingPunct="1">
              <a:lnSpc>
                <a:spcPct val="85000"/>
              </a:lnSpc>
              <a:spcBef>
                <a:spcPct val="15000"/>
              </a:spcBef>
              <a:spcAft>
                <a:spcPct val="0"/>
              </a:spcAft>
              <a:buClrTx/>
              <a:buSzTx/>
              <a:buFontTx/>
              <a:buChar char="•"/>
              <a:tabLst>
                <a:tab pos="114300" algn="l"/>
              </a:tabLst>
              <a:defRPr/>
            </a:pPr>
            <a:r>
              <a:rPr kumimoji="0" lang="en-GB" sz="1300" b="0" i="0" u="none" strike="noStrike" kern="1200" cap="none" spc="0" normalizeH="0" baseline="0" noProof="0" dirty="0">
                <a:ln>
                  <a:noFill/>
                </a:ln>
                <a:solidFill>
                  <a:srgbClr val="FFFFFF"/>
                </a:solidFill>
                <a:effectLst/>
                <a:uLnTx/>
                <a:uFillTx/>
                <a:latin typeface="Arial" charset="0"/>
                <a:ea typeface="ＭＳ Ｐゴシック" charset="0"/>
                <a:cs typeface="+mn-cs"/>
              </a:rPr>
              <a:t> polymeric-immunoglobulin receptor </a:t>
            </a:r>
          </a:p>
          <a:p>
            <a:pPr marL="0" marR="0" lvl="0" indent="0" algn="l" defTabSz="914400" rtl="0" eaLnBrk="1" fontAlgn="base" latinLnBrk="0" hangingPunct="1">
              <a:lnSpc>
                <a:spcPct val="85000"/>
              </a:lnSpc>
              <a:spcBef>
                <a:spcPct val="15000"/>
              </a:spcBef>
              <a:spcAft>
                <a:spcPct val="0"/>
              </a:spcAft>
              <a:buClrTx/>
              <a:buSzTx/>
              <a:buFontTx/>
              <a:buChar char="•"/>
              <a:tabLst>
                <a:tab pos="114300" algn="l"/>
              </a:tabLst>
              <a:defRPr/>
            </a:pPr>
            <a:r>
              <a:rPr kumimoji="0" lang="en-GB" sz="1300" b="0" i="0" u="none" strike="noStrike" kern="1200" cap="none" spc="0" normalizeH="0" baseline="0" noProof="0" dirty="0">
                <a:ln>
                  <a:noFill/>
                </a:ln>
                <a:solidFill>
                  <a:srgbClr val="FFFFFF"/>
                </a:solidFill>
                <a:effectLst/>
                <a:uLnTx/>
                <a:uFillTx/>
                <a:latin typeface="Arial" charset="0"/>
                <a:ea typeface="ＭＳ Ｐゴシック" charset="0"/>
                <a:cs typeface="+mn-cs"/>
              </a:rPr>
              <a:t> </a:t>
            </a:r>
            <a:r>
              <a:rPr kumimoji="0" lang="en-GB" sz="1300" b="0" i="0" u="none" strike="noStrike" kern="1200" cap="none" spc="0" normalizeH="0" baseline="0" noProof="0" dirty="0" err="1">
                <a:ln>
                  <a:noFill/>
                </a:ln>
                <a:solidFill>
                  <a:srgbClr val="FFFFFF"/>
                </a:solidFill>
                <a:effectLst/>
                <a:uLnTx/>
                <a:uFillTx/>
                <a:latin typeface="Arial" charset="0"/>
                <a:ea typeface="ＭＳ Ｐゴシック" charset="0"/>
                <a:cs typeface="+mn-cs"/>
              </a:rPr>
              <a:t>osteopontin</a:t>
            </a:r>
            <a:endParaRPr kumimoji="0" lang="en-GB" sz="13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a:p>
            <a:pPr marL="0" marR="0" lvl="0" indent="0" algn="l" defTabSz="914400" rtl="0" eaLnBrk="1" fontAlgn="base" latinLnBrk="0" hangingPunct="1">
              <a:lnSpc>
                <a:spcPct val="85000"/>
              </a:lnSpc>
              <a:spcBef>
                <a:spcPct val="15000"/>
              </a:spcBef>
              <a:spcAft>
                <a:spcPct val="0"/>
              </a:spcAft>
              <a:buClrTx/>
              <a:buSzTx/>
              <a:buFontTx/>
              <a:buChar char="•"/>
              <a:tabLst>
                <a:tab pos="114300" algn="l"/>
              </a:tabLst>
              <a:defRPr/>
            </a:pPr>
            <a:r>
              <a:rPr kumimoji="0" lang="en-GB" sz="1300" b="0" i="0" u="none" strike="noStrike" kern="1200" cap="none" spc="0" normalizeH="0" baseline="0" noProof="0" dirty="0">
                <a:ln>
                  <a:noFill/>
                </a:ln>
                <a:solidFill>
                  <a:srgbClr val="FFFFFF"/>
                </a:solidFill>
                <a:effectLst/>
                <a:uLnTx/>
                <a:uFillTx/>
                <a:latin typeface="Arial" charset="0"/>
                <a:ea typeface="ＭＳ Ｐゴシック" charset="0"/>
                <a:cs typeface="+mn-cs"/>
              </a:rPr>
              <a:t> </a:t>
            </a:r>
            <a:r>
              <a:rPr kumimoji="0" lang="en-GB" sz="1300" b="0" i="0" u="none" strike="noStrike" kern="1200" cap="none" spc="0" normalizeH="0" baseline="0" noProof="0" dirty="0" err="1">
                <a:ln>
                  <a:noFill/>
                </a:ln>
                <a:solidFill>
                  <a:srgbClr val="FFFFFF"/>
                </a:solidFill>
                <a:effectLst/>
                <a:uLnTx/>
                <a:uFillTx/>
                <a:latin typeface="Arial" charset="0"/>
                <a:ea typeface="ＭＳ Ｐゴシック" charset="0"/>
                <a:cs typeface="+mn-cs"/>
              </a:rPr>
              <a:t>neurosecretory</a:t>
            </a:r>
            <a:r>
              <a:rPr kumimoji="0" lang="en-GB" sz="1300" b="0" i="0" u="none" strike="noStrike" kern="1200" cap="none" spc="0" normalizeH="0" baseline="0" noProof="0" dirty="0">
                <a:ln>
                  <a:noFill/>
                </a:ln>
                <a:solidFill>
                  <a:srgbClr val="FFFFFF"/>
                </a:solidFill>
                <a:effectLst/>
                <a:uLnTx/>
                <a:uFillTx/>
                <a:latin typeface="Arial" charset="0"/>
                <a:ea typeface="ＭＳ Ｐゴシック" charset="0"/>
                <a:cs typeface="+mn-cs"/>
              </a:rPr>
              <a:t> protein VGF</a:t>
            </a:r>
          </a:p>
          <a:p>
            <a:pPr marL="0" marR="0" lvl="0" indent="0" algn="l" defTabSz="914400" rtl="0" eaLnBrk="1" fontAlgn="base" latinLnBrk="0" hangingPunct="1">
              <a:lnSpc>
                <a:spcPct val="85000"/>
              </a:lnSpc>
              <a:spcBef>
                <a:spcPct val="15000"/>
              </a:spcBef>
              <a:spcAft>
                <a:spcPct val="0"/>
              </a:spcAft>
              <a:buClrTx/>
              <a:buSzTx/>
              <a:buFontTx/>
              <a:buChar char="•"/>
              <a:tabLst>
                <a:tab pos="114300" algn="l"/>
              </a:tabLst>
              <a:defRPr/>
            </a:pPr>
            <a:r>
              <a:rPr kumimoji="0" lang="en-GB" sz="1300" b="0" i="0" u="none" strike="noStrike" kern="1200" cap="none" spc="0" normalizeH="0" baseline="0" noProof="0" dirty="0">
                <a:ln>
                  <a:noFill/>
                </a:ln>
                <a:solidFill>
                  <a:srgbClr val="FFFFFF"/>
                </a:solidFill>
                <a:effectLst/>
                <a:uLnTx/>
                <a:uFillTx/>
                <a:latin typeface="Arial" charset="0"/>
                <a:ea typeface="ＭＳ Ｐゴシック" charset="0"/>
                <a:cs typeface="+mn-cs"/>
              </a:rPr>
              <a:t> Membrane associated progesterone 	receptor component 1 </a:t>
            </a:r>
          </a:p>
          <a:p>
            <a:pPr marL="0" marR="0" lvl="0" indent="0" algn="l" defTabSz="914400" rtl="0" eaLnBrk="1" fontAlgn="base" latinLnBrk="0" hangingPunct="1">
              <a:lnSpc>
                <a:spcPct val="85000"/>
              </a:lnSpc>
              <a:spcBef>
                <a:spcPct val="15000"/>
              </a:spcBef>
              <a:spcAft>
                <a:spcPct val="0"/>
              </a:spcAft>
              <a:buClrTx/>
              <a:buSzTx/>
              <a:buFontTx/>
              <a:buChar char="•"/>
              <a:tabLst>
                <a:tab pos="114300" algn="l"/>
              </a:tabLst>
              <a:defRPr/>
            </a:pPr>
            <a:r>
              <a:rPr kumimoji="0" lang="en-GB" sz="1300" b="0" i="0" u="none" strike="noStrike" kern="1200" cap="none" spc="0" normalizeH="0" baseline="0" noProof="0" dirty="0">
                <a:ln>
                  <a:noFill/>
                </a:ln>
                <a:solidFill>
                  <a:srgbClr val="FFFFFF"/>
                </a:solidFill>
                <a:effectLst/>
                <a:uLnTx/>
                <a:uFillTx/>
                <a:latin typeface="Arial" charset="0"/>
                <a:ea typeface="ＭＳ Ｐゴシック" charset="0"/>
                <a:cs typeface="+mn-cs"/>
              </a:rPr>
              <a:t> CD99 antigen </a:t>
            </a:r>
          </a:p>
          <a:p>
            <a:pPr marL="0" marR="0" lvl="0" indent="0" algn="l" defTabSz="914400" rtl="0" eaLnBrk="1" fontAlgn="base" latinLnBrk="0" hangingPunct="1">
              <a:lnSpc>
                <a:spcPct val="85000"/>
              </a:lnSpc>
              <a:spcBef>
                <a:spcPct val="15000"/>
              </a:spcBef>
              <a:spcAft>
                <a:spcPct val="0"/>
              </a:spcAft>
              <a:buClrTx/>
              <a:buSzTx/>
              <a:buFontTx/>
              <a:buChar char="•"/>
              <a:tabLst>
                <a:tab pos="114300" algn="l"/>
              </a:tabLst>
              <a:defRPr/>
            </a:pPr>
            <a:r>
              <a:rPr kumimoji="0" lang="en-GB" sz="1300" b="0" i="0" u="none" strike="noStrike" kern="1200" cap="none" spc="0" normalizeH="0" baseline="0" noProof="0" dirty="0">
                <a:ln>
                  <a:noFill/>
                </a:ln>
                <a:solidFill>
                  <a:srgbClr val="FFFFFF"/>
                </a:solidFill>
                <a:effectLst/>
                <a:uLnTx/>
                <a:uFillTx/>
                <a:latin typeface="Arial" charset="0"/>
                <a:ea typeface="ＭＳ Ｐゴシック" charset="0"/>
                <a:cs typeface="+mn-cs"/>
              </a:rPr>
              <a:t> </a:t>
            </a:r>
            <a:r>
              <a:rPr kumimoji="0" lang="en-GB" sz="1300" b="0" i="0" u="none" strike="noStrike" kern="1200" cap="none" spc="0" normalizeH="0" baseline="0" noProof="0" dirty="0" err="1">
                <a:ln>
                  <a:noFill/>
                </a:ln>
                <a:solidFill>
                  <a:srgbClr val="FFFFFF"/>
                </a:solidFill>
                <a:effectLst/>
                <a:uLnTx/>
                <a:uFillTx/>
                <a:latin typeface="Arial" charset="0"/>
                <a:ea typeface="ＭＳ Ｐゴシック" charset="0"/>
                <a:cs typeface="+mn-cs"/>
              </a:rPr>
              <a:t>Ig</a:t>
            </a:r>
            <a:r>
              <a:rPr kumimoji="0" lang="en-GB" sz="1300" b="0" i="0" u="none" strike="noStrike" kern="1200" cap="none" spc="0" normalizeH="0" baseline="0" noProof="0" dirty="0">
                <a:ln>
                  <a:noFill/>
                </a:ln>
                <a:solidFill>
                  <a:srgbClr val="FFFFFF"/>
                </a:solidFill>
                <a:effectLst/>
                <a:uLnTx/>
                <a:uFillTx/>
                <a:latin typeface="Arial" charset="0"/>
                <a:ea typeface="ＭＳ Ｐゴシック" charset="0"/>
                <a:cs typeface="+mn-cs"/>
              </a:rPr>
              <a:t> lambda chain C regions </a:t>
            </a:r>
          </a:p>
        </p:txBody>
      </p:sp>
      <p:sp>
        <p:nvSpPr>
          <p:cNvPr id="2" name="Title 1"/>
          <p:cNvSpPr>
            <a:spLocks noGrp="1"/>
          </p:cNvSpPr>
          <p:nvPr>
            <p:ph type="title"/>
          </p:nvPr>
        </p:nvSpPr>
        <p:spPr>
          <a:xfrm>
            <a:off x="409541" y="267494"/>
            <a:ext cx="7974012" cy="504056"/>
          </a:xfrm>
        </p:spPr>
        <p:txBody>
          <a:bodyPr>
            <a:normAutofit/>
          </a:bodyPr>
          <a:lstStyle/>
          <a:p>
            <a:r>
              <a:rPr lang="da-DK" dirty="0" err="1"/>
              <a:t>Proteomic</a:t>
            </a:r>
            <a:r>
              <a:rPr lang="da-DK" dirty="0"/>
              <a:t> CKD biomarker </a:t>
            </a:r>
            <a:r>
              <a:rPr lang="da-DK" dirty="0" err="1"/>
              <a:t>discovery</a:t>
            </a:r>
            <a:endParaRPr lang="da-DK" dirty="0"/>
          </a:p>
        </p:txBody>
      </p:sp>
    </p:spTree>
    <p:extLst>
      <p:ext uri="{BB962C8B-B14F-4D97-AF65-F5344CB8AC3E}">
        <p14:creationId xmlns:p14="http://schemas.microsoft.com/office/powerpoint/2010/main" val="490588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Text Box 2"/>
          <p:cNvSpPr txBox="1">
            <a:spLocks noChangeArrowheads="1"/>
          </p:cNvSpPr>
          <p:nvPr/>
        </p:nvSpPr>
        <p:spPr bwMode="auto">
          <a:xfrm>
            <a:off x="114591" y="331054"/>
            <a:ext cx="82454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Arial" charset="0"/>
                <a:ea typeface="ＭＳ Ｐゴシック" charset="0"/>
                <a:cs typeface="+mn-cs"/>
              </a:rPr>
              <a:t>CKD-biomarkers and their regulation</a:t>
            </a:r>
          </a:p>
        </p:txBody>
      </p:sp>
      <p:sp>
        <p:nvSpPr>
          <p:cNvPr id="586755" name="Text Box 3"/>
          <p:cNvSpPr txBox="1">
            <a:spLocks noChangeArrowheads="1"/>
          </p:cNvSpPr>
          <p:nvPr/>
        </p:nvSpPr>
        <p:spPr bwMode="auto">
          <a:xfrm>
            <a:off x="287975" y="1318601"/>
            <a:ext cx="7560626"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tabLst>
                <a:tab pos="142875" algn="l"/>
              </a:tabLst>
              <a:defRPr>
                <a:solidFill>
                  <a:schemeClr val="tx1"/>
                </a:solidFill>
                <a:latin typeface="Arial" charset="0"/>
              </a:defRPr>
            </a:lvl1pPr>
            <a:lvl2pPr>
              <a:tabLst>
                <a:tab pos="142875" algn="l"/>
              </a:tabLst>
              <a:defRPr>
                <a:solidFill>
                  <a:schemeClr val="tx1"/>
                </a:solidFill>
                <a:latin typeface="Arial" charset="0"/>
              </a:defRPr>
            </a:lvl2pPr>
            <a:lvl3pPr>
              <a:tabLst>
                <a:tab pos="142875" algn="l"/>
              </a:tabLst>
              <a:defRPr>
                <a:solidFill>
                  <a:schemeClr val="tx1"/>
                </a:solidFill>
                <a:latin typeface="Arial" charset="0"/>
              </a:defRPr>
            </a:lvl3pPr>
            <a:lvl4pPr>
              <a:tabLst>
                <a:tab pos="142875" algn="l"/>
              </a:tabLst>
              <a:defRPr>
                <a:solidFill>
                  <a:schemeClr val="tx1"/>
                </a:solidFill>
                <a:latin typeface="Arial" charset="0"/>
              </a:defRPr>
            </a:lvl4pPr>
            <a:lvl5pPr>
              <a:tabLst>
                <a:tab pos="142875" algn="l"/>
              </a:tabLst>
              <a:defRPr>
                <a:solidFill>
                  <a:schemeClr val="tx1"/>
                </a:solidFill>
                <a:latin typeface="Arial" charset="0"/>
              </a:defRPr>
            </a:lvl5pPr>
            <a:lvl6pPr fontAlgn="base">
              <a:spcBef>
                <a:spcPct val="0"/>
              </a:spcBef>
              <a:spcAft>
                <a:spcPct val="0"/>
              </a:spcAft>
              <a:tabLst>
                <a:tab pos="142875" algn="l"/>
              </a:tabLst>
              <a:defRPr>
                <a:solidFill>
                  <a:schemeClr val="tx1"/>
                </a:solidFill>
                <a:latin typeface="Arial" charset="0"/>
              </a:defRPr>
            </a:lvl6pPr>
            <a:lvl7pPr fontAlgn="base">
              <a:spcBef>
                <a:spcPct val="0"/>
              </a:spcBef>
              <a:spcAft>
                <a:spcPct val="0"/>
              </a:spcAft>
              <a:tabLst>
                <a:tab pos="142875" algn="l"/>
              </a:tabLst>
              <a:defRPr>
                <a:solidFill>
                  <a:schemeClr val="tx1"/>
                </a:solidFill>
                <a:latin typeface="Arial" charset="0"/>
              </a:defRPr>
            </a:lvl7pPr>
            <a:lvl8pPr fontAlgn="base">
              <a:spcBef>
                <a:spcPct val="0"/>
              </a:spcBef>
              <a:spcAft>
                <a:spcPct val="0"/>
              </a:spcAft>
              <a:tabLst>
                <a:tab pos="142875" algn="l"/>
              </a:tabLst>
              <a:defRPr>
                <a:solidFill>
                  <a:schemeClr val="tx1"/>
                </a:solidFill>
                <a:latin typeface="Arial" charset="0"/>
              </a:defRPr>
            </a:lvl8pPr>
            <a:lvl9pPr fontAlgn="base">
              <a:spcBef>
                <a:spcPct val="0"/>
              </a:spcBef>
              <a:spcAft>
                <a:spcPct val="0"/>
              </a:spcAft>
              <a:tabLst>
                <a:tab pos="142875" algn="l"/>
              </a:tabLs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142875" algn="l"/>
              </a:tabLst>
              <a:defRPr/>
            </a:pPr>
            <a:r>
              <a:rPr kumimoji="0" lang="en-GB" sz="1800" b="1" i="1" u="none" strike="noStrike" kern="1200" cap="none" spc="0" normalizeH="0" baseline="0" noProof="0" dirty="0">
                <a:ln>
                  <a:noFill/>
                </a:ln>
                <a:solidFill>
                  <a:srgbClr val="000000"/>
                </a:solidFill>
                <a:effectLst/>
                <a:uLnTx/>
                <a:uFillTx/>
                <a:latin typeface="Arial" charset="0"/>
                <a:ea typeface="ＭＳ Ｐゴシック" charset="0"/>
                <a:cs typeface="+mn-cs"/>
              </a:rPr>
              <a:t>STRUCTURAL (ECM) PROTEINS </a:t>
            </a:r>
            <a:endParaRPr kumimoji="0" lang="en-GB" sz="18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142875" algn="l"/>
              </a:tabLst>
              <a:defRPr/>
            </a:pPr>
            <a:endParaRPr kumimoji="0" lang="en-GB" sz="18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142875" algn="l"/>
              </a:tabLst>
              <a:defRPr/>
            </a:pPr>
            <a:r>
              <a:rPr kumimoji="0" lang="en-GB" sz="1800" b="1" i="0" u="none" strike="noStrike" kern="1200" cap="none" spc="0" normalizeH="0" baseline="0" noProof="0" dirty="0">
                <a:ln>
                  <a:noFill/>
                </a:ln>
                <a:solidFill>
                  <a:srgbClr val="000000"/>
                </a:solidFill>
                <a:effectLst/>
                <a:uLnTx/>
                <a:uFillTx/>
                <a:latin typeface="Arial" charset="0"/>
                <a:ea typeface="ＭＳ Ｐゴシック" charset="0"/>
                <a:cs typeface="+mn-cs"/>
              </a:rPr>
              <a:t>Collagen:</a:t>
            </a:r>
          </a:p>
          <a:p>
            <a:pPr marL="0" marR="0" lvl="0" indent="0" algn="l" defTabSz="914400" rtl="0" eaLnBrk="1" fontAlgn="base" latinLnBrk="0" hangingPunct="1">
              <a:lnSpc>
                <a:spcPct val="100000"/>
              </a:lnSpc>
              <a:spcBef>
                <a:spcPct val="0"/>
              </a:spcBef>
              <a:spcAft>
                <a:spcPct val="0"/>
              </a:spcAft>
              <a:buClrTx/>
              <a:buSzTx/>
              <a:buFontTx/>
              <a:buChar char="•"/>
              <a:tabLst>
                <a:tab pos="142875" algn="l"/>
              </a:tabLst>
              <a:defRPr/>
            </a:pPr>
            <a:r>
              <a:rPr kumimoji="0" lang="en-GB" sz="1800" b="0" i="0" u="none" strike="noStrike" kern="1200" cap="none" spc="0" normalizeH="0" baseline="0" noProof="0" dirty="0">
                <a:ln>
                  <a:noFill/>
                </a:ln>
                <a:solidFill>
                  <a:srgbClr val="000000"/>
                </a:solidFill>
                <a:effectLst/>
                <a:uLnTx/>
                <a:uFillTx/>
                <a:latin typeface="Arial" charset="0"/>
                <a:ea typeface="ＭＳ Ｐゴシック" charset="0"/>
                <a:cs typeface="+mn-cs"/>
              </a:rPr>
              <a:t> specific fragments decreased in urine of CKD patients</a:t>
            </a:r>
          </a:p>
          <a:p>
            <a:pPr marL="0" marR="0" lvl="0" indent="0" algn="l" defTabSz="914400" rtl="0" eaLnBrk="1" fontAlgn="base" latinLnBrk="0" hangingPunct="1">
              <a:lnSpc>
                <a:spcPct val="100000"/>
              </a:lnSpc>
              <a:spcBef>
                <a:spcPct val="0"/>
              </a:spcBef>
              <a:spcAft>
                <a:spcPct val="0"/>
              </a:spcAft>
              <a:buClrTx/>
              <a:buSzTx/>
              <a:buFontTx/>
              <a:buChar char="•"/>
              <a:tabLst>
                <a:tab pos="142875" algn="l"/>
              </a:tabLst>
              <a:defRPr/>
            </a:pPr>
            <a:r>
              <a:rPr kumimoji="0" lang="en-GB" sz="1800" b="0" i="0" u="none" strike="noStrike" kern="1200" cap="none" spc="0" normalizeH="0" baseline="0" noProof="0" dirty="0">
                <a:ln>
                  <a:noFill/>
                </a:ln>
                <a:solidFill>
                  <a:srgbClr val="000000"/>
                </a:solidFill>
                <a:effectLst/>
                <a:uLnTx/>
                <a:uFillTx/>
                <a:latin typeface="Arial" charset="0"/>
                <a:ea typeface="ＭＳ Ｐゴシック" charset="0"/>
                <a:cs typeface="+mn-cs"/>
              </a:rPr>
              <a:t> function: main proteins of connective tissue (~30% of whole-body protein 	content)</a:t>
            </a:r>
          </a:p>
          <a:p>
            <a:pPr marL="0" marR="0" lvl="0" indent="0" algn="l" defTabSz="914400" rtl="0" eaLnBrk="1" fontAlgn="base" latinLnBrk="0" hangingPunct="1">
              <a:lnSpc>
                <a:spcPct val="100000"/>
              </a:lnSpc>
              <a:spcBef>
                <a:spcPct val="0"/>
              </a:spcBef>
              <a:spcAft>
                <a:spcPct val="0"/>
              </a:spcAft>
              <a:buClrTx/>
              <a:buSzTx/>
              <a:buFontTx/>
              <a:buChar char="•"/>
              <a:tabLst>
                <a:tab pos="142875" algn="l"/>
              </a:tabLst>
              <a:defRPr/>
            </a:pPr>
            <a:r>
              <a:rPr kumimoji="0" lang="en-GB" sz="1800" b="0" i="0" u="none" strike="noStrike" kern="1200" cap="none" spc="0" normalizeH="0" baseline="0" noProof="0" dirty="0">
                <a:ln>
                  <a:noFill/>
                </a:ln>
                <a:solidFill>
                  <a:srgbClr val="000000"/>
                </a:solidFill>
                <a:effectLst/>
                <a:uLnTx/>
                <a:uFillTx/>
                <a:latin typeface="Arial" charset="0"/>
                <a:ea typeface="ＭＳ Ｐゴシック" charset="0"/>
                <a:cs typeface="+mn-cs"/>
              </a:rPr>
              <a:t> cellular component: extracellular matrix; secreted</a:t>
            </a:r>
          </a:p>
          <a:p>
            <a:pPr marL="0" marR="0" lvl="0" indent="0" algn="l" defTabSz="914400" rtl="0" eaLnBrk="1" fontAlgn="base" latinLnBrk="0" hangingPunct="1">
              <a:lnSpc>
                <a:spcPct val="100000"/>
              </a:lnSpc>
              <a:spcBef>
                <a:spcPct val="0"/>
              </a:spcBef>
              <a:spcAft>
                <a:spcPct val="0"/>
              </a:spcAft>
              <a:buClrTx/>
              <a:buSzTx/>
              <a:buFontTx/>
              <a:buChar char="•"/>
              <a:tabLst>
                <a:tab pos="142875" algn="l"/>
              </a:tabLst>
              <a:defRPr/>
            </a:pPr>
            <a:r>
              <a:rPr kumimoji="0" lang="en-GB" sz="1800" b="0" i="0" u="none" strike="noStrike" kern="1200" cap="none" spc="0" normalizeH="0" baseline="0" noProof="0" dirty="0">
                <a:ln>
                  <a:noFill/>
                </a:ln>
                <a:solidFill>
                  <a:srgbClr val="000000"/>
                </a:solidFill>
                <a:effectLst/>
                <a:uLnTx/>
                <a:uFillTx/>
                <a:latin typeface="Arial" charset="0"/>
                <a:ea typeface="ＭＳ Ｐゴシック" charset="0"/>
                <a:cs typeface="+mn-cs"/>
              </a:rPr>
              <a:t> expressed in glomeruli and renal </a:t>
            </a:r>
            <a:r>
              <a:rPr kumimoji="0" lang="en-GB" sz="1800" b="0" i="0" u="none" strike="noStrike" kern="1200" cap="none" spc="0" normalizeH="0" baseline="0" noProof="0" dirty="0" err="1">
                <a:ln>
                  <a:noFill/>
                </a:ln>
                <a:solidFill>
                  <a:srgbClr val="000000"/>
                </a:solidFill>
                <a:effectLst/>
                <a:uLnTx/>
                <a:uFillTx/>
                <a:latin typeface="Arial" charset="0"/>
                <a:ea typeface="ＭＳ Ｐゴシック" charset="0"/>
                <a:cs typeface="+mn-cs"/>
              </a:rPr>
              <a:t>tubulointerstitial</a:t>
            </a:r>
            <a:r>
              <a:rPr kumimoji="0" lang="en-GB" sz="1800" b="0" i="0" u="none" strike="noStrike" kern="1200" cap="none" spc="0" normalizeH="0" baseline="0" noProof="0" dirty="0">
                <a:ln>
                  <a:noFill/>
                </a:ln>
                <a:solidFill>
                  <a:srgbClr val="000000"/>
                </a:solidFill>
                <a:effectLst/>
                <a:uLnTx/>
                <a:uFillTx/>
                <a:latin typeface="Arial" charset="0"/>
                <a:ea typeface="ＭＳ Ｐゴシック" charset="0"/>
                <a:cs typeface="+mn-cs"/>
              </a:rPr>
              <a:t> regions</a:t>
            </a:r>
          </a:p>
          <a:p>
            <a:pPr marL="0" marR="0" lvl="0" indent="0" algn="l" defTabSz="914400" rtl="0" eaLnBrk="1" fontAlgn="base" latinLnBrk="0" hangingPunct="1">
              <a:lnSpc>
                <a:spcPct val="100000"/>
              </a:lnSpc>
              <a:spcBef>
                <a:spcPct val="0"/>
              </a:spcBef>
              <a:spcAft>
                <a:spcPct val="0"/>
              </a:spcAft>
              <a:buClrTx/>
              <a:buSzTx/>
              <a:buFontTx/>
              <a:buChar char="•"/>
              <a:tabLst>
                <a:tab pos="142875" algn="l"/>
              </a:tabLst>
              <a:defRPr/>
            </a:pPr>
            <a:r>
              <a:rPr kumimoji="0" lang="en-GB" sz="1800" b="0" i="0" u="none" strike="noStrike" kern="1200" cap="none" spc="0" normalizeH="0" baseline="0" noProof="0" dirty="0">
                <a:ln>
                  <a:noFill/>
                </a:ln>
                <a:solidFill>
                  <a:srgbClr val="000000"/>
                </a:solidFill>
                <a:effectLst/>
                <a:uLnTx/>
                <a:uFillTx/>
                <a:latin typeface="Arial" charset="0"/>
                <a:ea typeface="ＭＳ Ｐゴシック" charset="0"/>
                <a:cs typeface="+mn-cs"/>
              </a:rPr>
              <a:t> products of (</a:t>
            </a:r>
            <a:r>
              <a:rPr kumimoji="0" lang="en-GB" sz="1800" b="0" i="0" u="none" strike="noStrike" kern="1200" cap="none" spc="0" normalizeH="0" baseline="0" noProof="0" dirty="0" err="1">
                <a:ln>
                  <a:noFill/>
                </a:ln>
                <a:solidFill>
                  <a:srgbClr val="000000"/>
                </a:solidFill>
                <a:effectLst/>
                <a:uLnTx/>
                <a:uFillTx/>
                <a:latin typeface="Arial" charset="0"/>
                <a:ea typeface="ＭＳ Ｐゴシック" charset="0"/>
                <a:cs typeface="+mn-cs"/>
              </a:rPr>
              <a:t>myo</a:t>
            </a:r>
            <a:r>
              <a:rPr kumimoji="0" lang="en-GB" sz="1800" b="0" i="0" u="none" strike="noStrike" kern="1200" cap="none" spc="0" normalizeH="0" baseline="0" noProof="0" dirty="0">
                <a:ln>
                  <a:noFill/>
                </a:ln>
                <a:solidFill>
                  <a:srgbClr val="000000"/>
                </a:solidFill>
                <a:effectLst/>
                <a:uLnTx/>
                <a:uFillTx/>
                <a:latin typeface="Arial" charset="0"/>
                <a:ea typeface="ＭＳ Ｐゴシック" charset="0"/>
                <a:cs typeface="+mn-cs"/>
              </a:rPr>
              <a:t>)fibroblasts, degraded by MMPs</a:t>
            </a:r>
          </a:p>
        </p:txBody>
      </p:sp>
      <p:pic>
        <p:nvPicPr>
          <p:cNvPr id="107524" name="Picture 4" descr="CO1A1_kidney_1"/>
          <p:cNvPicPr>
            <a:picLocks noChangeArrowheads="1"/>
          </p:cNvPicPr>
          <p:nvPr/>
        </p:nvPicPr>
        <p:blipFill rotWithShape="1">
          <a:blip r:embed="rId3">
            <a:extLst>
              <a:ext uri="{28A0092B-C50C-407E-A947-70E740481C1C}">
                <a14:useLocalDpi xmlns:a14="http://schemas.microsoft.com/office/drawing/2010/main" val="0"/>
              </a:ext>
            </a:extLst>
          </a:blip>
          <a:srcRect l="-2793" r="-2793"/>
          <a:stretch/>
        </p:blipFill>
        <p:spPr bwMode="auto">
          <a:xfrm>
            <a:off x="6527800" y="2912269"/>
            <a:ext cx="2184400" cy="1550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6757" name="Text Box 5"/>
          <p:cNvSpPr txBox="1">
            <a:spLocks noChangeArrowheads="1"/>
          </p:cNvSpPr>
          <p:nvPr/>
        </p:nvSpPr>
        <p:spPr bwMode="auto">
          <a:xfrm>
            <a:off x="6465888" y="4424365"/>
            <a:ext cx="151035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ＭＳ Ｐゴシック" charset="0"/>
                <a:cs typeface="+mn-cs"/>
              </a:rPr>
              <a:t>© 2010 www.proteinatlas.org</a:t>
            </a:r>
          </a:p>
        </p:txBody>
      </p:sp>
      <p:sp>
        <p:nvSpPr>
          <p:cNvPr id="586758" name="Text Box 6"/>
          <p:cNvSpPr txBox="1">
            <a:spLocks noChangeArrowheads="1"/>
          </p:cNvSpPr>
          <p:nvPr/>
        </p:nvSpPr>
        <p:spPr bwMode="auto">
          <a:xfrm>
            <a:off x="6708778" y="4256506"/>
            <a:ext cx="183255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charset="0"/>
                <a:ea typeface="ＭＳ Ｐゴシック" charset="0"/>
                <a:cs typeface="+mn-cs"/>
              </a:rPr>
              <a:t>Collagen alpha-1 (I)</a:t>
            </a:r>
          </a:p>
        </p:txBody>
      </p:sp>
      <p:sp>
        <p:nvSpPr>
          <p:cNvPr id="586759" name="Line 7"/>
          <p:cNvSpPr>
            <a:spLocks noChangeShapeType="1"/>
          </p:cNvSpPr>
          <p:nvPr/>
        </p:nvSpPr>
        <p:spPr bwMode="auto">
          <a:xfrm flipV="1">
            <a:off x="7848620" y="2652715"/>
            <a:ext cx="252413" cy="621506"/>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25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86760" name="Text Box 8"/>
          <p:cNvSpPr txBox="1">
            <a:spLocks noChangeArrowheads="1"/>
          </p:cNvSpPr>
          <p:nvPr/>
        </p:nvSpPr>
        <p:spPr bwMode="auto">
          <a:xfrm>
            <a:off x="7882388" y="2139702"/>
            <a:ext cx="118654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charset="0"/>
                <a:ea typeface="ＭＳ Ｐゴシック" charset="0"/>
                <a:cs typeface="+mn-cs"/>
              </a:rPr>
              <a:t>glomerulus</a:t>
            </a:r>
          </a:p>
        </p:txBody>
      </p:sp>
    </p:spTree>
    <p:extLst>
      <p:ext uri="{BB962C8B-B14F-4D97-AF65-F5344CB8AC3E}">
        <p14:creationId xmlns:p14="http://schemas.microsoft.com/office/powerpoint/2010/main" val="699516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p:cNvSpPr>
            <a:spLocks noGrp="1"/>
          </p:cNvSpPr>
          <p:nvPr>
            <p:ph type="title"/>
          </p:nvPr>
        </p:nvSpPr>
        <p:spPr>
          <a:xfrm>
            <a:off x="1368000" y="646072"/>
            <a:ext cx="7092000" cy="871460"/>
          </a:xfrm>
        </p:spPr>
        <p:txBody>
          <a:bodyPr/>
          <a:lstStyle/>
          <a:p>
            <a:r>
              <a:rPr lang="en-GB" altLang="en-US" dirty="0"/>
              <a:t>Disclosures</a:t>
            </a:r>
            <a:br>
              <a:rPr lang="en-GB" altLang="en-US" dirty="0"/>
            </a:br>
            <a:endParaRPr lang="en-GB" altLang="en-US" dirty="0"/>
          </a:p>
        </p:txBody>
      </p:sp>
      <p:sp>
        <p:nvSpPr>
          <p:cNvPr id="3" name="Content Placeholder 2"/>
          <p:cNvSpPr>
            <a:spLocks noGrp="1"/>
          </p:cNvSpPr>
          <p:nvPr>
            <p:ph sz="quarter" idx="13"/>
          </p:nvPr>
        </p:nvSpPr>
        <p:spPr/>
        <p:txBody>
          <a:bodyPr/>
          <a:lstStyle/>
          <a:p>
            <a:r>
              <a:rPr lang="en-GB" altLang="en-US" dirty="0"/>
              <a:t>Professor </a:t>
            </a:r>
            <a:r>
              <a:rPr lang="en-GB" altLang="en-US" dirty="0" err="1"/>
              <a:t>Rossing</a:t>
            </a:r>
            <a:r>
              <a:rPr lang="en-GB" altLang="en-US" dirty="0"/>
              <a:t> has received the following: </a:t>
            </a:r>
          </a:p>
          <a:p>
            <a:pPr lvl="1"/>
            <a:r>
              <a:rPr lang="en-GB" altLang="en-US" dirty="0"/>
              <a:t>Consultancy and/or speaking fees (to his institution) from AbbVie, </a:t>
            </a:r>
            <a:r>
              <a:rPr lang="en-GB" altLang="en-US" dirty="0" err="1"/>
              <a:t>Astellas</a:t>
            </a:r>
            <a:r>
              <a:rPr lang="en-GB" altLang="en-US" dirty="0"/>
              <a:t>, AstraZeneca, Bayer, </a:t>
            </a:r>
            <a:r>
              <a:rPr lang="en-GB" altLang="en-US" dirty="0" err="1"/>
              <a:t>Boehringer</a:t>
            </a:r>
            <a:r>
              <a:rPr lang="en-GB" altLang="en-US" dirty="0"/>
              <a:t> </a:t>
            </a:r>
            <a:r>
              <a:rPr lang="en-GB" altLang="en-US" dirty="0" err="1"/>
              <a:t>Ingelheim</a:t>
            </a:r>
            <a:r>
              <a:rPr lang="en-GB" altLang="en-US" dirty="0"/>
              <a:t>, Bristol-Myers Squibb, Eli Lilly, MSD, Novo Nordisk and Sanofi Aventis</a:t>
            </a:r>
          </a:p>
          <a:p>
            <a:pPr lvl="1"/>
            <a:r>
              <a:rPr lang="en-GB" altLang="en-US" dirty="0"/>
              <a:t>Research grants from AbbVie, AstraZeneca and Novo Nordisk</a:t>
            </a:r>
          </a:p>
        </p:txBody>
      </p:sp>
      <p:sp>
        <p:nvSpPr>
          <p:cNvPr id="5" name="Date Placeholder 4"/>
          <p:cNvSpPr>
            <a:spLocks noGrp="1"/>
          </p:cNvSpPr>
          <p:nvPr>
            <p:ph type="dt" sz="half" idx="10"/>
          </p:nvPr>
        </p:nvSpPr>
        <p:spPr>
          <a:xfrm>
            <a:off x="5918400" y="4716900"/>
            <a:ext cx="2300400" cy="104556"/>
          </a:xfrm>
        </p:spPr>
        <p:txBody>
          <a:bodyPr/>
          <a:lstStyle/>
          <a:p>
            <a:pPr defTabSz="685783" fontAlgn="auto">
              <a:spcBef>
                <a:spcPts val="0"/>
              </a:spcBef>
              <a:spcAft>
                <a:spcPts val="0"/>
              </a:spcAft>
              <a:defRPr/>
            </a:pPr>
            <a:r>
              <a:rPr lang="en-US" sz="675">
                <a:solidFill>
                  <a:srgbClr val="FFFFFF"/>
                </a:solidFill>
                <a:latin typeface="Arial"/>
              </a:rPr>
              <a:t>Peter Rossing</a:t>
            </a:r>
            <a:endParaRPr lang="en-GB" sz="675" dirty="0">
              <a:solidFill>
                <a:srgbClr val="FFFFFF"/>
              </a:solidFill>
              <a:latin typeface="Arial"/>
            </a:endParaRPr>
          </a:p>
        </p:txBody>
      </p:sp>
      <p:sp>
        <p:nvSpPr>
          <p:cNvPr id="4" name="Slide Number Placeholder 3"/>
          <p:cNvSpPr>
            <a:spLocks noGrp="1"/>
          </p:cNvSpPr>
          <p:nvPr>
            <p:ph type="sldNum" sz="quarter" idx="12"/>
          </p:nvPr>
        </p:nvSpPr>
        <p:spPr/>
        <p:txBody>
          <a:bodyPr/>
          <a:lstStyle/>
          <a:p>
            <a:pPr defTabSz="685783" fontAlgn="auto">
              <a:spcBef>
                <a:spcPts val="0"/>
              </a:spcBef>
              <a:spcAft>
                <a:spcPts val="0"/>
              </a:spcAft>
              <a:defRPr/>
            </a:pPr>
            <a:fld id="{667EC89C-17A0-4E64-A6D2-B825673CEEDF}" type="slidenum">
              <a:rPr lang="en-GB">
                <a:solidFill>
                  <a:srgbClr val="FFFFFF"/>
                </a:solidFill>
                <a:latin typeface="Arial"/>
              </a:rPr>
              <a:pPr defTabSz="685783" fontAlgn="auto">
                <a:spcBef>
                  <a:spcPts val="0"/>
                </a:spcBef>
                <a:spcAft>
                  <a:spcPts val="0"/>
                </a:spcAft>
                <a:defRPr/>
              </a:pPr>
              <a:t>1</a:t>
            </a:fld>
            <a:endParaRPr lang="en-GB" dirty="0">
              <a:solidFill>
                <a:srgbClr val="FFFFFF"/>
              </a:solidFill>
              <a:latin typeface="Arial"/>
            </a:endParaRPr>
          </a:p>
        </p:txBody>
      </p:sp>
    </p:spTree>
    <p:extLst>
      <p:ext uri="{BB962C8B-B14F-4D97-AF65-F5344CB8AC3E}">
        <p14:creationId xmlns:p14="http://schemas.microsoft.com/office/powerpoint/2010/main" val="181066235"/>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9" name="Text Box 3"/>
          <p:cNvSpPr txBox="1">
            <a:spLocks noChangeArrowheads="1"/>
          </p:cNvSpPr>
          <p:nvPr/>
        </p:nvSpPr>
        <p:spPr bwMode="auto">
          <a:xfrm>
            <a:off x="431800" y="850109"/>
            <a:ext cx="8280400" cy="369331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tabLst>
                <a:tab pos="114300" algn="l"/>
              </a:tabLst>
              <a:defRPr>
                <a:solidFill>
                  <a:schemeClr val="tx1"/>
                </a:solidFill>
                <a:latin typeface="Arial" charset="0"/>
              </a:defRPr>
            </a:lvl1pPr>
            <a:lvl2pPr marL="114300">
              <a:tabLst>
                <a:tab pos="114300" algn="l"/>
              </a:tabLst>
              <a:defRPr>
                <a:solidFill>
                  <a:schemeClr val="tx1"/>
                </a:solidFill>
                <a:latin typeface="Arial" charset="0"/>
              </a:defRPr>
            </a:lvl2pPr>
            <a:lvl3pPr>
              <a:tabLst>
                <a:tab pos="114300" algn="l"/>
              </a:tabLst>
              <a:defRPr>
                <a:solidFill>
                  <a:schemeClr val="tx1"/>
                </a:solidFill>
                <a:latin typeface="Arial" charset="0"/>
              </a:defRPr>
            </a:lvl3pPr>
            <a:lvl4pPr>
              <a:tabLst>
                <a:tab pos="114300" algn="l"/>
              </a:tabLst>
              <a:defRPr>
                <a:solidFill>
                  <a:schemeClr val="tx1"/>
                </a:solidFill>
                <a:latin typeface="Arial" charset="0"/>
              </a:defRPr>
            </a:lvl4pPr>
            <a:lvl5pPr>
              <a:tabLst>
                <a:tab pos="114300" algn="l"/>
              </a:tabLst>
              <a:defRPr>
                <a:solidFill>
                  <a:schemeClr val="tx1"/>
                </a:solidFill>
                <a:latin typeface="Arial" charset="0"/>
              </a:defRPr>
            </a:lvl5pPr>
            <a:lvl6pPr fontAlgn="base">
              <a:spcBef>
                <a:spcPct val="0"/>
              </a:spcBef>
              <a:spcAft>
                <a:spcPct val="0"/>
              </a:spcAft>
              <a:tabLst>
                <a:tab pos="114300" algn="l"/>
              </a:tabLst>
              <a:defRPr>
                <a:solidFill>
                  <a:schemeClr val="tx1"/>
                </a:solidFill>
                <a:latin typeface="Arial" charset="0"/>
              </a:defRPr>
            </a:lvl6pPr>
            <a:lvl7pPr fontAlgn="base">
              <a:spcBef>
                <a:spcPct val="0"/>
              </a:spcBef>
              <a:spcAft>
                <a:spcPct val="0"/>
              </a:spcAft>
              <a:tabLst>
                <a:tab pos="114300" algn="l"/>
              </a:tabLst>
              <a:defRPr>
                <a:solidFill>
                  <a:schemeClr val="tx1"/>
                </a:solidFill>
                <a:latin typeface="Arial" charset="0"/>
              </a:defRPr>
            </a:lvl7pPr>
            <a:lvl8pPr fontAlgn="base">
              <a:spcBef>
                <a:spcPct val="0"/>
              </a:spcBef>
              <a:spcAft>
                <a:spcPct val="0"/>
              </a:spcAft>
              <a:tabLst>
                <a:tab pos="114300" algn="l"/>
              </a:tabLst>
              <a:defRPr>
                <a:solidFill>
                  <a:schemeClr val="tx1"/>
                </a:solidFill>
                <a:latin typeface="Arial" charset="0"/>
              </a:defRPr>
            </a:lvl8pPr>
            <a:lvl9pPr fontAlgn="base">
              <a:spcBef>
                <a:spcPct val="0"/>
              </a:spcBef>
              <a:spcAft>
                <a:spcPct val="0"/>
              </a:spcAft>
              <a:tabLst>
                <a:tab pos="114300" algn="l"/>
              </a:tabLst>
              <a:defRPr>
                <a:solidFill>
                  <a:schemeClr val="tx1"/>
                </a:solidFill>
                <a:latin typeface="Arial" charset="0"/>
              </a:defRPr>
            </a:lvl9pPr>
          </a:lstStyle>
          <a:p>
            <a:pPr marL="114300" marR="0" lvl="1" indent="0" algn="l" defTabSz="914400" rtl="0" eaLnBrk="1" fontAlgn="base" latinLnBrk="0" hangingPunct="1">
              <a:lnSpc>
                <a:spcPct val="100000"/>
              </a:lnSpc>
              <a:spcBef>
                <a:spcPct val="0"/>
              </a:spcBef>
              <a:spcAft>
                <a:spcPct val="0"/>
              </a:spcAft>
              <a:buClrTx/>
              <a:buSzTx/>
              <a:buFontTx/>
              <a:buNone/>
              <a:tabLst>
                <a:tab pos="114300" algn="l"/>
              </a:tabLst>
              <a:defRPr/>
            </a:pPr>
            <a:endParaRPr kumimoji="0" lang="en-GB" sz="1800" b="1" i="1"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114300" marR="0" lvl="1" indent="0" algn="l" defTabSz="914400" rtl="0" eaLnBrk="1" fontAlgn="base" latinLnBrk="0" hangingPunct="1">
              <a:lnSpc>
                <a:spcPct val="100000"/>
              </a:lnSpc>
              <a:spcBef>
                <a:spcPct val="0"/>
              </a:spcBef>
              <a:spcAft>
                <a:spcPct val="0"/>
              </a:spcAft>
              <a:buClrTx/>
              <a:buSzTx/>
              <a:buFontTx/>
              <a:buNone/>
              <a:tabLst>
                <a:tab pos="114300" algn="l"/>
              </a:tabLst>
              <a:defRPr/>
            </a:pPr>
            <a:r>
              <a:rPr kumimoji="0" lang="en-GB" sz="1800" b="1" i="0" u="none" strike="noStrike" kern="1200" cap="none" spc="0" normalizeH="0" baseline="0" noProof="0" dirty="0" err="1">
                <a:ln>
                  <a:noFill/>
                </a:ln>
                <a:solidFill>
                  <a:srgbClr val="000000"/>
                </a:solidFill>
                <a:effectLst/>
                <a:uLnTx/>
                <a:uFillTx/>
                <a:latin typeface="Arial" charset="0"/>
                <a:ea typeface="ＭＳ Ｐゴシック" charset="0"/>
                <a:cs typeface="+mn-cs"/>
              </a:rPr>
              <a:t>Osteopontin</a:t>
            </a:r>
            <a:r>
              <a:rPr kumimoji="0" lang="en-GB" sz="1800" b="0" i="0" u="none" strike="noStrike" kern="1200" cap="none" spc="0" normalizeH="0" baseline="0" noProof="0" dirty="0">
                <a:ln>
                  <a:noFill/>
                </a:ln>
                <a:solidFill>
                  <a:srgbClr val="000000"/>
                </a:solidFill>
                <a:effectLst/>
                <a:uLnTx/>
                <a:uFillTx/>
                <a:latin typeface="Arial" charset="0"/>
                <a:ea typeface="ＭＳ Ｐゴシック" charset="0"/>
                <a:cs typeface="+mn-cs"/>
              </a:rPr>
              <a:t>:</a:t>
            </a:r>
            <a:endParaRPr kumimoji="0" lang="en-GB" sz="18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Tx/>
              <a:buChar char="•"/>
              <a:tabLst>
                <a:tab pos="114300" algn="l"/>
              </a:tabLst>
              <a:defRPr/>
            </a:pPr>
            <a:r>
              <a:rPr kumimoji="0" lang="en-GB" sz="1800" b="0" i="0" u="none" strike="noStrike" kern="1200" cap="none" spc="0" normalizeH="0" baseline="0" noProof="0" dirty="0">
                <a:ln>
                  <a:noFill/>
                </a:ln>
                <a:solidFill>
                  <a:srgbClr val="000000"/>
                </a:solidFill>
                <a:effectLst/>
                <a:uLnTx/>
                <a:uFillTx/>
                <a:latin typeface="Arial" charset="0"/>
                <a:ea typeface="ＭＳ Ｐゴシック" charset="0"/>
                <a:cs typeface="+mn-cs"/>
              </a:rPr>
              <a:t> expressed in renal tubules and in mineralized tissues</a:t>
            </a:r>
          </a:p>
          <a:p>
            <a:pPr marL="0" marR="0" lvl="0" indent="0" algn="l" defTabSz="914400" rtl="0" eaLnBrk="1" fontAlgn="base" latinLnBrk="0" hangingPunct="1">
              <a:lnSpc>
                <a:spcPct val="100000"/>
              </a:lnSpc>
              <a:spcBef>
                <a:spcPct val="0"/>
              </a:spcBef>
              <a:spcAft>
                <a:spcPct val="0"/>
              </a:spcAft>
              <a:buClrTx/>
              <a:buSzTx/>
              <a:buFontTx/>
              <a:buChar char="•"/>
              <a:tabLst>
                <a:tab pos="114300" algn="l"/>
              </a:tabLst>
              <a:defRPr/>
            </a:pPr>
            <a:r>
              <a:rPr kumimoji="0" lang="en-GB" sz="1800" b="0" i="0" u="none" strike="noStrike" kern="1200" cap="none" spc="0" normalizeH="0" baseline="0" noProof="0" dirty="0">
                <a:ln>
                  <a:noFill/>
                </a:ln>
                <a:solidFill>
                  <a:srgbClr val="000000"/>
                </a:solidFill>
                <a:effectLst/>
                <a:uLnTx/>
                <a:uFillTx/>
                <a:latin typeface="Arial" charset="0"/>
                <a:ea typeface="ＭＳ Ｐゴシック" charset="0"/>
                <a:cs typeface="+mn-cs"/>
              </a:rPr>
              <a:t> </a:t>
            </a:r>
            <a:r>
              <a:rPr kumimoji="0" lang="en-GB" sz="1800" b="0" i="0" u="none" strike="noStrike" kern="1200" cap="none" spc="0" normalizeH="0" baseline="0" noProof="0" dirty="0" err="1">
                <a:ln>
                  <a:noFill/>
                </a:ln>
                <a:solidFill>
                  <a:srgbClr val="000000"/>
                </a:solidFill>
                <a:effectLst/>
                <a:uLnTx/>
                <a:uFillTx/>
                <a:latin typeface="Arial" charset="0"/>
                <a:ea typeface="ＭＳ Ｐゴシック" charset="0"/>
                <a:cs typeface="+mn-cs"/>
              </a:rPr>
              <a:t>remodeling</a:t>
            </a:r>
            <a:r>
              <a:rPr kumimoji="0" lang="en-GB" sz="1800" b="0" i="0" u="none" strike="noStrike" kern="1200" cap="none" spc="0" normalizeH="0" baseline="0" noProof="0" dirty="0">
                <a:ln>
                  <a:noFill/>
                </a:ln>
                <a:solidFill>
                  <a:srgbClr val="000000"/>
                </a:solidFill>
                <a:effectLst/>
                <a:uLnTx/>
                <a:uFillTx/>
                <a:latin typeface="Arial" charset="0"/>
                <a:ea typeface="ＭＳ Ｐゴシック" charset="0"/>
                <a:cs typeface="+mn-cs"/>
              </a:rPr>
              <a:t> of extracellular matrix</a:t>
            </a:r>
          </a:p>
          <a:p>
            <a:pPr marL="0" marR="0" lvl="0" indent="0" algn="l" defTabSz="914400" rtl="0" eaLnBrk="1" fontAlgn="base" latinLnBrk="0" hangingPunct="1">
              <a:lnSpc>
                <a:spcPct val="100000"/>
              </a:lnSpc>
              <a:spcBef>
                <a:spcPct val="0"/>
              </a:spcBef>
              <a:spcAft>
                <a:spcPct val="0"/>
              </a:spcAft>
              <a:buClrTx/>
              <a:buSzTx/>
              <a:buFontTx/>
              <a:buChar char="•"/>
              <a:tabLst>
                <a:tab pos="114300" algn="l"/>
              </a:tabLst>
              <a:defRPr/>
            </a:pPr>
            <a:r>
              <a:rPr kumimoji="0" lang="en-GB" sz="1800" b="0" i="0" u="none" strike="noStrike" kern="1200" cap="none" spc="0" normalizeH="0" baseline="0" noProof="0" dirty="0">
                <a:ln>
                  <a:noFill/>
                </a:ln>
                <a:solidFill>
                  <a:srgbClr val="000000"/>
                </a:solidFill>
                <a:effectLst/>
                <a:uLnTx/>
                <a:uFillTx/>
                <a:latin typeface="Arial" charset="0"/>
                <a:ea typeface="ＭＳ Ｐゴシック" charset="0"/>
                <a:cs typeface="+mn-cs"/>
              </a:rPr>
              <a:t> inhibition of apoptosis </a:t>
            </a:r>
          </a:p>
          <a:p>
            <a:pPr marL="114300" marR="0" lvl="1" indent="0" algn="l" defTabSz="914400" rtl="0" eaLnBrk="1" fontAlgn="base" latinLnBrk="0" hangingPunct="1">
              <a:lnSpc>
                <a:spcPct val="100000"/>
              </a:lnSpc>
              <a:spcBef>
                <a:spcPct val="0"/>
              </a:spcBef>
              <a:spcAft>
                <a:spcPct val="0"/>
              </a:spcAft>
              <a:buClrTx/>
              <a:buSzTx/>
              <a:buFontTx/>
              <a:buChar char="•"/>
              <a:tabLst>
                <a:tab pos="114300" algn="l"/>
              </a:tabLst>
              <a:defRPr/>
            </a:pPr>
            <a:endParaRPr kumimoji="0" lang="en-GB" sz="18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114300" marR="0" lvl="1" indent="0" algn="l" defTabSz="914400" rtl="0" eaLnBrk="1" fontAlgn="base" latinLnBrk="0" hangingPunct="1">
              <a:lnSpc>
                <a:spcPct val="100000"/>
              </a:lnSpc>
              <a:spcBef>
                <a:spcPct val="0"/>
              </a:spcBef>
              <a:spcAft>
                <a:spcPct val="0"/>
              </a:spcAft>
              <a:buClrTx/>
              <a:buSzTx/>
              <a:buFontTx/>
              <a:buNone/>
              <a:tabLst>
                <a:tab pos="114300" algn="l"/>
              </a:tabLst>
              <a:defRPr/>
            </a:pPr>
            <a:r>
              <a:rPr kumimoji="0" lang="en-GB" sz="1800" b="1" i="0" u="none" strike="noStrike" kern="1200" cap="none" spc="0" normalizeH="0" baseline="0" noProof="0" dirty="0" err="1">
                <a:ln>
                  <a:noFill/>
                </a:ln>
                <a:solidFill>
                  <a:srgbClr val="000000"/>
                </a:solidFill>
                <a:effectLst/>
                <a:uLnTx/>
                <a:uFillTx/>
                <a:latin typeface="Arial" charset="0"/>
                <a:ea typeface="ＭＳ Ｐゴシック" charset="0"/>
                <a:cs typeface="+mn-cs"/>
              </a:rPr>
              <a:t>Clusterin</a:t>
            </a:r>
            <a:r>
              <a:rPr kumimoji="0" lang="en-GB" sz="18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GB" sz="1800" b="1" i="0" u="none" strike="noStrike" kern="1200" cap="none" spc="0" normalizeH="0" baseline="0" noProof="0" dirty="0" err="1">
                <a:ln>
                  <a:noFill/>
                </a:ln>
                <a:solidFill>
                  <a:srgbClr val="000000"/>
                </a:solidFill>
                <a:effectLst/>
                <a:uLnTx/>
                <a:uFillTx/>
                <a:latin typeface="Arial" charset="0"/>
                <a:ea typeface="ＭＳ Ｐゴシック" charset="0"/>
                <a:cs typeface="+mn-cs"/>
              </a:rPr>
              <a:t>Apolipoprotein</a:t>
            </a:r>
            <a:r>
              <a:rPr kumimoji="0" lang="en-GB" sz="1800" b="1" i="0" u="none" strike="noStrike" kern="1200" cap="none" spc="0" normalizeH="0" baseline="0" noProof="0" dirty="0">
                <a:ln>
                  <a:noFill/>
                </a:ln>
                <a:solidFill>
                  <a:srgbClr val="000000"/>
                </a:solidFill>
                <a:effectLst/>
                <a:uLnTx/>
                <a:uFillTx/>
                <a:latin typeface="Arial" charset="0"/>
                <a:ea typeface="ＭＳ Ｐゴシック" charset="0"/>
                <a:cs typeface="+mn-cs"/>
              </a:rPr>
              <a:t> J:</a:t>
            </a:r>
          </a:p>
          <a:p>
            <a:pPr marL="0" marR="0" lvl="0" indent="0" algn="l" defTabSz="914400" rtl="0" eaLnBrk="1" fontAlgn="base" latinLnBrk="0" hangingPunct="1">
              <a:lnSpc>
                <a:spcPct val="100000"/>
              </a:lnSpc>
              <a:spcBef>
                <a:spcPct val="0"/>
              </a:spcBef>
              <a:spcAft>
                <a:spcPct val="0"/>
              </a:spcAft>
              <a:buClrTx/>
              <a:buSzTx/>
              <a:buFontTx/>
              <a:buChar char="•"/>
              <a:tabLst>
                <a:tab pos="114300" algn="l"/>
              </a:tabLst>
              <a:defRPr/>
            </a:pPr>
            <a:r>
              <a:rPr kumimoji="0" lang="en-GB" sz="1800" b="1" i="0" u="none" strike="noStrike" kern="1200" cap="none" spc="0" normalizeH="0" baseline="0" noProof="0" dirty="0">
                <a:ln>
                  <a:noFill/>
                </a:ln>
                <a:solidFill>
                  <a:srgbClr val="000000"/>
                </a:solidFill>
                <a:effectLst/>
                <a:uLnTx/>
                <a:uFillTx/>
                <a:latin typeface="Arial" charset="0"/>
                <a:ea typeface="ＭＳ Ｐゴシック" charset="0"/>
                <a:cs typeface="+mn-cs"/>
              </a:rPr>
              <a:t> </a:t>
            </a:r>
            <a:r>
              <a:rPr kumimoji="0" lang="en-GB" sz="1800" b="0" i="0" u="none" strike="noStrike" kern="1200" cap="none" spc="0" normalizeH="0" baseline="0" noProof="0" dirty="0">
                <a:ln>
                  <a:noFill/>
                </a:ln>
                <a:solidFill>
                  <a:srgbClr val="000000"/>
                </a:solidFill>
                <a:effectLst/>
                <a:uLnTx/>
                <a:uFillTx/>
                <a:latin typeface="Arial" charset="0"/>
                <a:ea typeface="ＭＳ Ｐゴシック" charset="0"/>
                <a:cs typeface="+mn-cs"/>
              </a:rPr>
              <a:t>decreased in urine of CKD patients</a:t>
            </a:r>
          </a:p>
          <a:p>
            <a:pPr marL="0" marR="0" lvl="0" indent="0" algn="l" defTabSz="914400" rtl="0" eaLnBrk="1" fontAlgn="base" latinLnBrk="0" hangingPunct="1">
              <a:lnSpc>
                <a:spcPct val="100000"/>
              </a:lnSpc>
              <a:spcBef>
                <a:spcPct val="0"/>
              </a:spcBef>
              <a:spcAft>
                <a:spcPct val="0"/>
              </a:spcAft>
              <a:buClrTx/>
              <a:buSzTx/>
              <a:buFontTx/>
              <a:buChar char="•"/>
              <a:tabLst>
                <a:tab pos="114300" algn="l"/>
              </a:tabLst>
              <a:defRPr/>
            </a:pPr>
            <a:r>
              <a:rPr kumimoji="0" lang="en-GB" sz="1800" b="0" i="0" u="none" strike="noStrike" kern="1200" cap="none" spc="0" normalizeH="0" baseline="0" noProof="0" dirty="0">
                <a:ln>
                  <a:noFill/>
                </a:ln>
                <a:solidFill>
                  <a:srgbClr val="000000"/>
                </a:solidFill>
                <a:effectLst/>
                <a:uLnTx/>
                <a:uFillTx/>
                <a:latin typeface="Arial" charset="0"/>
                <a:ea typeface="ＭＳ Ｐゴシック" charset="0"/>
                <a:cs typeface="+mn-cs"/>
              </a:rPr>
              <a:t> subcellular location: secreted</a:t>
            </a:r>
          </a:p>
          <a:p>
            <a:pPr marL="0" marR="0" lvl="0" indent="0" algn="l" defTabSz="914400" rtl="0" eaLnBrk="1" fontAlgn="base" latinLnBrk="0" hangingPunct="1">
              <a:lnSpc>
                <a:spcPct val="100000"/>
              </a:lnSpc>
              <a:spcBef>
                <a:spcPct val="0"/>
              </a:spcBef>
              <a:spcAft>
                <a:spcPct val="0"/>
              </a:spcAft>
              <a:buClrTx/>
              <a:buSzTx/>
              <a:buFontTx/>
              <a:buChar char="•"/>
              <a:tabLst>
                <a:tab pos="114300" algn="l"/>
              </a:tabLst>
              <a:defRPr/>
            </a:pPr>
            <a:r>
              <a:rPr kumimoji="0" lang="en-GB" sz="1800" b="0" i="0" u="none" strike="noStrike" kern="1200" cap="none" spc="0" normalizeH="0" baseline="0" noProof="0" dirty="0">
                <a:ln>
                  <a:noFill/>
                </a:ln>
                <a:solidFill>
                  <a:srgbClr val="000000"/>
                </a:solidFill>
                <a:effectLst/>
                <a:uLnTx/>
                <a:uFillTx/>
                <a:latin typeface="Arial" charset="0"/>
                <a:ea typeface="ＭＳ Ｐゴシック" charset="0"/>
                <a:cs typeface="+mn-cs"/>
              </a:rPr>
              <a:t> </a:t>
            </a:r>
            <a:r>
              <a:rPr kumimoji="0" lang="en-GB" sz="1800" b="0" i="0" u="none" strike="noStrike" kern="1200" cap="none" spc="0" normalizeH="0" baseline="0" noProof="0" dirty="0" err="1">
                <a:ln>
                  <a:noFill/>
                </a:ln>
                <a:solidFill>
                  <a:srgbClr val="000000"/>
                </a:solidFill>
                <a:effectLst/>
                <a:uLnTx/>
                <a:uFillTx/>
                <a:latin typeface="Arial" charset="0"/>
                <a:ea typeface="ＭＳ Ｐゴシック" charset="0"/>
                <a:cs typeface="+mn-cs"/>
              </a:rPr>
              <a:t>remodeling</a:t>
            </a:r>
            <a:r>
              <a:rPr kumimoji="0" lang="en-GB" sz="1800" b="0" i="0" u="none" strike="noStrike" kern="1200" cap="none" spc="0" normalizeH="0" baseline="0" noProof="0" dirty="0">
                <a:ln>
                  <a:noFill/>
                </a:ln>
                <a:solidFill>
                  <a:srgbClr val="000000"/>
                </a:solidFill>
                <a:effectLst/>
                <a:uLnTx/>
                <a:uFillTx/>
                <a:latin typeface="Arial" charset="0"/>
                <a:ea typeface="ＭＳ Ｐゴシック" charset="0"/>
                <a:cs typeface="+mn-cs"/>
              </a:rPr>
              <a:t> of extracellular matrix</a:t>
            </a:r>
          </a:p>
          <a:p>
            <a:pPr marL="0" marR="0" lvl="0" indent="0" algn="l" defTabSz="914400" rtl="0" eaLnBrk="1" fontAlgn="base" latinLnBrk="0" hangingPunct="1">
              <a:lnSpc>
                <a:spcPct val="100000"/>
              </a:lnSpc>
              <a:spcBef>
                <a:spcPct val="0"/>
              </a:spcBef>
              <a:spcAft>
                <a:spcPct val="0"/>
              </a:spcAft>
              <a:buClrTx/>
              <a:buSzTx/>
              <a:buFontTx/>
              <a:buChar char="•"/>
              <a:tabLst>
                <a:tab pos="114300" algn="l"/>
              </a:tabLst>
              <a:defRPr/>
            </a:pPr>
            <a:r>
              <a:rPr kumimoji="0" lang="en-GB" sz="1800" b="0" i="0" u="none" strike="noStrike" kern="1200" cap="none" spc="0" normalizeH="0" baseline="0" noProof="0" dirty="0">
                <a:ln>
                  <a:noFill/>
                </a:ln>
                <a:solidFill>
                  <a:srgbClr val="000000"/>
                </a:solidFill>
                <a:effectLst/>
                <a:uLnTx/>
                <a:uFillTx/>
                <a:latin typeface="Arial" charset="0"/>
                <a:ea typeface="ＭＳ Ｐゴシック" charset="0"/>
                <a:cs typeface="+mn-cs"/>
              </a:rPr>
              <a:t> correlated inversely with proteinuria in CKD patients</a:t>
            </a:r>
          </a:p>
          <a:p>
            <a:pPr marL="0" marR="0" lvl="0" indent="0" algn="l" defTabSz="914400" rtl="0" eaLnBrk="1" fontAlgn="base" latinLnBrk="0" hangingPunct="1">
              <a:lnSpc>
                <a:spcPct val="100000"/>
              </a:lnSpc>
              <a:spcBef>
                <a:spcPct val="0"/>
              </a:spcBef>
              <a:spcAft>
                <a:spcPct val="0"/>
              </a:spcAft>
              <a:buClrTx/>
              <a:buSzTx/>
              <a:buFontTx/>
              <a:buChar char="•"/>
              <a:tabLst>
                <a:tab pos="114300" algn="l"/>
              </a:tabLst>
              <a:defRPr/>
            </a:pPr>
            <a:r>
              <a:rPr kumimoji="0" lang="en-GB" sz="1800" b="0" i="0" u="none" strike="noStrike" kern="1200" cap="none" spc="0" normalizeH="0" baseline="0" noProof="0" dirty="0">
                <a:ln>
                  <a:noFill/>
                </a:ln>
                <a:solidFill>
                  <a:srgbClr val="000000"/>
                </a:solidFill>
                <a:effectLst/>
                <a:uLnTx/>
                <a:uFillTx/>
                <a:latin typeface="Arial" charset="0"/>
                <a:ea typeface="ＭＳ Ｐゴシック" charset="0"/>
                <a:cs typeface="+mn-cs"/>
              </a:rPr>
              <a:t> associated with apoptosis </a:t>
            </a:r>
          </a:p>
        </p:txBody>
      </p:sp>
      <p:sp>
        <p:nvSpPr>
          <p:cNvPr id="587780" name="Text Box 4"/>
          <p:cNvSpPr txBox="1">
            <a:spLocks noChangeArrowheads="1"/>
          </p:cNvSpPr>
          <p:nvPr/>
        </p:nvSpPr>
        <p:spPr bwMode="auto">
          <a:xfrm>
            <a:off x="6819901" y="2707483"/>
            <a:ext cx="151035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ＭＳ Ｐゴシック" charset="0"/>
                <a:cs typeface="+mn-cs"/>
              </a:rPr>
              <a:t>© 2010 www.proteinatlas.org</a:t>
            </a:r>
          </a:p>
        </p:txBody>
      </p:sp>
      <p:pic>
        <p:nvPicPr>
          <p:cNvPr id="108549" name="Picture 5" descr="Osteopontin_kidney_1"/>
          <p:cNvPicPr>
            <a:picLocks noChangeArrowheads="1"/>
          </p:cNvPicPr>
          <p:nvPr/>
        </p:nvPicPr>
        <p:blipFill rotWithShape="1">
          <a:blip r:embed="rId3">
            <a:extLst>
              <a:ext uri="{28A0092B-C50C-407E-A947-70E740481C1C}">
                <a14:useLocalDpi xmlns:a14="http://schemas.microsoft.com/office/drawing/2010/main" val="0"/>
              </a:ext>
            </a:extLst>
          </a:blip>
          <a:srcRect l="-4" r="-4"/>
          <a:stretch/>
        </p:blipFill>
        <p:spPr bwMode="auto">
          <a:xfrm>
            <a:off x="6880227" y="1383512"/>
            <a:ext cx="1825625" cy="1369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7782" name="Line 6"/>
          <p:cNvSpPr>
            <a:spLocks noChangeShapeType="1"/>
          </p:cNvSpPr>
          <p:nvPr/>
        </p:nvSpPr>
        <p:spPr bwMode="auto">
          <a:xfrm flipH="1">
            <a:off x="6264298" y="2139556"/>
            <a:ext cx="720725" cy="107156"/>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25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87783" name="Text Box 7"/>
          <p:cNvSpPr txBox="1">
            <a:spLocks noChangeArrowheads="1"/>
          </p:cNvSpPr>
          <p:nvPr/>
        </p:nvSpPr>
        <p:spPr bwMode="auto">
          <a:xfrm>
            <a:off x="5464198" y="2125266"/>
            <a:ext cx="84510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charset="0"/>
                <a:ea typeface="ＭＳ Ｐゴシック" charset="0"/>
                <a:cs typeface="+mn-cs"/>
              </a:rPr>
              <a:t>tubulus</a:t>
            </a:r>
          </a:p>
        </p:txBody>
      </p:sp>
      <p:sp>
        <p:nvSpPr>
          <p:cNvPr id="587784" name="Text Box 8"/>
          <p:cNvSpPr txBox="1">
            <a:spLocks noChangeArrowheads="1"/>
          </p:cNvSpPr>
          <p:nvPr/>
        </p:nvSpPr>
        <p:spPr bwMode="auto">
          <a:xfrm>
            <a:off x="7162800" y="2544380"/>
            <a:ext cx="123623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charset="0"/>
                <a:ea typeface="ＭＳ Ｐゴシック" charset="0"/>
                <a:cs typeface="+mn-cs"/>
              </a:rPr>
              <a:t>Osteopontin</a:t>
            </a:r>
          </a:p>
        </p:txBody>
      </p:sp>
      <p:pic>
        <p:nvPicPr>
          <p:cNvPr id="108553" name="Picture 9"/>
          <p:cNvPicPr>
            <a:picLocks noChangeArrowheads="1"/>
          </p:cNvPicPr>
          <p:nvPr/>
        </p:nvPicPr>
        <p:blipFill rotWithShape="1">
          <a:blip r:embed="rId4">
            <a:extLst>
              <a:ext uri="{28A0092B-C50C-407E-A947-70E740481C1C}">
                <a14:useLocalDpi xmlns:a14="http://schemas.microsoft.com/office/drawing/2010/main" val="0"/>
              </a:ext>
            </a:extLst>
          </a:blip>
          <a:srcRect t="-18712" b="-18712"/>
          <a:stretch/>
        </p:blipFill>
        <p:spPr bwMode="auto">
          <a:xfrm>
            <a:off x="6883400" y="2950369"/>
            <a:ext cx="1828800" cy="1372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7786" name="Text Box 10"/>
          <p:cNvSpPr txBox="1">
            <a:spLocks noChangeArrowheads="1"/>
          </p:cNvSpPr>
          <p:nvPr/>
        </p:nvSpPr>
        <p:spPr bwMode="auto">
          <a:xfrm>
            <a:off x="7364437" y="4098152"/>
            <a:ext cx="96051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charset="0"/>
                <a:ea typeface="ＭＳ Ｐゴシック" charset="0"/>
                <a:cs typeface="+mn-cs"/>
              </a:rPr>
              <a:t>Clusterin</a:t>
            </a:r>
          </a:p>
        </p:txBody>
      </p:sp>
      <p:sp>
        <p:nvSpPr>
          <p:cNvPr id="587787" name="Text Box 11"/>
          <p:cNvSpPr txBox="1">
            <a:spLocks noChangeArrowheads="1"/>
          </p:cNvSpPr>
          <p:nvPr/>
        </p:nvSpPr>
        <p:spPr bwMode="auto">
          <a:xfrm>
            <a:off x="6804025" y="4301731"/>
            <a:ext cx="1731564"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charset="0"/>
                <a:ea typeface="ＭＳ Ｐゴシック" charset="0"/>
                <a:cs typeface="+mn-cs"/>
              </a:rPr>
              <a:t>Takase at al., Kidney Intern. 2008</a:t>
            </a:r>
          </a:p>
        </p:txBody>
      </p:sp>
      <p:sp>
        <p:nvSpPr>
          <p:cNvPr id="587788" name="Line 12"/>
          <p:cNvSpPr>
            <a:spLocks noChangeShapeType="1"/>
          </p:cNvSpPr>
          <p:nvPr/>
        </p:nvSpPr>
        <p:spPr bwMode="auto">
          <a:xfrm flipH="1" flipV="1">
            <a:off x="6227788" y="2246712"/>
            <a:ext cx="973137" cy="1621631"/>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25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 name="Title 1"/>
          <p:cNvSpPr>
            <a:spLocks noGrp="1"/>
          </p:cNvSpPr>
          <p:nvPr>
            <p:ph type="title"/>
          </p:nvPr>
        </p:nvSpPr>
        <p:spPr/>
        <p:txBody>
          <a:bodyPr>
            <a:normAutofit/>
          </a:bodyPr>
          <a:lstStyle/>
          <a:p>
            <a:r>
              <a:rPr lang="da-DK" dirty="0" err="1"/>
              <a:t>Apoptosis</a:t>
            </a:r>
            <a:r>
              <a:rPr lang="da-DK" dirty="0"/>
              <a:t> </a:t>
            </a:r>
            <a:r>
              <a:rPr lang="da-DK" dirty="0" err="1"/>
              <a:t>related</a:t>
            </a:r>
            <a:r>
              <a:rPr lang="da-DK" dirty="0"/>
              <a:t> proteins</a:t>
            </a:r>
          </a:p>
        </p:txBody>
      </p:sp>
    </p:spTree>
    <p:extLst>
      <p:ext uri="{BB962C8B-B14F-4D97-AF65-F5344CB8AC3E}">
        <p14:creationId xmlns:p14="http://schemas.microsoft.com/office/powerpoint/2010/main" val="3416715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3724312" y="1721665"/>
            <a:ext cx="5048177" cy="307777"/>
          </a:xfrm>
          <a:prstGeom prst="rect">
            <a:avLst/>
          </a:prstGeom>
          <a:solidFill>
            <a:srgbClr val="738FCE"/>
          </a:solidFill>
          <a:ln>
            <a:noFill/>
          </a:ln>
          <a:extLst>
            <a:ext uri="{91240B29-F687-4F45-9708-019B960494DF}">
              <a14:hiddenLine xmlns:a14="http://schemas.microsoft.com/office/drawing/2010/main" w="9525">
                <a:solidFill>
                  <a:srgbClr val="FF0000"/>
                </a:solidFill>
                <a:miter lim="800000"/>
                <a:headEnd/>
                <a:tailEnd/>
              </a14:hiddenLine>
            </a:ext>
          </a:extLst>
        </p:spPr>
        <p:txBody>
          <a:bodyPr wrap="none">
            <a:normAutofit/>
          </a:bodyPr>
          <a:lstStyle>
            <a:lvl1pPr eaLnBrk="0" hangingPunct="0">
              <a:defRPr sz="2400">
                <a:solidFill>
                  <a:schemeClr val="tx1"/>
                </a:solidFill>
                <a:latin typeface="Verdana" pitchFamily="34" charset="0"/>
                <a:ea typeface="ＭＳ Ｐゴシック" pitchFamily="34" charset="-128"/>
              </a:defRPr>
            </a:lvl1pPr>
            <a:lvl2pPr marL="742950" indent="-285750" eaLnBrk="0" hangingPunct="0">
              <a:defRPr sz="2400">
                <a:solidFill>
                  <a:schemeClr val="tx1"/>
                </a:solidFill>
                <a:latin typeface="Verdana" pitchFamily="34" charset="0"/>
                <a:ea typeface="ＭＳ Ｐゴシック" pitchFamily="34" charset="-128"/>
              </a:defRPr>
            </a:lvl2pPr>
            <a:lvl3pPr marL="1143000" indent="-228600" eaLnBrk="0" hangingPunct="0">
              <a:defRPr sz="2400">
                <a:solidFill>
                  <a:schemeClr val="tx1"/>
                </a:solidFill>
                <a:latin typeface="Verdana" pitchFamily="34" charset="0"/>
                <a:ea typeface="ＭＳ Ｐゴシック" pitchFamily="34" charset="-128"/>
              </a:defRPr>
            </a:lvl3pPr>
            <a:lvl4pPr marL="1600200" indent="-228600" eaLnBrk="0" hangingPunct="0">
              <a:defRPr sz="2400">
                <a:solidFill>
                  <a:schemeClr val="tx1"/>
                </a:solidFill>
                <a:latin typeface="Verdana" pitchFamily="34" charset="0"/>
                <a:ea typeface="ＭＳ Ｐゴシック" pitchFamily="34" charset="-128"/>
              </a:defRPr>
            </a:lvl4pPr>
            <a:lvl5pPr marL="2057400" indent="-228600" eaLnBrk="0" hangingPunct="0">
              <a:defRPr sz="24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ＭＳ Ｐゴシック" pitchFamily="34" charset="-128"/>
                <a:cs typeface="+mn-cs"/>
              </a:rPr>
              <a:t>Inhibition of matrix metalloproteases (e.g. MMP2 and MMP9) </a:t>
            </a:r>
          </a:p>
        </p:txBody>
      </p:sp>
      <p:sp>
        <p:nvSpPr>
          <p:cNvPr id="109571" name="Text Box 3"/>
          <p:cNvSpPr txBox="1">
            <a:spLocks noChangeArrowheads="1"/>
          </p:cNvSpPr>
          <p:nvPr/>
        </p:nvSpPr>
        <p:spPr bwMode="auto">
          <a:xfrm>
            <a:off x="4340225" y="2341722"/>
            <a:ext cx="3816350" cy="738664"/>
          </a:xfrm>
          <a:prstGeom prst="rect">
            <a:avLst/>
          </a:prstGeom>
          <a:solidFill>
            <a:srgbClr val="738FCE"/>
          </a:solidFill>
          <a:ln>
            <a:noFill/>
          </a:ln>
          <a:extLst>
            <a:ext uri="{91240B29-F687-4F45-9708-019B960494DF}">
              <a14:hiddenLine xmlns:a14="http://schemas.microsoft.com/office/drawing/2010/main" w="9525">
                <a:solidFill>
                  <a:srgbClr val="FF0000"/>
                </a:solidFill>
                <a:miter lim="800000"/>
                <a:headEnd/>
                <a:tailEnd/>
              </a14:hiddenLine>
            </a:ext>
          </a:extLst>
        </p:spPr>
        <p:txBody>
          <a:bodyPr anchor="ctr" anchorCtr="1">
            <a:normAutofit/>
          </a:bodyPr>
          <a:lstStyle>
            <a:lvl1pPr eaLnBrk="0" hangingPunct="0">
              <a:defRPr sz="2400">
                <a:solidFill>
                  <a:schemeClr val="tx1"/>
                </a:solidFill>
                <a:latin typeface="Verdana" pitchFamily="34" charset="0"/>
                <a:ea typeface="ＭＳ Ｐゴシック" pitchFamily="34" charset="-128"/>
              </a:defRPr>
            </a:lvl1pPr>
            <a:lvl2pPr marL="742950" indent="-285750" eaLnBrk="0" hangingPunct="0">
              <a:defRPr sz="2400">
                <a:solidFill>
                  <a:schemeClr val="tx1"/>
                </a:solidFill>
                <a:latin typeface="Verdana" pitchFamily="34" charset="0"/>
                <a:ea typeface="ＭＳ Ｐゴシック" pitchFamily="34" charset="-128"/>
              </a:defRPr>
            </a:lvl2pPr>
            <a:lvl3pPr marL="1143000" indent="-228600" eaLnBrk="0" hangingPunct="0">
              <a:defRPr sz="2400">
                <a:solidFill>
                  <a:schemeClr val="tx1"/>
                </a:solidFill>
                <a:latin typeface="Verdana" pitchFamily="34" charset="0"/>
                <a:ea typeface="ＭＳ Ｐゴシック" pitchFamily="34" charset="-128"/>
              </a:defRPr>
            </a:lvl3pPr>
            <a:lvl4pPr marL="1600200" indent="-228600" eaLnBrk="0" hangingPunct="0">
              <a:defRPr sz="2400">
                <a:solidFill>
                  <a:schemeClr val="tx1"/>
                </a:solidFill>
                <a:latin typeface="Verdana" pitchFamily="34" charset="0"/>
                <a:ea typeface="ＭＳ Ｐゴシック" pitchFamily="34" charset="-128"/>
              </a:defRPr>
            </a:lvl4pPr>
            <a:lvl5pPr marL="2057400" indent="-228600" eaLnBrk="0" hangingPunct="0">
              <a:defRPr sz="24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GB" sz="1400" b="0" i="0" u="none" strike="noStrike" kern="1200" cap="none" spc="0" normalizeH="0" baseline="0" noProof="0">
                <a:ln>
                  <a:noFill/>
                </a:ln>
                <a:solidFill>
                  <a:srgbClr val="000000"/>
                </a:solidFill>
                <a:effectLst/>
                <a:uLnTx/>
                <a:uFillTx/>
                <a:latin typeface="Arial" charset="0"/>
                <a:ea typeface="ＭＳ Ｐゴシック" pitchFamily="34" charset="-128"/>
                <a:cs typeface="+mn-cs"/>
              </a:rPr>
              <a:t> Increased collagen accumulation</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GB" sz="1400" b="0" i="0" u="none" strike="noStrike" kern="1200" cap="none" spc="0" normalizeH="0" baseline="0" noProof="0">
                <a:ln>
                  <a:noFill/>
                </a:ln>
                <a:solidFill>
                  <a:srgbClr val="000000"/>
                </a:solidFill>
                <a:effectLst/>
                <a:uLnTx/>
                <a:uFillTx/>
                <a:latin typeface="Arial" charset="0"/>
                <a:ea typeface="ＭＳ Ｐゴシック" pitchFamily="34" charset="-128"/>
                <a:cs typeface="+mn-cs"/>
              </a:rPr>
              <a:t> Reduced degradation of collagens</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GB" sz="1400" b="0" i="0" u="none" strike="noStrike" kern="1200" cap="none" spc="0" normalizeH="0" baseline="0" noProof="0">
                <a:ln>
                  <a:noFill/>
                </a:ln>
                <a:solidFill>
                  <a:srgbClr val="000000"/>
                </a:solidFill>
                <a:effectLst/>
                <a:uLnTx/>
                <a:uFillTx/>
                <a:latin typeface="Arial" charset="0"/>
                <a:ea typeface="ＭＳ Ｐゴシック" pitchFamily="34" charset="-128"/>
                <a:cs typeface="+mn-cs"/>
              </a:rPr>
              <a:t> Excessive accumulation of ECM </a:t>
            </a:r>
          </a:p>
        </p:txBody>
      </p:sp>
      <p:sp>
        <p:nvSpPr>
          <p:cNvPr id="109572" name="Text Box 4"/>
          <p:cNvSpPr txBox="1">
            <a:spLocks noChangeArrowheads="1"/>
          </p:cNvSpPr>
          <p:nvPr/>
        </p:nvSpPr>
        <p:spPr bwMode="auto">
          <a:xfrm>
            <a:off x="5370520" y="3233759"/>
            <a:ext cx="1755775" cy="307777"/>
          </a:xfrm>
          <a:prstGeom prst="rect">
            <a:avLst/>
          </a:prstGeom>
          <a:solidFill>
            <a:srgbClr val="738FCE"/>
          </a:solidFill>
          <a:ln>
            <a:noFill/>
          </a:ln>
          <a:extLst>
            <a:ext uri="{91240B29-F687-4F45-9708-019B960494DF}">
              <a14:hiddenLine xmlns:a14="http://schemas.microsoft.com/office/drawing/2010/main" w="9525">
                <a:solidFill>
                  <a:srgbClr val="FF0000"/>
                </a:solidFill>
                <a:miter lim="800000"/>
                <a:headEnd/>
                <a:tailEnd/>
              </a14:hiddenLine>
            </a:ext>
          </a:extLst>
        </p:spPr>
        <p:txBody>
          <a:bodyPr>
            <a:normAutofit/>
          </a:bodyPr>
          <a:lstStyle>
            <a:lvl1pPr eaLnBrk="0" hangingPunct="0">
              <a:defRPr sz="2400">
                <a:solidFill>
                  <a:schemeClr val="tx1"/>
                </a:solidFill>
                <a:latin typeface="Verdana" pitchFamily="34" charset="0"/>
                <a:ea typeface="ＭＳ Ｐゴシック" pitchFamily="34" charset="-128"/>
              </a:defRPr>
            </a:lvl1pPr>
            <a:lvl2pPr marL="742950" indent="-285750" eaLnBrk="0" hangingPunct="0">
              <a:defRPr sz="2400">
                <a:solidFill>
                  <a:schemeClr val="tx1"/>
                </a:solidFill>
                <a:latin typeface="Verdana" pitchFamily="34" charset="0"/>
                <a:ea typeface="ＭＳ Ｐゴシック" pitchFamily="34" charset="-128"/>
              </a:defRPr>
            </a:lvl2pPr>
            <a:lvl3pPr marL="1143000" indent="-228600" eaLnBrk="0" hangingPunct="0">
              <a:defRPr sz="2400">
                <a:solidFill>
                  <a:schemeClr val="tx1"/>
                </a:solidFill>
                <a:latin typeface="Verdana" pitchFamily="34" charset="0"/>
                <a:ea typeface="ＭＳ Ｐゴシック" pitchFamily="34" charset="-128"/>
              </a:defRPr>
            </a:lvl3pPr>
            <a:lvl4pPr marL="1600200" indent="-228600" eaLnBrk="0" hangingPunct="0">
              <a:defRPr sz="2400">
                <a:solidFill>
                  <a:schemeClr val="tx1"/>
                </a:solidFill>
                <a:latin typeface="Verdana" pitchFamily="34" charset="0"/>
                <a:ea typeface="ＭＳ Ｐゴシック" pitchFamily="34" charset="-128"/>
              </a:defRPr>
            </a:lvl4pPr>
            <a:lvl5pPr marL="2057400" indent="-228600" eaLnBrk="0" hangingPunct="0">
              <a:defRPr sz="24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ＭＳ Ｐゴシック" pitchFamily="34" charset="-128"/>
                <a:cs typeface="+mn-cs"/>
              </a:rPr>
              <a:t>Renal fibrosis</a:t>
            </a:r>
            <a:endParaRPr kumimoji="0" lang="en-GB" sz="1400" b="0" i="0" u="none" strike="noStrike" kern="1200" cap="none" spc="0" normalizeH="0" baseline="0" noProof="0">
              <a:ln>
                <a:noFill/>
              </a:ln>
              <a:solidFill>
                <a:srgbClr val="001965"/>
              </a:solidFill>
              <a:effectLst/>
              <a:uLnTx/>
              <a:uFillTx/>
              <a:latin typeface="Arial" charset="0"/>
              <a:ea typeface="ＭＳ Ｐゴシック" pitchFamily="34" charset="-128"/>
              <a:cs typeface="+mn-cs"/>
            </a:endParaRPr>
          </a:p>
        </p:txBody>
      </p:sp>
      <p:sp>
        <p:nvSpPr>
          <p:cNvPr id="109573" name="Text Box 5"/>
          <p:cNvSpPr txBox="1">
            <a:spLocks noChangeArrowheads="1"/>
          </p:cNvSpPr>
          <p:nvPr/>
        </p:nvSpPr>
        <p:spPr bwMode="auto">
          <a:xfrm>
            <a:off x="2744788" y="2490787"/>
            <a:ext cx="168347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rmAutofit/>
          </a:bodyPr>
          <a:lstStyle>
            <a:lvl1pPr eaLnBrk="0" hangingPunct="0">
              <a:defRPr sz="2400">
                <a:solidFill>
                  <a:schemeClr val="tx1"/>
                </a:solidFill>
                <a:latin typeface="Verdana" pitchFamily="34" charset="0"/>
                <a:ea typeface="ＭＳ Ｐゴシック" pitchFamily="34" charset="-128"/>
              </a:defRPr>
            </a:lvl1pPr>
            <a:lvl2pPr marL="742950" indent="-285750" eaLnBrk="0" hangingPunct="0">
              <a:defRPr sz="2400">
                <a:solidFill>
                  <a:schemeClr val="tx1"/>
                </a:solidFill>
                <a:latin typeface="Verdana" pitchFamily="34" charset="0"/>
                <a:ea typeface="ＭＳ Ｐゴシック" pitchFamily="34" charset="-128"/>
              </a:defRPr>
            </a:lvl2pPr>
            <a:lvl3pPr marL="1143000" indent="-228600" eaLnBrk="0" hangingPunct="0">
              <a:defRPr sz="2400">
                <a:solidFill>
                  <a:schemeClr val="tx1"/>
                </a:solidFill>
                <a:latin typeface="Verdana" pitchFamily="34" charset="0"/>
                <a:ea typeface="ＭＳ Ｐゴシック" pitchFamily="34" charset="-128"/>
              </a:defRPr>
            </a:lvl3pPr>
            <a:lvl4pPr marL="1600200" indent="-228600" eaLnBrk="0" hangingPunct="0">
              <a:defRPr sz="2400">
                <a:solidFill>
                  <a:schemeClr val="tx1"/>
                </a:solidFill>
                <a:latin typeface="Verdana" pitchFamily="34" charset="0"/>
                <a:ea typeface="ＭＳ Ｐゴシック" pitchFamily="34" charset="-128"/>
              </a:defRPr>
            </a:lvl4pPr>
            <a:lvl5pPr marL="2057400" indent="-228600" eaLnBrk="0" hangingPunct="0">
              <a:defRPr sz="24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srgbClr val="001965"/>
                </a:solidFill>
                <a:effectLst/>
                <a:uLnTx/>
                <a:uFillTx/>
                <a:latin typeface="Arial" charset="0"/>
                <a:ea typeface="ＭＳ Ｐゴシック" pitchFamily="34" charset="-128"/>
                <a:cs typeface="+mn-cs"/>
              </a:rPr>
              <a:t>u-Collagens</a:t>
            </a:r>
            <a:r>
              <a:rPr kumimoji="0" lang="en-GB" sz="2000" b="1" i="0" u="none" strike="noStrike" kern="1200" cap="none" spc="0" normalizeH="0" baseline="0" noProof="0">
                <a:ln>
                  <a:noFill/>
                </a:ln>
                <a:solidFill>
                  <a:srgbClr val="3333FF"/>
                </a:solidFill>
                <a:effectLst/>
                <a:uLnTx/>
                <a:uFillTx/>
                <a:latin typeface="Arial" charset="0"/>
                <a:ea typeface="ＭＳ Ｐゴシック" pitchFamily="34" charset="-128"/>
                <a:cs typeface="+mn-cs"/>
              </a:rPr>
              <a:t>↓</a:t>
            </a:r>
          </a:p>
        </p:txBody>
      </p:sp>
      <p:sp>
        <p:nvSpPr>
          <p:cNvPr id="109574" name="Text Box 6"/>
          <p:cNvSpPr txBox="1">
            <a:spLocks noChangeArrowheads="1"/>
          </p:cNvSpPr>
          <p:nvPr/>
        </p:nvSpPr>
        <p:spPr bwMode="auto">
          <a:xfrm>
            <a:off x="3979864" y="3840977"/>
            <a:ext cx="4535487" cy="307777"/>
          </a:xfrm>
          <a:prstGeom prst="rect">
            <a:avLst/>
          </a:prstGeom>
          <a:solidFill>
            <a:srgbClr val="738FCE"/>
          </a:solidFill>
          <a:ln>
            <a:noFill/>
          </a:ln>
          <a:extLst>
            <a:ext uri="{91240B29-F687-4F45-9708-019B960494DF}">
              <a14:hiddenLine xmlns:a14="http://schemas.microsoft.com/office/drawing/2010/main" w="9525">
                <a:solidFill>
                  <a:srgbClr val="FF0000"/>
                </a:solidFill>
                <a:miter lim="800000"/>
                <a:headEnd/>
                <a:tailEnd/>
              </a14:hiddenLine>
            </a:ext>
          </a:extLst>
        </p:spPr>
        <p:txBody>
          <a:bodyPr>
            <a:normAutofit/>
          </a:bodyPr>
          <a:lstStyle>
            <a:lvl1pPr eaLnBrk="0" hangingPunct="0">
              <a:defRPr sz="2400">
                <a:solidFill>
                  <a:schemeClr val="tx1"/>
                </a:solidFill>
                <a:latin typeface="Verdana" pitchFamily="34" charset="0"/>
                <a:ea typeface="ＭＳ Ｐゴシック" pitchFamily="34" charset="-128"/>
              </a:defRPr>
            </a:lvl1pPr>
            <a:lvl2pPr marL="742950" indent="-285750" eaLnBrk="0" hangingPunct="0">
              <a:defRPr sz="2400">
                <a:solidFill>
                  <a:schemeClr val="tx1"/>
                </a:solidFill>
                <a:latin typeface="Verdana" pitchFamily="34" charset="0"/>
                <a:ea typeface="ＭＳ Ｐゴシック" pitchFamily="34" charset="-128"/>
              </a:defRPr>
            </a:lvl2pPr>
            <a:lvl3pPr marL="1143000" indent="-228600" eaLnBrk="0" hangingPunct="0">
              <a:defRPr sz="2400">
                <a:solidFill>
                  <a:schemeClr val="tx1"/>
                </a:solidFill>
                <a:latin typeface="Verdana" pitchFamily="34" charset="0"/>
                <a:ea typeface="ＭＳ Ｐゴシック" pitchFamily="34" charset="-128"/>
              </a:defRPr>
            </a:lvl3pPr>
            <a:lvl4pPr marL="1600200" indent="-228600" eaLnBrk="0" hangingPunct="0">
              <a:defRPr sz="2400">
                <a:solidFill>
                  <a:schemeClr val="tx1"/>
                </a:solidFill>
                <a:latin typeface="Verdana" pitchFamily="34" charset="0"/>
                <a:ea typeface="ＭＳ Ｐゴシック" pitchFamily="34" charset="-128"/>
              </a:defRPr>
            </a:lvl4pPr>
            <a:lvl5pPr marL="2057400" indent="-228600" eaLnBrk="0" hangingPunct="0">
              <a:defRPr sz="24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ＭＳ Ｐゴシック" pitchFamily="34" charset="-128"/>
                <a:cs typeface="+mn-cs"/>
              </a:rPr>
              <a:t>Reducted renal function / proteinuria</a:t>
            </a:r>
            <a:endParaRPr kumimoji="0" lang="en-GB" sz="1400" b="0" i="0" u="none" strike="noStrike" kern="1200" cap="none" spc="0" normalizeH="0" baseline="0" noProof="0">
              <a:ln>
                <a:noFill/>
              </a:ln>
              <a:solidFill>
                <a:srgbClr val="001965"/>
              </a:solidFill>
              <a:effectLst/>
              <a:uLnTx/>
              <a:uFillTx/>
              <a:latin typeface="Arial" charset="0"/>
              <a:ea typeface="ＭＳ Ｐゴシック" pitchFamily="34" charset="-128"/>
              <a:cs typeface="+mn-cs"/>
            </a:endParaRPr>
          </a:p>
        </p:txBody>
      </p:sp>
      <p:sp>
        <p:nvSpPr>
          <p:cNvPr id="109575" name="Text Box 7"/>
          <p:cNvSpPr txBox="1">
            <a:spLocks noChangeArrowheads="1"/>
          </p:cNvSpPr>
          <p:nvPr/>
        </p:nvSpPr>
        <p:spPr bwMode="auto">
          <a:xfrm>
            <a:off x="3854450" y="1047474"/>
            <a:ext cx="4787900" cy="307777"/>
          </a:xfrm>
          <a:prstGeom prst="rect">
            <a:avLst/>
          </a:prstGeom>
          <a:solidFill>
            <a:srgbClr val="738FCE"/>
          </a:solidFill>
          <a:ln>
            <a:noFill/>
          </a:ln>
          <a:extLst>
            <a:ext uri="{91240B29-F687-4F45-9708-019B960494DF}">
              <a14:hiddenLine xmlns:a14="http://schemas.microsoft.com/office/drawing/2010/main" w="9525">
                <a:solidFill>
                  <a:srgbClr val="FF0000"/>
                </a:solidFill>
                <a:miter lim="800000"/>
                <a:headEnd/>
                <a:tailEnd/>
              </a14:hiddenLine>
            </a:ext>
          </a:extLst>
        </p:spPr>
        <p:txBody>
          <a:bodyPr anchor="ctr" anchorCtr="1">
            <a:normAutofit/>
          </a:bodyPr>
          <a:lstStyle>
            <a:lvl1pPr eaLnBrk="0" hangingPunct="0">
              <a:defRPr sz="2400">
                <a:solidFill>
                  <a:schemeClr val="tx1"/>
                </a:solidFill>
                <a:latin typeface="Verdana" pitchFamily="34" charset="0"/>
                <a:ea typeface="ＭＳ Ｐゴシック" pitchFamily="34" charset="-128"/>
              </a:defRPr>
            </a:lvl1pPr>
            <a:lvl2pPr marL="742950" indent="-285750" eaLnBrk="0" hangingPunct="0">
              <a:defRPr sz="2400">
                <a:solidFill>
                  <a:schemeClr val="tx1"/>
                </a:solidFill>
                <a:latin typeface="Verdana" pitchFamily="34" charset="0"/>
                <a:ea typeface="ＭＳ Ｐゴシック" pitchFamily="34" charset="-128"/>
              </a:defRPr>
            </a:lvl2pPr>
            <a:lvl3pPr marL="1143000" indent="-228600" eaLnBrk="0" hangingPunct="0">
              <a:defRPr sz="2400">
                <a:solidFill>
                  <a:schemeClr val="tx1"/>
                </a:solidFill>
                <a:latin typeface="Verdana" pitchFamily="34" charset="0"/>
                <a:ea typeface="ＭＳ Ｐゴシック" pitchFamily="34" charset="-128"/>
              </a:defRPr>
            </a:lvl3pPr>
            <a:lvl4pPr marL="1600200" indent="-228600" eaLnBrk="0" hangingPunct="0">
              <a:defRPr sz="2400">
                <a:solidFill>
                  <a:schemeClr val="tx1"/>
                </a:solidFill>
                <a:latin typeface="Verdana" pitchFamily="34" charset="0"/>
                <a:ea typeface="ＭＳ Ｐゴシック" pitchFamily="34" charset="-128"/>
              </a:defRPr>
            </a:lvl4pPr>
            <a:lvl5pPr marL="2057400" indent="-228600" eaLnBrk="0" hangingPunct="0">
              <a:defRPr sz="24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ＭＳ Ｐゴシック" pitchFamily="34" charset="-128"/>
                <a:cs typeface="+mn-cs"/>
              </a:rPr>
              <a:t>Apoptosis/chronic inflammation (ROS, AGE) </a:t>
            </a:r>
            <a:endParaRPr kumimoji="0" lang="en-GB" sz="1400" b="0" i="0" u="none" strike="noStrike" kern="1200" cap="none" spc="0" normalizeH="0" baseline="0" noProof="0">
              <a:ln>
                <a:noFill/>
              </a:ln>
              <a:solidFill>
                <a:srgbClr val="001965"/>
              </a:solidFill>
              <a:effectLst/>
              <a:uLnTx/>
              <a:uFillTx/>
              <a:latin typeface="Arial" charset="0"/>
              <a:ea typeface="ＭＳ Ｐゴシック" pitchFamily="34" charset="-128"/>
              <a:cs typeface="+mn-cs"/>
            </a:endParaRPr>
          </a:p>
        </p:txBody>
      </p:sp>
      <p:sp>
        <p:nvSpPr>
          <p:cNvPr id="109577" name="Text Box 9"/>
          <p:cNvSpPr txBox="1">
            <a:spLocks noChangeArrowheads="1"/>
          </p:cNvSpPr>
          <p:nvPr/>
        </p:nvSpPr>
        <p:spPr bwMode="auto">
          <a:xfrm>
            <a:off x="3924301" y="4208770"/>
            <a:ext cx="13388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rmAutofit/>
          </a:bodyPr>
          <a:lstStyle>
            <a:lvl1pPr eaLnBrk="0" hangingPunct="0">
              <a:defRPr sz="2400">
                <a:solidFill>
                  <a:schemeClr val="tx1"/>
                </a:solidFill>
                <a:latin typeface="Verdana" pitchFamily="34" charset="0"/>
                <a:ea typeface="ＭＳ Ｐゴシック" pitchFamily="34" charset="-128"/>
              </a:defRPr>
            </a:lvl1pPr>
            <a:lvl2pPr marL="742950" indent="-285750" eaLnBrk="0" hangingPunct="0">
              <a:defRPr sz="2400">
                <a:solidFill>
                  <a:schemeClr val="tx1"/>
                </a:solidFill>
                <a:latin typeface="Verdana" pitchFamily="34" charset="0"/>
                <a:ea typeface="ＭＳ Ｐゴシック" pitchFamily="34" charset="-128"/>
              </a:defRPr>
            </a:lvl2pPr>
            <a:lvl3pPr marL="1143000" indent="-228600" eaLnBrk="0" hangingPunct="0">
              <a:defRPr sz="2400">
                <a:solidFill>
                  <a:schemeClr val="tx1"/>
                </a:solidFill>
                <a:latin typeface="Verdana" pitchFamily="34" charset="0"/>
                <a:ea typeface="ＭＳ Ｐゴシック" pitchFamily="34" charset="-128"/>
              </a:defRPr>
            </a:lvl3pPr>
            <a:lvl4pPr marL="1600200" indent="-228600" eaLnBrk="0" hangingPunct="0">
              <a:defRPr sz="2400">
                <a:solidFill>
                  <a:schemeClr val="tx1"/>
                </a:solidFill>
                <a:latin typeface="Verdana" pitchFamily="34" charset="0"/>
                <a:ea typeface="ＭＳ Ｐゴシック" pitchFamily="34" charset="-128"/>
              </a:defRPr>
            </a:lvl4pPr>
            <a:lvl5pPr marL="2057400" indent="-228600" eaLnBrk="0" hangingPunct="0">
              <a:defRPr sz="24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7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1965"/>
                </a:solidFill>
                <a:effectLst/>
                <a:uLnTx/>
                <a:uFillTx/>
                <a:latin typeface="Arial" charset="0"/>
                <a:ea typeface="ＭＳ Ｐゴシック" pitchFamily="34" charset="-128"/>
                <a:cs typeface="+mn-cs"/>
              </a:rPr>
              <a:t>u-Plasma </a:t>
            </a:r>
          </a:p>
          <a:p>
            <a:pPr marL="0" marR="0" lvl="0" indent="0" algn="l" defTabSz="914400" rtl="0" eaLnBrk="1" fontAlgn="base" latinLnBrk="0" hangingPunct="1">
              <a:lnSpc>
                <a:spcPct val="7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1965"/>
                </a:solidFill>
                <a:effectLst/>
                <a:uLnTx/>
                <a:uFillTx/>
                <a:latin typeface="Arial" charset="0"/>
                <a:ea typeface="ＭＳ Ｐゴシック" pitchFamily="34" charset="-128"/>
                <a:cs typeface="+mn-cs"/>
              </a:rPr>
              <a:t>proteins </a:t>
            </a:r>
            <a:r>
              <a:rPr kumimoji="0" lang="en-GB" sz="2000" b="1" i="0" u="none" strike="noStrike" kern="1200" cap="none" spc="0" normalizeH="0" baseline="0" noProof="0" dirty="0">
                <a:ln>
                  <a:noFill/>
                </a:ln>
                <a:solidFill>
                  <a:srgbClr val="3333FF"/>
                </a:solidFill>
                <a:effectLst/>
                <a:uLnTx/>
                <a:uFillTx/>
                <a:latin typeface="Arial" charset="0"/>
                <a:ea typeface="ＭＳ Ｐゴシック" pitchFamily="34" charset="-128"/>
                <a:cs typeface="+mn-cs"/>
              </a:rPr>
              <a:t>↑</a:t>
            </a:r>
          </a:p>
        </p:txBody>
      </p:sp>
      <p:sp>
        <p:nvSpPr>
          <p:cNvPr id="109578" name="Text Box 10"/>
          <p:cNvSpPr txBox="1">
            <a:spLocks noChangeArrowheads="1"/>
          </p:cNvSpPr>
          <p:nvPr/>
        </p:nvSpPr>
        <p:spPr bwMode="auto">
          <a:xfrm>
            <a:off x="633413" y="1721665"/>
            <a:ext cx="1965603" cy="307777"/>
          </a:xfrm>
          <a:prstGeom prst="rect">
            <a:avLst/>
          </a:prstGeom>
          <a:solidFill>
            <a:srgbClr val="738FC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rmAutofit/>
          </a:bodyPr>
          <a:lstStyle>
            <a:lvl1pPr eaLnBrk="0" hangingPunct="0">
              <a:defRPr sz="2400">
                <a:solidFill>
                  <a:schemeClr val="tx1"/>
                </a:solidFill>
                <a:latin typeface="Verdana" pitchFamily="34" charset="0"/>
                <a:ea typeface="ＭＳ Ｐゴシック" pitchFamily="34" charset="-128"/>
              </a:defRPr>
            </a:lvl1pPr>
            <a:lvl2pPr marL="742950" indent="-285750" eaLnBrk="0" hangingPunct="0">
              <a:defRPr sz="2400">
                <a:solidFill>
                  <a:schemeClr val="tx1"/>
                </a:solidFill>
                <a:latin typeface="Verdana" pitchFamily="34" charset="0"/>
                <a:ea typeface="ＭＳ Ｐゴシック" pitchFamily="34" charset="-128"/>
              </a:defRPr>
            </a:lvl2pPr>
            <a:lvl3pPr marL="1143000" indent="-228600" eaLnBrk="0" hangingPunct="0">
              <a:defRPr sz="2400">
                <a:solidFill>
                  <a:schemeClr val="tx1"/>
                </a:solidFill>
                <a:latin typeface="Verdana" pitchFamily="34" charset="0"/>
                <a:ea typeface="ＭＳ Ｐゴシック" pitchFamily="34" charset="-128"/>
              </a:defRPr>
            </a:lvl3pPr>
            <a:lvl4pPr marL="1600200" indent="-228600" eaLnBrk="0" hangingPunct="0">
              <a:defRPr sz="2400">
                <a:solidFill>
                  <a:schemeClr val="tx1"/>
                </a:solidFill>
                <a:latin typeface="Verdana" pitchFamily="34" charset="0"/>
                <a:ea typeface="ＭＳ Ｐゴシック" pitchFamily="34" charset="-128"/>
              </a:defRPr>
            </a:lvl4pPr>
            <a:lvl5pPr marL="2057400" indent="-228600" eaLnBrk="0" hangingPunct="0">
              <a:defRPr sz="24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1965"/>
                </a:solidFill>
                <a:effectLst/>
                <a:uLnTx/>
                <a:uFillTx/>
                <a:latin typeface="Arial" charset="0"/>
                <a:ea typeface="ＭＳ Ｐゴシック" pitchFamily="34" charset="-128"/>
                <a:cs typeface="+mn-cs"/>
              </a:rPr>
              <a:t>Acute phase response</a:t>
            </a:r>
          </a:p>
        </p:txBody>
      </p:sp>
      <p:sp>
        <p:nvSpPr>
          <p:cNvPr id="109579" name="Text Box 11"/>
          <p:cNvSpPr txBox="1">
            <a:spLocks noChangeArrowheads="1"/>
          </p:cNvSpPr>
          <p:nvPr/>
        </p:nvSpPr>
        <p:spPr bwMode="auto">
          <a:xfrm>
            <a:off x="1584326" y="2031206"/>
            <a:ext cx="123020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rmAutofit/>
          </a:bodyPr>
          <a:lstStyle>
            <a:lvl1pPr eaLnBrk="0" hangingPunct="0">
              <a:defRPr sz="2400">
                <a:solidFill>
                  <a:schemeClr val="tx1"/>
                </a:solidFill>
                <a:latin typeface="Verdana" pitchFamily="34" charset="0"/>
                <a:ea typeface="ＭＳ Ｐゴシック" pitchFamily="34" charset="-128"/>
              </a:defRPr>
            </a:lvl1pPr>
            <a:lvl2pPr marL="742950" indent="-285750" eaLnBrk="0" hangingPunct="0">
              <a:defRPr sz="2400">
                <a:solidFill>
                  <a:schemeClr val="tx1"/>
                </a:solidFill>
                <a:latin typeface="Verdana" pitchFamily="34" charset="0"/>
                <a:ea typeface="ＭＳ Ｐゴシック" pitchFamily="34" charset="-128"/>
              </a:defRPr>
            </a:lvl2pPr>
            <a:lvl3pPr marL="1143000" indent="-228600" eaLnBrk="0" hangingPunct="0">
              <a:defRPr sz="2400">
                <a:solidFill>
                  <a:schemeClr val="tx1"/>
                </a:solidFill>
                <a:latin typeface="Verdana" pitchFamily="34" charset="0"/>
                <a:ea typeface="ＭＳ Ｐゴシック" pitchFamily="34" charset="-128"/>
              </a:defRPr>
            </a:lvl3pPr>
            <a:lvl4pPr marL="1600200" indent="-228600" eaLnBrk="0" hangingPunct="0">
              <a:defRPr sz="2400">
                <a:solidFill>
                  <a:schemeClr val="tx1"/>
                </a:solidFill>
                <a:latin typeface="Verdana" pitchFamily="34" charset="0"/>
                <a:ea typeface="ＭＳ Ｐゴシック" pitchFamily="34" charset="-128"/>
              </a:defRPr>
            </a:lvl4pPr>
            <a:lvl5pPr marL="2057400" indent="-228600" eaLnBrk="0" hangingPunct="0">
              <a:defRPr sz="24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srgbClr val="001965"/>
                </a:solidFill>
                <a:effectLst/>
                <a:uLnTx/>
                <a:uFillTx/>
                <a:latin typeface="Arial" charset="0"/>
                <a:ea typeface="ＭＳ Ｐゴシック" pitchFamily="34" charset="-128"/>
                <a:cs typeface="+mn-cs"/>
              </a:rPr>
              <a:t>u-A1AT </a:t>
            </a:r>
            <a:r>
              <a:rPr kumimoji="0" lang="en-GB" sz="2000" b="1" i="0" u="none" strike="noStrike" kern="1200" cap="none" spc="0" normalizeH="0" baseline="0" noProof="0">
                <a:ln>
                  <a:noFill/>
                </a:ln>
                <a:solidFill>
                  <a:srgbClr val="3333FF"/>
                </a:solidFill>
                <a:effectLst/>
                <a:uLnTx/>
                <a:uFillTx/>
                <a:latin typeface="Arial" charset="0"/>
                <a:ea typeface="ＭＳ Ｐゴシック" pitchFamily="34" charset="-128"/>
                <a:cs typeface="+mn-cs"/>
              </a:rPr>
              <a:t>↑</a:t>
            </a:r>
          </a:p>
        </p:txBody>
      </p:sp>
      <p:sp>
        <p:nvSpPr>
          <p:cNvPr id="109580" name="Text Box 12"/>
          <p:cNvSpPr txBox="1">
            <a:spLocks noChangeArrowheads="1"/>
          </p:cNvSpPr>
          <p:nvPr/>
        </p:nvSpPr>
        <p:spPr bwMode="auto">
          <a:xfrm>
            <a:off x="699878" y="2437231"/>
            <a:ext cx="1816523" cy="307777"/>
          </a:xfrm>
          <a:prstGeom prst="rect">
            <a:avLst/>
          </a:prstGeom>
          <a:solidFill>
            <a:srgbClr val="738FCE"/>
          </a:solidFill>
          <a:ln>
            <a:noFill/>
          </a:ln>
          <a:extLst>
            <a:ext uri="{91240B29-F687-4F45-9708-019B960494DF}">
              <a14:hiddenLine xmlns:a14="http://schemas.microsoft.com/office/drawing/2010/main" w="9525">
                <a:solidFill>
                  <a:srgbClr val="FF0000"/>
                </a:solidFill>
                <a:miter lim="800000"/>
                <a:headEnd/>
                <a:tailEnd/>
              </a14:hiddenLine>
            </a:ext>
          </a:extLst>
        </p:spPr>
        <p:txBody>
          <a:bodyPr wrap="none">
            <a:normAutofit/>
          </a:bodyPr>
          <a:lstStyle>
            <a:lvl1pPr eaLnBrk="0" hangingPunct="0">
              <a:defRPr sz="2400">
                <a:solidFill>
                  <a:schemeClr val="tx1"/>
                </a:solidFill>
                <a:latin typeface="Verdana" pitchFamily="34" charset="0"/>
                <a:ea typeface="ＭＳ Ｐゴシック" pitchFamily="34" charset="-128"/>
              </a:defRPr>
            </a:lvl1pPr>
            <a:lvl2pPr marL="742950" indent="-285750" eaLnBrk="0" hangingPunct="0">
              <a:defRPr sz="2400">
                <a:solidFill>
                  <a:schemeClr val="tx1"/>
                </a:solidFill>
                <a:latin typeface="Verdana" pitchFamily="34" charset="0"/>
                <a:ea typeface="ＭＳ Ｐゴシック" pitchFamily="34" charset="-128"/>
              </a:defRPr>
            </a:lvl2pPr>
            <a:lvl3pPr marL="1143000" indent="-228600" eaLnBrk="0" hangingPunct="0">
              <a:defRPr sz="2400">
                <a:solidFill>
                  <a:schemeClr val="tx1"/>
                </a:solidFill>
                <a:latin typeface="Verdana" pitchFamily="34" charset="0"/>
                <a:ea typeface="ＭＳ Ｐゴシック" pitchFamily="34" charset="-128"/>
              </a:defRPr>
            </a:lvl3pPr>
            <a:lvl4pPr marL="1600200" indent="-228600" eaLnBrk="0" hangingPunct="0">
              <a:defRPr sz="2400">
                <a:solidFill>
                  <a:schemeClr val="tx1"/>
                </a:solidFill>
                <a:latin typeface="Verdana" pitchFamily="34" charset="0"/>
                <a:ea typeface="ＭＳ Ｐゴシック" pitchFamily="34" charset="-128"/>
              </a:defRPr>
            </a:lvl4pPr>
            <a:lvl5pPr marL="2057400" indent="-228600" eaLnBrk="0" hangingPunct="0">
              <a:defRPr sz="24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ＭＳ Ｐゴシック" pitchFamily="34" charset="-128"/>
                <a:cs typeface="+mn-cs"/>
              </a:rPr>
              <a:t>Inhibition of plasmin </a:t>
            </a:r>
            <a:endParaRPr kumimoji="0" lang="en-GB" sz="1400" b="0" i="0" u="none" strike="noStrike" kern="1200" cap="none" spc="0" normalizeH="0" baseline="0" noProof="0">
              <a:ln>
                <a:noFill/>
              </a:ln>
              <a:solidFill>
                <a:srgbClr val="001965"/>
              </a:solidFill>
              <a:effectLst/>
              <a:uLnTx/>
              <a:uFillTx/>
              <a:latin typeface="Arial" charset="0"/>
              <a:ea typeface="ＭＳ Ｐゴシック" pitchFamily="34" charset="-128"/>
              <a:cs typeface="+mn-cs"/>
            </a:endParaRPr>
          </a:p>
        </p:txBody>
      </p:sp>
      <p:sp>
        <p:nvSpPr>
          <p:cNvPr id="109581" name="Text Box 13"/>
          <p:cNvSpPr txBox="1">
            <a:spLocks noChangeArrowheads="1"/>
          </p:cNvSpPr>
          <p:nvPr/>
        </p:nvSpPr>
        <p:spPr bwMode="auto">
          <a:xfrm>
            <a:off x="613332" y="2976584"/>
            <a:ext cx="1986441" cy="307777"/>
          </a:xfrm>
          <a:prstGeom prst="rect">
            <a:avLst/>
          </a:prstGeom>
          <a:solidFill>
            <a:srgbClr val="738FCE"/>
          </a:solidFill>
          <a:ln>
            <a:noFill/>
          </a:ln>
          <a:extLst>
            <a:ext uri="{91240B29-F687-4F45-9708-019B960494DF}">
              <a14:hiddenLine xmlns:a14="http://schemas.microsoft.com/office/drawing/2010/main" w="9525">
                <a:solidFill>
                  <a:srgbClr val="FF0000"/>
                </a:solidFill>
                <a:miter lim="800000"/>
                <a:headEnd/>
                <a:tailEnd/>
              </a14:hiddenLine>
            </a:ext>
          </a:extLst>
        </p:spPr>
        <p:txBody>
          <a:bodyPr wrap="none">
            <a:normAutofit/>
          </a:bodyPr>
          <a:lstStyle>
            <a:lvl1pPr eaLnBrk="0" hangingPunct="0">
              <a:defRPr sz="2400">
                <a:solidFill>
                  <a:schemeClr val="tx1"/>
                </a:solidFill>
                <a:latin typeface="Verdana" pitchFamily="34" charset="0"/>
                <a:ea typeface="ＭＳ Ｐゴシック" pitchFamily="34" charset="-128"/>
              </a:defRPr>
            </a:lvl1pPr>
            <a:lvl2pPr marL="742950" indent="-285750" eaLnBrk="0" hangingPunct="0">
              <a:defRPr sz="2400">
                <a:solidFill>
                  <a:schemeClr val="tx1"/>
                </a:solidFill>
                <a:latin typeface="Verdana" pitchFamily="34" charset="0"/>
                <a:ea typeface="ＭＳ Ｐゴシック" pitchFamily="34" charset="-128"/>
              </a:defRPr>
            </a:lvl2pPr>
            <a:lvl3pPr marL="1143000" indent="-228600" eaLnBrk="0" hangingPunct="0">
              <a:defRPr sz="2400">
                <a:solidFill>
                  <a:schemeClr val="tx1"/>
                </a:solidFill>
                <a:latin typeface="Verdana" pitchFamily="34" charset="0"/>
                <a:ea typeface="ＭＳ Ｐゴシック" pitchFamily="34" charset="-128"/>
              </a:defRPr>
            </a:lvl3pPr>
            <a:lvl4pPr marL="1600200" indent="-228600" eaLnBrk="0" hangingPunct="0">
              <a:defRPr sz="2400">
                <a:solidFill>
                  <a:schemeClr val="tx1"/>
                </a:solidFill>
                <a:latin typeface="Verdana" pitchFamily="34" charset="0"/>
                <a:ea typeface="ＭＳ Ｐゴシック" pitchFamily="34" charset="-128"/>
              </a:defRPr>
            </a:lvl4pPr>
            <a:lvl5pPr marL="2057400" indent="-228600" eaLnBrk="0" hangingPunct="0">
              <a:defRPr sz="24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1965"/>
                </a:solidFill>
                <a:effectLst/>
                <a:uLnTx/>
                <a:uFillTx/>
                <a:latin typeface="Arial" charset="0"/>
                <a:ea typeface="ＭＳ Ｐゴシック" pitchFamily="34" charset="-128"/>
                <a:cs typeface="+mn-cs"/>
              </a:rPr>
              <a:t>Inhibition of fibrinolysis</a:t>
            </a:r>
          </a:p>
        </p:txBody>
      </p:sp>
      <p:sp>
        <p:nvSpPr>
          <p:cNvPr id="109582" name="Text Box 14"/>
          <p:cNvSpPr txBox="1">
            <a:spLocks noChangeArrowheads="1"/>
          </p:cNvSpPr>
          <p:nvPr/>
        </p:nvSpPr>
        <p:spPr bwMode="auto">
          <a:xfrm>
            <a:off x="431800" y="3558800"/>
            <a:ext cx="2372765" cy="307777"/>
          </a:xfrm>
          <a:prstGeom prst="rect">
            <a:avLst/>
          </a:prstGeom>
          <a:solidFill>
            <a:srgbClr val="738FC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rmAutofit/>
          </a:bodyPr>
          <a:lstStyle>
            <a:lvl1pPr eaLnBrk="0" hangingPunct="0">
              <a:defRPr sz="2400">
                <a:solidFill>
                  <a:schemeClr val="tx1"/>
                </a:solidFill>
                <a:latin typeface="Verdana" pitchFamily="34" charset="0"/>
                <a:ea typeface="ＭＳ Ｐゴシック" pitchFamily="34" charset="-128"/>
              </a:defRPr>
            </a:lvl1pPr>
            <a:lvl2pPr marL="742950" indent="-285750" eaLnBrk="0" hangingPunct="0">
              <a:defRPr sz="2400">
                <a:solidFill>
                  <a:schemeClr val="tx1"/>
                </a:solidFill>
                <a:latin typeface="Verdana" pitchFamily="34" charset="0"/>
                <a:ea typeface="ＭＳ Ｐゴシック" pitchFamily="34" charset="-128"/>
              </a:defRPr>
            </a:lvl2pPr>
            <a:lvl3pPr marL="1143000" indent="-228600" eaLnBrk="0" hangingPunct="0">
              <a:defRPr sz="2400">
                <a:solidFill>
                  <a:schemeClr val="tx1"/>
                </a:solidFill>
                <a:latin typeface="Verdana" pitchFamily="34" charset="0"/>
                <a:ea typeface="ＭＳ Ｐゴシック" pitchFamily="34" charset="-128"/>
              </a:defRPr>
            </a:lvl3pPr>
            <a:lvl4pPr marL="1600200" indent="-228600" eaLnBrk="0" hangingPunct="0">
              <a:defRPr sz="2400">
                <a:solidFill>
                  <a:schemeClr val="tx1"/>
                </a:solidFill>
                <a:latin typeface="Verdana" pitchFamily="34" charset="0"/>
                <a:ea typeface="ＭＳ Ｐゴシック" pitchFamily="34" charset="-128"/>
              </a:defRPr>
            </a:lvl4pPr>
            <a:lvl5pPr marL="2057400" indent="-228600" eaLnBrk="0" hangingPunct="0">
              <a:defRPr sz="24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1965"/>
                </a:solidFill>
                <a:effectLst/>
                <a:uLnTx/>
                <a:uFillTx/>
                <a:latin typeface="Arial" charset="0"/>
                <a:ea typeface="ＭＳ Ｐゴシック" pitchFamily="34" charset="-128"/>
                <a:cs typeface="+mn-cs"/>
              </a:rPr>
              <a:t>Glomerular fibrin deposition</a:t>
            </a:r>
          </a:p>
        </p:txBody>
      </p:sp>
      <p:sp>
        <p:nvSpPr>
          <p:cNvPr id="109583" name="Text Box 15"/>
          <p:cNvSpPr txBox="1">
            <a:spLocks noChangeArrowheads="1"/>
          </p:cNvSpPr>
          <p:nvPr/>
        </p:nvSpPr>
        <p:spPr bwMode="auto">
          <a:xfrm>
            <a:off x="939801" y="4192212"/>
            <a:ext cx="1348446" cy="307777"/>
          </a:xfrm>
          <a:prstGeom prst="rect">
            <a:avLst/>
          </a:prstGeom>
          <a:solidFill>
            <a:srgbClr val="738FC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rmAutofit/>
          </a:bodyPr>
          <a:lstStyle>
            <a:lvl1pPr eaLnBrk="0" hangingPunct="0">
              <a:defRPr sz="2400">
                <a:solidFill>
                  <a:schemeClr val="tx1"/>
                </a:solidFill>
                <a:latin typeface="Verdana" pitchFamily="34" charset="0"/>
                <a:ea typeface="ＭＳ Ｐゴシック" pitchFamily="34" charset="-128"/>
              </a:defRPr>
            </a:lvl1pPr>
            <a:lvl2pPr marL="742950" indent="-285750" eaLnBrk="0" hangingPunct="0">
              <a:defRPr sz="2400">
                <a:solidFill>
                  <a:schemeClr val="tx1"/>
                </a:solidFill>
                <a:latin typeface="Verdana" pitchFamily="34" charset="0"/>
                <a:ea typeface="ＭＳ Ｐゴシック" pitchFamily="34" charset="-128"/>
              </a:defRPr>
            </a:lvl2pPr>
            <a:lvl3pPr marL="1143000" indent="-228600" eaLnBrk="0" hangingPunct="0">
              <a:defRPr sz="2400">
                <a:solidFill>
                  <a:schemeClr val="tx1"/>
                </a:solidFill>
                <a:latin typeface="Verdana" pitchFamily="34" charset="0"/>
                <a:ea typeface="ＭＳ Ｐゴシック" pitchFamily="34" charset="-128"/>
              </a:defRPr>
            </a:lvl3pPr>
            <a:lvl4pPr marL="1600200" indent="-228600" eaLnBrk="0" hangingPunct="0">
              <a:defRPr sz="2400">
                <a:solidFill>
                  <a:schemeClr val="tx1"/>
                </a:solidFill>
                <a:latin typeface="Verdana" pitchFamily="34" charset="0"/>
                <a:ea typeface="ＭＳ Ｐゴシック" pitchFamily="34" charset="-128"/>
              </a:defRPr>
            </a:lvl4pPr>
            <a:lvl5pPr marL="2057400" indent="-228600" eaLnBrk="0" hangingPunct="0">
              <a:defRPr sz="24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1965"/>
                </a:solidFill>
                <a:effectLst/>
                <a:uLnTx/>
                <a:uFillTx/>
                <a:latin typeface="Arial" charset="0"/>
                <a:ea typeface="ＭＳ Ｐゴシック" pitchFamily="34" charset="-128"/>
                <a:cs typeface="+mn-cs"/>
              </a:rPr>
              <a:t>Renal damage</a:t>
            </a:r>
          </a:p>
        </p:txBody>
      </p:sp>
      <p:sp>
        <p:nvSpPr>
          <p:cNvPr id="109584" name="Text Box 16"/>
          <p:cNvSpPr txBox="1">
            <a:spLocks noChangeArrowheads="1"/>
          </p:cNvSpPr>
          <p:nvPr/>
        </p:nvSpPr>
        <p:spPr bwMode="auto">
          <a:xfrm>
            <a:off x="1584337" y="3868341"/>
            <a:ext cx="128272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rmAutofit/>
          </a:bodyPr>
          <a:lstStyle>
            <a:lvl1pPr eaLnBrk="0" hangingPunct="0">
              <a:defRPr sz="2400">
                <a:solidFill>
                  <a:schemeClr val="tx1"/>
                </a:solidFill>
                <a:latin typeface="Verdana" pitchFamily="34" charset="0"/>
                <a:ea typeface="ＭＳ Ｐゴシック" pitchFamily="34" charset="-128"/>
              </a:defRPr>
            </a:lvl1pPr>
            <a:lvl2pPr marL="742950" indent="-285750" eaLnBrk="0" hangingPunct="0">
              <a:defRPr sz="2400">
                <a:solidFill>
                  <a:schemeClr val="tx1"/>
                </a:solidFill>
                <a:latin typeface="Verdana" pitchFamily="34" charset="0"/>
                <a:ea typeface="ＭＳ Ｐゴシック" pitchFamily="34" charset="-128"/>
              </a:defRPr>
            </a:lvl2pPr>
            <a:lvl3pPr marL="1143000" indent="-228600" eaLnBrk="0" hangingPunct="0">
              <a:defRPr sz="2400">
                <a:solidFill>
                  <a:schemeClr val="tx1"/>
                </a:solidFill>
                <a:latin typeface="Verdana" pitchFamily="34" charset="0"/>
                <a:ea typeface="ＭＳ Ｐゴシック" pitchFamily="34" charset="-128"/>
              </a:defRPr>
            </a:lvl3pPr>
            <a:lvl4pPr marL="1600200" indent="-228600" eaLnBrk="0" hangingPunct="0">
              <a:defRPr sz="2400">
                <a:solidFill>
                  <a:schemeClr val="tx1"/>
                </a:solidFill>
                <a:latin typeface="Verdana" pitchFamily="34" charset="0"/>
                <a:ea typeface="ＭＳ Ｐゴシック" pitchFamily="34" charset="-128"/>
              </a:defRPr>
            </a:lvl4pPr>
            <a:lvl5pPr marL="2057400" indent="-228600" eaLnBrk="0" hangingPunct="0">
              <a:defRPr sz="24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srgbClr val="001965"/>
                </a:solidFill>
                <a:effectLst/>
                <a:uLnTx/>
                <a:uFillTx/>
                <a:latin typeface="Arial" charset="0"/>
                <a:ea typeface="ＭＳ Ｐゴシック" pitchFamily="34" charset="-128"/>
                <a:cs typeface="+mn-cs"/>
              </a:rPr>
              <a:t>u-ALBU </a:t>
            </a:r>
            <a:r>
              <a:rPr kumimoji="0" lang="en-GB" sz="2000" b="1" i="0" u="none" strike="noStrike" kern="1200" cap="none" spc="0" normalizeH="0" baseline="0" noProof="0">
                <a:ln>
                  <a:noFill/>
                </a:ln>
                <a:solidFill>
                  <a:srgbClr val="3333FF"/>
                </a:solidFill>
                <a:effectLst/>
                <a:uLnTx/>
                <a:uFillTx/>
                <a:latin typeface="Arial" charset="0"/>
                <a:ea typeface="ＭＳ Ｐゴシック" pitchFamily="34" charset="-128"/>
                <a:cs typeface="+mn-cs"/>
              </a:rPr>
              <a:t>↑</a:t>
            </a:r>
          </a:p>
        </p:txBody>
      </p:sp>
      <p:sp>
        <p:nvSpPr>
          <p:cNvPr id="109585" name="Rectangle 17"/>
          <p:cNvSpPr>
            <a:spLocks noChangeArrowheads="1"/>
          </p:cNvSpPr>
          <p:nvPr/>
        </p:nvSpPr>
        <p:spPr bwMode="auto">
          <a:xfrm>
            <a:off x="34925" y="3868341"/>
            <a:ext cx="14350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srgbClr val="001965"/>
                </a:solidFill>
                <a:effectLst/>
                <a:uLnTx/>
                <a:uFillTx/>
                <a:latin typeface="Verdana" charset="0"/>
                <a:ea typeface="ＭＳ Ｐゴシック" charset="0"/>
                <a:cs typeface="+mn-cs"/>
              </a:rPr>
              <a:t>u-B2MG</a:t>
            </a:r>
            <a:r>
              <a:rPr kumimoji="0" lang="en-GB" sz="2000" b="1" i="0" u="none" strike="noStrike" kern="1200" cap="none" spc="0" normalizeH="0" baseline="0" noProof="0">
                <a:ln>
                  <a:noFill/>
                </a:ln>
                <a:solidFill>
                  <a:srgbClr val="3333FF"/>
                </a:solidFill>
                <a:effectLst/>
                <a:uLnTx/>
                <a:uFillTx/>
                <a:latin typeface="Verdana" charset="0"/>
                <a:ea typeface="ＭＳ Ｐゴシック" charset="0"/>
                <a:cs typeface="+mn-cs"/>
              </a:rPr>
              <a:t> ↑</a:t>
            </a:r>
          </a:p>
        </p:txBody>
      </p:sp>
      <p:sp>
        <p:nvSpPr>
          <p:cNvPr id="109586" name="Text Box 18"/>
          <p:cNvSpPr txBox="1">
            <a:spLocks noChangeArrowheads="1"/>
          </p:cNvSpPr>
          <p:nvPr/>
        </p:nvSpPr>
        <p:spPr bwMode="auto">
          <a:xfrm>
            <a:off x="1584326" y="3220641"/>
            <a:ext cx="11675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rmAutofit/>
          </a:bodyPr>
          <a:lstStyle>
            <a:lvl1pPr eaLnBrk="0" hangingPunct="0">
              <a:defRPr sz="2400">
                <a:solidFill>
                  <a:schemeClr val="tx1"/>
                </a:solidFill>
                <a:latin typeface="Verdana" pitchFamily="34" charset="0"/>
                <a:ea typeface="ＭＳ Ｐゴシック" pitchFamily="34" charset="-128"/>
              </a:defRPr>
            </a:lvl1pPr>
            <a:lvl2pPr marL="742950" indent="-285750" eaLnBrk="0" hangingPunct="0">
              <a:defRPr sz="2400">
                <a:solidFill>
                  <a:schemeClr val="tx1"/>
                </a:solidFill>
                <a:latin typeface="Verdana" pitchFamily="34" charset="0"/>
                <a:ea typeface="ＭＳ Ｐゴシック" pitchFamily="34" charset="-128"/>
              </a:defRPr>
            </a:lvl2pPr>
            <a:lvl3pPr marL="1143000" indent="-228600" eaLnBrk="0" hangingPunct="0">
              <a:defRPr sz="2400">
                <a:solidFill>
                  <a:schemeClr val="tx1"/>
                </a:solidFill>
                <a:latin typeface="Verdana" pitchFamily="34" charset="0"/>
                <a:ea typeface="ＭＳ Ｐゴシック" pitchFamily="34" charset="-128"/>
              </a:defRPr>
            </a:lvl3pPr>
            <a:lvl4pPr marL="1600200" indent="-228600" eaLnBrk="0" hangingPunct="0">
              <a:defRPr sz="2400">
                <a:solidFill>
                  <a:schemeClr val="tx1"/>
                </a:solidFill>
                <a:latin typeface="Verdana" pitchFamily="34" charset="0"/>
                <a:ea typeface="ＭＳ Ｐゴシック" pitchFamily="34" charset="-128"/>
              </a:defRPr>
            </a:lvl4pPr>
            <a:lvl5pPr marL="2057400" indent="-228600" eaLnBrk="0" hangingPunct="0">
              <a:defRPr sz="24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srgbClr val="001965"/>
                </a:solidFill>
                <a:effectLst/>
                <a:uLnTx/>
                <a:uFillTx/>
                <a:latin typeface="Arial" charset="0"/>
                <a:ea typeface="ＭＳ Ｐゴシック" pitchFamily="34" charset="-128"/>
                <a:cs typeface="+mn-cs"/>
              </a:rPr>
              <a:t>u-FIBA </a:t>
            </a:r>
            <a:r>
              <a:rPr kumimoji="0" lang="en-GB" sz="2000" b="1" i="0" u="none" strike="noStrike" kern="1200" cap="none" spc="0" normalizeH="0" baseline="0" noProof="0">
                <a:ln>
                  <a:noFill/>
                </a:ln>
                <a:solidFill>
                  <a:srgbClr val="3333FF"/>
                </a:solidFill>
                <a:effectLst/>
                <a:uLnTx/>
                <a:uFillTx/>
                <a:latin typeface="Arial" charset="0"/>
                <a:ea typeface="ＭＳ Ｐゴシック" pitchFamily="34" charset="-128"/>
                <a:cs typeface="+mn-cs"/>
              </a:rPr>
              <a:t>↓</a:t>
            </a:r>
          </a:p>
        </p:txBody>
      </p:sp>
      <p:cxnSp>
        <p:nvCxnSpPr>
          <p:cNvPr id="109587" name="AutoShape 19"/>
          <p:cNvCxnSpPr>
            <a:cxnSpLocks noChangeShapeType="1"/>
            <a:stCxn id="109583" idx="2"/>
            <a:endCxn id="109574" idx="1"/>
          </p:cNvCxnSpPr>
          <p:nvPr/>
        </p:nvCxnSpPr>
        <p:spPr bwMode="auto">
          <a:xfrm rot="5400000" flipH="1" flipV="1">
            <a:off x="2544396" y="3064487"/>
            <a:ext cx="505123" cy="2365840"/>
          </a:xfrm>
          <a:prstGeom prst="bentConnector4">
            <a:avLst>
              <a:gd name="adj1" fmla="val -45256"/>
              <a:gd name="adj2" fmla="val 64249"/>
            </a:avLst>
          </a:prstGeom>
          <a:noFill/>
          <a:ln w="19050">
            <a:solidFill>
              <a:srgbClr val="00165C"/>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588" name="AutoShape 20"/>
          <p:cNvCxnSpPr>
            <a:cxnSpLocks noChangeShapeType="1"/>
            <a:stCxn id="109582" idx="2"/>
            <a:endCxn id="109583" idx="0"/>
          </p:cNvCxnSpPr>
          <p:nvPr/>
        </p:nvCxnSpPr>
        <p:spPr bwMode="auto">
          <a:xfrm flipH="1">
            <a:off x="1614024" y="3866558"/>
            <a:ext cx="4159" cy="325635"/>
          </a:xfrm>
          <a:prstGeom prst="straightConnector1">
            <a:avLst/>
          </a:prstGeom>
          <a:noFill/>
          <a:ln w="19050">
            <a:solidFill>
              <a:srgbClr val="00165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589" name="AutoShape 21"/>
          <p:cNvCxnSpPr>
            <a:cxnSpLocks noChangeShapeType="1"/>
            <a:stCxn id="109581" idx="2"/>
            <a:endCxn id="109582" idx="0"/>
          </p:cNvCxnSpPr>
          <p:nvPr/>
        </p:nvCxnSpPr>
        <p:spPr bwMode="auto">
          <a:xfrm>
            <a:off x="1606551" y="3284361"/>
            <a:ext cx="11632" cy="274439"/>
          </a:xfrm>
          <a:prstGeom prst="straightConnector1">
            <a:avLst/>
          </a:prstGeom>
          <a:noFill/>
          <a:ln w="19050">
            <a:solidFill>
              <a:srgbClr val="00165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590" name="AutoShape 22"/>
          <p:cNvCxnSpPr>
            <a:cxnSpLocks noChangeShapeType="1"/>
            <a:stCxn id="109580" idx="2"/>
            <a:endCxn id="109581" idx="0"/>
          </p:cNvCxnSpPr>
          <p:nvPr/>
        </p:nvCxnSpPr>
        <p:spPr bwMode="auto">
          <a:xfrm flipH="1">
            <a:off x="1606551" y="2744987"/>
            <a:ext cx="1588" cy="231576"/>
          </a:xfrm>
          <a:prstGeom prst="straightConnector1">
            <a:avLst/>
          </a:prstGeom>
          <a:noFill/>
          <a:ln w="19050">
            <a:solidFill>
              <a:srgbClr val="00165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591" name="AutoShape 23"/>
          <p:cNvCxnSpPr>
            <a:cxnSpLocks noChangeShapeType="1"/>
            <a:stCxn id="109578" idx="2"/>
            <a:endCxn id="109580" idx="0"/>
          </p:cNvCxnSpPr>
          <p:nvPr/>
        </p:nvCxnSpPr>
        <p:spPr bwMode="auto">
          <a:xfrm flipH="1">
            <a:off x="1608139" y="2029442"/>
            <a:ext cx="8076" cy="407789"/>
          </a:xfrm>
          <a:prstGeom prst="straightConnector1">
            <a:avLst/>
          </a:prstGeom>
          <a:noFill/>
          <a:ln w="19050">
            <a:solidFill>
              <a:srgbClr val="00165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592" name="AutoShape 24"/>
          <p:cNvCxnSpPr>
            <a:cxnSpLocks noChangeShapeType="1"/>
            <a:stCxn id="109575" idx="2"/>
            <a:endCxn id="109570" idx="0"/>
          </p:cNvCxnSpPr>
          <p:nvPr/>
        </p:nvCxnSpPr>
        <p:spPr bwMode="auto">
          <a:xfrm>
            <a:off x="6248407" y="1355230"/>
            <a:ext cx="1" cy="366414"/>
          </a:xfrm>
          <a:prstGeom prst="straightConnector1">
            <a:avLst/>
          </a:prstGeom>
          <a:noFill/>
          <a:ln w="19050">
            <a:solidFill>
              <a:srgbClr val="00165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593" name="AutoShape 25"/>
          <p:cNvCxnSpPr>
            <a:cxnSpLocks noChangeShapeType="1"/>
            <a:stCxn id="109570" idx="2"/>
            <a:endCxn id="109571" idx="0"/>
          </p:cNvCxnSpPr>
          <p:nvPr/>
        </p:nvCxnSpPr>
        <p:spPr bwMode="auto">
          <a:xfrm flipH="1">
            <a:off x="6248407" y="2029442"/>
            <a:ext cx="1" cy="312301"/>
          </a:xfrm>
          <a:prstGeom prst="straightConnector1">
            <a:avLst/>
          </a:prstGeom>
          <a:noFill/>
          <a:ln w="19050">
            <a:solidFill>
              <a:srgbClr val="00165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594" name="AutoShape 26"/>
          <p:cNvCxnSpPr>
            <a:cxnSpLocks noChangeShapeType="1"/>
            <a:stCxn id="109571" idx="2"/>
            <a:endCxn id="109572" idx="0"/>
          </p:cNvCxnSpPr>
          <p:nvPr/>
        </p:nvCxnSpPr>
        <p:spPr bwMode="auto">
          <a:xfrm>
            <a:off x="6248400" y="3080387"/>
            <a:ext cx="2" cy="153352"/>
          </a:xfrm>
          <a:prstGeom prst="straightConnector1">
            <a:avLst/>
          </a:prstGeom>
          <a:noFill/>
          <a:ln w="19050">
            <a:solidFill>
              <a:srgbClr val="00165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595" name="AutoShape 27"/>
          <p:cNvCxnSpPr>
            <a:cxnSpLocks noChangeShapeType="1"/>
            <a:stCxn id="109572" idx="2"/>
            <a:endCxn id="109574" idx="0"/>
          </p:cNvCxnSpPr>
          <p:nvPr/>
        </p:nvCxnSpPr>
        <p:spPr bwMode="auto">
          <a:xfrm flipH="1">
            <a:off x="6247608" y="3541536"/>
            <a:ext cx="794" cy="299441"/>
          </a:xfrm>
          <a:prstGeom prst="straightConnector1">
            <a:avLst/>
          </a:prstGeom>
          <a:noFill/>
          <a:ln w="19050">
            <a:solidFill>
              <a:srgbClr val="00165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596" name="AutoShape 28"/>
          <p:cNvCxnSpPr>
            <a:cxnSpLocks noChangeShapeType="1"/>
            <a:stCxn id="109574" idx="3"/>
            <a:endCxn id="109571" idx="3"/>
          </p:cNvCxnSpPr>
          <p:nvPr/>
        </p:nvCxnSpPr>
        <p:spPr bwMode="auto">
          <a:xfrm flipH="1" flipV="1">
            <a:off x="8156575" y="2711066"/>
            <a:ext cx="358776" cy="1283791"/>
          </a:xfrm>
          <a:prstGeom prst="bentConnector3">
            <a:avLst>
              <a:gd name="adj1" fmla="val -63717"/>
            </a:avLst>
          </a:prstGeom>
          <a:noFill/>
          <a:ln w="19050">
            <a:solidFill>
              <a:srgbClr val="00165C"/>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9597" name="Text Box 29"/>
          <p:cNvSpPr txBox="1">
            <a:spLocks noChangeArrowheads="1"/>
          </p:cNvSpPr>
          <p:nvPr/>
        </p:nvSpPr>
        <p:spPr bwMode="auto">
          <a:xfrm>
            <a:off x="5370520" y="4354137"/>
            <a:ext cx="1755775" cy="307777"/>
          </a:xfrm>
          <a:prstGeom prst="rect">
            <a:avLst/>
          </a:prstGeom>
          <a:solidFill>
            <a:srgbClr val="738FCE"/>
          </a:solidFill>
          <a:ln>
            <a:noFill/>
          </a:ln>
          <a:extLst>
            <a:ext uri="{91240B29-F687-4F45-9708-019B960494DF}">
              <a14:hiddenLine xmlns:a14="http://schemas.microsoft.com/office/drawing/2010/main" w="9525">
                <a:solidFill>
                  <a:srgbClr val="FF0000"/>
                </a:solidFill>
                <a:miter lim="800000"/>
                <a:headEnd/>
                <a:tailEnd/>
              </a14:hiddenLine>
            </a:ext>
          </a:extLst>
        </p:spPr>
        <p:txBody>
          <a:bodyPr>
            <a:normAutofit/>
          </a:bodyPr>
          <a:lstStyle>
            <a:lvl1pPr eaLnBrk="0" hangingPunct="0">
              <a:defRPr sz="2400">
                <a:solidFill>
                  <a:schemeClr val="tx1"/>
                </a:solidFill>
                <a:latin typeface="Verdana" pitchFamily="34" charset="0"/>
                <a:ea typeface="ＭＳ Ｐゴシック" pitchFamily="34" charset="-128"/>
              </a:defRPr>
            </a:lvl1pPr>
            <a:lvl2pPr marL="742950" indent="-285750" eaLnBrk="0" hangingPunct="0">
              <a:defRPr sz="2400">
                <a:solidFill>
                  <a:schemeClr val="tx1"/>
                </a:solidFill>
                <a:latin typeface="Verdana" pitchFamily="34" charset="0"/>
                <a:ea typeface="ＭＳ Ｐゴシック" pitchFamily="34" charset="-128"/>
              </a:defRPr>
            </a:lvl2pPr>
            <a:lvl3pPr marL="1143000" indent="-228600" eaLnBrk="0" hangingPunct="0">
              <a:defRPr sz="2400">
                <a:solidFill>
                  <a:schemeClr val="tx1"/>
                </a:solidFill>
                <a:latin typeface="Verdana" pitchFamily="34" charset="0"/>
                <a:ea typeface="ＭＳ Ｐゴシック" pitchFamily="34" charset="-128"/>
              </a:defRPr>
            </a:lvl3pPr>
            <a:lvl4pPr marL="1600200" indent="-228600" eaLnBrk="0" hangingPunct="0">
              <a:defRPr sz="2400">
                <a:solidFill>
                  <a:schemeClr val="tx1"/>
                </a:solidFill>
                <a:latin typeface="Verdana" pitchFamily="34" charset="0"/>
                <a:ea typeface="ＭＳ Ｐゴシック" pitchFamily="34" charset="-128"/>
              </a:defRPr>
            </a:lvl4pPr>
            <a:lvl5pPr marL="2057400" indent="-228600" eaLnBrk="0" hangingPunct="0">
              <a:defRPr sz="24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charset="0"/>
                <a:ea typeface="ＭＳ Ｐゴシック" pitchFamily="34" charset="-128"/>
                <a:cs typeface="+mn-cs"/>
              </a:rPr>
              <a:t>Decrease of GFR</a:t>
            </a:r>
            <a:endParaRPr kumimoji="0" lang="en-GB" sz="1400" b="0" i="0" u="none" strike="noStrike" kern="1200" cap="none" spc="0" normalizeH="0" baseline="0" noProof="0">
              <a:ln>
                <a:noFill/>
              </a:ln>
              <a:solidFill>
                <a:srgbClr val="001965"/>
              </a:solidFill>
              <a:effectLst/>
              <a:uLnTx/>
              <a:uFillTx/>
              <a:latin typeface="Arial" charset="0"/>
              <a:ea typeface="ＭＳ Ｐゴシック" pitchFamily="34" charset="-128"/>
              <a:cs typeface="+mn-cs"/>
            </a:endParaRPr>
          </a:p>
        </p:txBody>
      </p:sp>
      <p:cxnSp>
        <p:nvCxnSpPr>
          <p:cNvPr id="109598" name="AutoShape 30"/>
          <p:cNvCxnSpPr>
            <a:cxnSpLocks noChangeShapeType="1"/>
            <a:stCxn id="109574" idx="2"/>
            <a:endCxn id="109597" idx="0"/>
          </p:cNvCxnSpPr>
          <p:nvPr/>
        </p:nvCxnSpPr>
        <p:spPr bwMode="auto">
          <a:xfrm>
            <a:off x="6247608" y="4148735"/>
            <a:ext cx="794" cy="205383"/>
          </a:xfrm>
          <a:prstGeom prst="straightConnector1">
            <a:avLst/>
          </a:prstGeom>
          <a:noFill/>
          <a:ln w="19050">
            <a:solidFill>
              <a:srgbClr val="00165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599" name="AutoShape 31"/>
          <p:cNvCxnSpPr>
            <a:cxnSpLocks noChangeShapeType="1"/>
            <a:stCxn id="109575" idx="1"/>
            <a:endCxn id="109578" idx="3"/>
          </p:cNvCxnSpPr>
          <p:nvPr/>
        </p:nvCxnSpPr>
        <p:spPr bwMode="auto">
          <a:xfrm rot="10800000" flipV="1">
            <a:off x="2599016" y="1201361"/>
            <a:ext cx="1255434" cy="674191"/>
          </a:xfrm>
          <a:prstGeom prst="bentConnector3">
            <a:avLst>
              <a:gd name="adj1" fmla="val 50000"/>
            </a:avLst>
          </a:prstGeom>
          <a:noFill/>
          <a:ln w="19050">
            <a:solidFill>
              <a:srgbClr val="00165C"/>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itle 1"/>
          <p:cNvSpPr>
            <a:spLocks noGrp="1"/>
          </p:cNvSpPr>
          <p:nvPr>
            <p:ph type="title"/>
          </p:nvPr>
        </p:nvSpPr>
        <p:spPr/>
        <p:txBody>
          <a:bodyPr>
            <a:normAutofit/>
          </a:bodyPr>
          <a:lstStyle/>
          <a:p>
            <a:r>
              <a:rPr lang="da-DK" dirty="0" err="1"/>
              <a:t>Pathosphysiological</a:t>
            </a:r>
            <a:r>
              <a:rPr lang="da-DK" dirty="0"/>
              <a:t> suggestions</a:t>
            </a:r>
          </a:p>
        </p:txBody>
      </p:sp>
    </p:spTree>
    <p:extLst>
      <p:ext uri="{BB962C8B-B14F-4D97-AF65-F5344CB8AC3E}">
        <p14:creationId xmlns:p14="http://schemas.microsoft.com/office/powerpoint/2010/main" val="3888404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5"/>
          <p:cNvSpPr>
            <a:spLocks noChangeArrowheads="1"/>
          </p:cNvSpPr>
          <p:nvPr/>
        </p:nvSpPr>
        <p:spPr bwMode="auto">
          <a:xfrm>
            <a:off x="1116027" y="1276352"/>
            <a:ext cx="6378575" cy="31416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317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631" tIns="71631" rIns="71631" bIns="71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1965"/>
              </a:solidFill>
              <a:effectLst/>
              <a:uLnTx/>
              <a:uFillTx/>
              <a:latin typeface="Verdana" pitchFamily="34" charset="0"/>
              <a:ea typeface="ＭＳ Ｐゴシック" pitchFamily="34" charset="-128"/>
              <a:cs typeface="+mn-cs"/>
            </a:endParaRPr>
          </a:p>
        </p:txBody>
      </p:sp>
      <p:pic>
        <p:nvPicPr>
          <p:cNvPr id="24579" name="Picture 6"/>
          <p:cNvPicPr preferRelativeResize="0">
            <a:picLocks noChangeArrowheads="1"/>
          </p:cNvPicPr>
          <p:nvPr/>
        </p:nvPicPr>
        <p:blipFill>
          <a:blip r:embed="rId3">
            <a:extLst>
              <a:ext uri="{28A0092B-C50C-407E-A947-70E740481C1C}">
                <a14:useLocalDpi xmlns:a14="http://schemas.microsoft.com/office/drawing/2010/main" val="0"/>
              </a:ext>
            </a:extLst>
          </a:blip>
          <a:srcRect l="2953" t="18457" r="38380" b="7382"/>
          <a:stretch>
            <a:fillRect/>
          </a:stretch>
        </p:blipFill>
        <p:spPr bwMode="auto">
          <a:xfrm>
            <a:off x="1303338" y="1436689"/>
            <a:ext cx="2717800" cy="135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7"/>
          <p:cNvPicPr preferRelativeResize="0">
            <a:picLocks noChangeArrowheads="1"/>
          </p:cNvPicPr>
          <p:nvPr/>
        </p:nvPicPr>
        <p:blipFill>
          <a:blip r:embed="rId4">
            <a:extLst>
              <a:ext uri="{28A0092B-C50C-407E-A947-70E740481C1C}">
                <a14:useLocalDpi xmlns:a14="http://schemas.microsoft.com/office/drawing/2010/main" val="0"/>
              </a:ext>
            </a:extLst>
          </a:blip>
          <a:srcRect l="2953" t="18457" r="38380" b="7382"/>
          <a:stretch>
            <a:fillRect/>
          </a:stretch>
        </p:blipFill>
        <p:spPr bwMode="auto">
          <a:xfrm>
            <a:off x="4591050" y="1438335"/>
            <a:ext cx="2717800" cy="134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8"/>
          <p:cNvPicPr preferRelativeResize="0">
            <a:picLocks noChangeArrowheads="1"/>
          </p:cNvPicPr>
          <p:nvPr/>
        </p:nvPicPr>
        <p:blipFill>
          <a:blip r:embed="rId5">
            <a:extLst>
              <a:ext uri="{28A0092B-C50C-407E-A947-70E740481C1C}">
                <a14:useLocalDpi xmlns:a14="http://schemas.microsoft.com/office/drawing/2010/main" val="0"/>
              </a:ext>
            </a:extLst>
          </a:blip>
          <a:srcRect l="2953" t="18457" r="38380" b="7382"/>
          <a:stretch>
            <a:fillRect/>
          </a:stretch>
        </p:blipFill>
        <p:spPr bwMode="auto">
          <a:xfrm>
            <a:off x="1303338" y="2949608"/>
            <a:ext cx="2717800" cy="135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2" name="Picture 9"/>
          <p:cNvPicPr preferRelativeResize="0">
            <a:picLocks noChangeArrowheads="1"/>
          </p:cNvPicPr>
          <p:nvPr/>
        </p:nvPicPr>
        <p:blipFill>
          <a:blip r:embed="rId6">
            <a:extLst>
              <a:ext uri="{28A0092B-C50C-407E-A947-70E740481C1C}">
                <a14:useLocalDpi xmlns:a14="http://schemas.microsoft.com/office/drawing/2010/main" val="0"/>
              </a:ext>
            </a:extLst>
          </a:blip>
          <a:srcRect l="2953" t="18457" r="38380" b="7382"/>
          <a:stretch>
            <a:fillRect/>
          </a:stretch>
        </p:blipFill>
        <p:spPr bwMode="auto">
          <a:xfrm>
            <a:off x="4591050" y="2949608"/>
            <a:ext cx="2717800" cy="135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3" name="Text Box 10"/>
          <p:cNvSpPr txBox="1">
            <a:spLocks noChangeArrowheads="1"/>
          </p:cNvSpPr>
          <p:nvPr/>
        </p:nvSpPr>
        <p:spPr bwMode="auto">
          <a:xfrm>
            <a:off x="2771834" y="1601824"/>
            <a:ext cx="1116675" cy="399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975" tIns="45488" rIns="90975" bIns="45488">
            <a:spAutoFit/>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000" b="0" i="0" u="none" strike="noStrike" kern="1200" cap="none" spc="0" normalizeH="0" baseline="0" noProof="0">
                <a:ln>
                  <a:noFill/>
                </a:ln>
                <a:solidFill>
                  <a:srgbClr val="FFFFFF"/>
                </a:solidFill>
                <a:effectLst/>
                <a:uLnTx/>
                <a:uFillTx/>
                <a:latin typeface="Verdana" pitchFamily="34" charset="0"/>
                <a:ea typeface="ＭＳ Ｐゴシック" pitchFamily="34" charset="-128"/>
                <a:cs typeface="+mn-cs"/>
              </a:rPr>
              <a:t>Control</a:t>
            </a:r>
          </a:p>
        </p:txBody>
      </p:sp>
      <p:sp>
        <p:nvSpPr>
          <p:cNvPr id="24584" name="Text Box 11"/>
          <p:cNvSpPr txBox="1">
            <a:spLocks noChangeArrowheads="1"/>
          </p:cNvSpPr>
          <p:nvPr/>
        </p:nvSpPr>
        <p:spPr bwMode="auto">
          <a:xfrm>
            <a:off x="6005550" y="1603403"/>
            <a:ext cx="1046142" cy="399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975" tIns="45488" rIns="90975" bIns="45488">
            <a:spAutoFit/>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000" b="0" i="0" u="none" strike="noStrike" kern="1200" cap="none" spc="0" normalizeH="0" baseline="0" noProof="0">
                <a:ln>
                  <a:noFill/>
                </a:ln>
                <a:solidFill>
                  <a:srgbClr val="FFFFFF"/>
                </a:solidFill>
                <a:effectLst/>
                <a:uLnTx/>
                <a:uFillTx/>
                <a:latin typeface="Verdana" pitchFamily="34" charset="0"/>
                <a:ea typeface="ＭＳ Ｐゴシック" pitchFamily="34" charset="-128"/>
                <a:cs typeface="+mn-cs"/>
              </a:rPr>
              <a:t>Normo</a:t>
            </a:r>
          </a:p>
        </p:txBody>
      </p:sp>
      <p:sp>
        <p:nvSpPr>
          <p:cNvPr id="24585" name="Text Box 12"/>
          <p:cNvSpPr txBox="1">
            <a:spLocks noChangeArrowheads="1"/>
          </p:cNvSpPr>
          <p:nvPr/>
        </p:nvSpPr>
        <p:spPr bwMode="auto">
          <a:xfrm>
            <a:off x="2892441" y="3121062"/>
            <a:ext cx="868210" cy="399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975" tIns="45488" rIns="90975" bIns="45488">
            <a:spAutoFit/>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000" b="0" i="0" u="none" strike="noStrike" kern="1200" cap="none" spc="0" normalizeH="0" baseline="0" noProof="0">
                <a:ln>
                  <a:noFill/>
                </a:ln>
                <a:solidFill>
                  <a:srgbClr val="FFFFFF"/>
                </a:solidFill>
                <a:effectLst/>
                <a:uLnTx/>
                <a:uFillTx/>
                <a:latin typeface="Verdana" pitchFamily="34" charset="0"/>
                <a:ea typeface="ＭＳ Ｐゴシック" pitchFamily="34" charset="-128"/>
                <a:cs typeface="+mn-cs"/>
              </a:rPr>
              <a:t>Micro</a:t>
            </a:r>
          </a:p>
        </p:txBody>
      </p:sp>
      <p:sp>
        <p:nvSpPr>
          <p:cNvPr id="24586" name="Text Box 13"/>
          <p:cNvSpPr txBox="1">
            <a:spLocks noChangeArrowheads="1"/>
          </p:cNvSpPr>
          <p:nvPr/>
        </p:nvSpPr>
        <p:spPr bwMode="auto">
          <a:xfrm>
            <a:off x="6129372" y="3114708"/>
            <a:ext cx="951566" cy="399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975" tIns="45488" rIns="90975" bIns="45488">
            <a:spAutoFit/>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000" b="0" i="0" u="none" strike="noStrike" kern="1200" cap="none" spc="0" normalizeH="0" baseline="0" noProof="0">
                <a:ln>
                  <a:noFill/>
                </a:ln>
                <a:solidFill>
                  <a:srgbClr val="FFFFFF"/>
                </a:solidFill>
                <a:effectLst/>
                <a:uLnTx/>
                <a:uFillTx/>
                <a:latin typeface="Verdana" pitchFamily="34" charset="0"/>
                <a:ea typeface="ＭＳ Ｐゴシック" pitchFamily="34" charset="-128"/>
                <a:cs typeface="+mn-cs"/>
              </a:rPr>
              <a:t>Macro</a:t>
            </a:r>
          </a:p>
        </p:txBody>
      </p:sp>
      <p:sp>
        <p:nvSpPr>
          <p:cNvPr id="688146" name="Text Box 18"/>
          <p:cNvSpPr txBox="1">
            <a:spLocks noGrp="1" noChangeArrowheads="1"/>
          </p:cNvSpPr>
          <p:nvPr>
            <p:ph type="title"/>
          </p:nvPr>
        </p:nvSpPr>
        <p:spPr>
          <a:xfrm>
            <a:off x="414338" y="339726"/>
            <a:ext cx="7974012" cy="503238"/>
          </a:xfrm>
        </p:spPr>
        <p:txBody>
          <a:bodyPr/>
          <a:lstStyle/>
          <a:p>
            <a:pPr>
              <a:defRPr/>
            </a:pPr>
            <a:r>
              <a:rPr lang="de-DE" sz="2800" dirty="0" err="1">
                <a:solidFill>
                  <a:schemeClr val="tx1"/>
                </a:solidFill>
              </a:rPr>
              <a:t>Proteomic</a:t>
            </a:r>
            <a:r>
              <a:rPr lang="de-DE" sz="2800" dirty="0">
                <a:solidFill>
                  <a:schemeClr val="tx1"/>
                </a:solidFill>
              </a:rPr>
              <a:t> </a:t>
            </a:r>
            <a:r>
              <a:rPr lang="de-DE" sz="2800" dirty="0" err="1">
                <a:solidFill>
                  <a:schemeClr val="tx1"/>
                </a:solidFill>
              </a:rPr>
              <a:t>profile</a:t>
            </a:r>
            <a:r>
              <a:rPr lang="de-DE" sz="2800" dirty="0">
                <a:solidFill>
                  <a:schemeClr val="tx1"/>
                </a:solidFill>
              </a:rPr>
              <a:t>:</a:t>
            </a:r>
            <a:r>
              <a:rPr lang="en-US" sz="2800" dirty="0">
                <a:solidFill>
                  <a:schemeClr val="tx1"/>
                </a:solidFill>
              </a:rPr>
              <a:t> T1DM +/- DN</a:t>
            </a:r>
          </a:p>
        </p:txBody>
      </p:sp>
      <p:sp>
        <p:nvSpPr>
          <p:cNvPr id="24591" name="Footer Placeholder 5"/>
          <p:cNvSpPr>
            <a:spLocks noGrp="1"/>
          </p:cNvSpPr>
          <p:nvPr>
            <p:ph type="ftr" sz="quarter" idx="16"/>
          </p:nvPr>
        </p:nvSpPr>
        <p:spPr bwMode="auto">
          <a:xfrm>
            <a:off x="1249363" y="4750675"/>
            <a:ext cx="4114800" cy="27699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lvl1pPr eaLnBrk="0" hangingPunct="0">
              <a:defRPr sz="2000">
                <a:solidFill>
                  <a:schemeClr val="tx1"/>
                </a:solidFill>
                <a:latin typeface="Verdana" pitchFamily="34" charset="0"/>
                <a:ea typeface="ＭＳ Ｐゴシック" pitchFamily="34" charset="-128"/>
              </a:defRPr>
            </a:lvl1pPr>
            <a:lvl2pPr marL="742157" indent="-285442" eaLnBrk="0" hangingPunct="0">
              <a:defRPr sz="2000">
                <a:solidFill>
                  <a:schemeClr val="tx1"/>
                </a:solidFill>
                <a:latin typeface="Verdana" pitchFamily="34" charset="0"/>
                <a:ea typeface="ＭＳ Ｐゴシック" pitchFamily="34" charset="-128"/>
              </a:defRPr>
            </a:lvl2pPr>
            <a:lvl3pPr marL="1141747" indent="-228336" eaLnBrk="0" hangingPunct="0">
              <a:defRPr sz="2000">
                <a:solidFill>
                  <a:schemeClr val="tx1"/>
                </a:solidFill>
                <a:latin typeface="Verdana" pitchFamily="34" charset="0"/>
                <a:ea typeface="ＭＳ Ｐゴシック" pitchFamily="34" charset="-128"/>
              </a:defRPr>
            </a:lvl3pPr>
            <a:lvl4pPr marL="1598440" indent="-228336" eaLnBrk="0" hangingPunct="0">
              <a:defRPr sz="2000">
                <a:solidFill>
                  <a:schemeClr val="tx1"/>
                </a:solidFill>
                <a:latin typeface="Verdana" pitchFamily="34" charset="0"/>
                <a:ea typeface="ＭＳ Ｐゴシック" pitchFamily="34" charset="-128"/>
              </a:defRPr>
            </a:lvl4pPr>
            <a:lvl5pPr marL="2055155" indent="-228336" eaLnBrk="0" hangingPunct="0">
              <a:defRPr sz="2000">
                <a:solidFill>
                  <a:schemeClr val="tx1"/>
                </a:solidFill>
                <a:latin typeface="Verdana" pitchFamily="34" charset="0"/>
                <a:ea typeface="ＭＳ Ｐゴシック" pitchFamily="34" charset="-128"/>
              </a:defRPr>
            </a:lvl5pPr>
            <a:lvl6pPr marL="2511828" indent="-228336"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68544" indent="-228336"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5238" indent="-228336"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1932" indent="-228336"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900" b="0" i="0" u="none" strike="noStrike" kern="1200" cap="none" spc="0" normalizeH="0" baseline="0" noProof="0">
                <a:ln>
                  <a:noFill/>
                </a:ln>
                <a:solidFill>
                  <a:srgbClr val="001965"/>
                </a:solidFill>
                <a:effectLst/>
                <a:uLnTx/>
                <a:uFillTx/>
                <a:latin typeface="Verdana" pitchFamily="34" charset="0"/>
                <a:ea typeface="ＭＳ Ｐゴシック" pitchFamily="34" charset="-128"/>
                <a:cs typeface="+mn-cs"/>
              </a:rPr>
              <a:t>________________________________________________________K Rossing et al., </a:t>
            </a:r>
            <a:r>
              <a:rPr kumimoji="0" lang="en-GB" sz="900" b="0" i="1" u="none" strike="noStrike" kern="1200" cap="none" spc="0" normalizeH="0" baseline="0" noProof="0">
                <a:ln>
                  <a:noFill/>
                </a:ln>
                <a:solidFill>
                  <a:srgbClr val="001965"/>
                </a:solidFill>
                <a:effectLst/>
                <a:uLnTx/>
                <a:uFillTx/>
                <a:latin typeface="Verdana" pitchFamily="34" charset="0"/>
                <a:ea typeface="ＭＳ Ｐゴシック" pitchFamily="34" charset="-128"/>
                <a:cs typeface="+mn-cs"/>
              </a:rPr>
              <a:t>JASN</a:t>
            </a:r>
            <a:r>
              <a:rPr kumimoji="0" lang="en-GB" sz="900" b="0" i="0" u="none" strike="noStrike" kern="1200" cap="none" spc="0" normalizeH="0" baseline="0" noProof="0">
                <a:ln>
                  <a:noFill/>
                </a:ln>
                <a:solidFill>
                  <a:srgbClr val="001965"/>
                </a:solidFill>
                <a:effectLst/>
                <a:uLnTx/>
                <a:uFillTx/>
                <a:latin typeface="Verdana" pitchFamily="34" charset="0"/>
                <a:ea typeface="ＭＳ Ｐゴシック" pitchFamily="34" charset="-128"/>
                <a:cs typeface="+mn-cs"/>
              </a:rPr>
              <a:t>, 2008</a:t>
            </a:r>
          </a:p>
        </p:txBody>
      </p:sp>
      <p:sp>
        <p:nvSpPr>
          <p:cNvPr id="24592" name="Slide Number Placeholder 4"/>
          <p:cNvSpPr>
            <a:spLocks noGrp="1"/>
          </p:cNvSpPr>
          <p:nvPr>
            <p:ph type="sldNum" sz="quarter" idx="1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eaLnBrk="0" hangingPunct="0">
              <a:defRPr sz="2000">
                <a:solidFill>
                  <a:schemeClr val="tx1"/>
                </a:solidFill>
                <a:latin typeface="Verdana" pitchFamily="34" charset="0"/>
                <a:ea typeface="ＭＳ Ｐゴシック" pitchFamily="34" charset="-128"/>
              </a:defRPr>
            </a:lvl1pPr>
            <a:lvl2pPr marL="742157" indent="-285442" eaLnBrk="0" hangingPunct="0">
              <a:defRPr sz="2000">
                <a:solidFill>
                  <a:schemeClr val="tx1"/>
                </a:solidFill>
                <a:latin typeface="Verdana" pitchFamily="34" charset="0"/>
                <a:ea typeface="ＭＳ Ｐゴシック" pitchFamily="34" charset="-128"/>
              </a:defRPr>
            </a:lvl2pPr>
            <a:lvl3pPr marL="1141747" indent="-228336" eaLnBrk="0" hangingPunct="0">
              <a:defRPr sz="2000">
                <a:solidFill>
                  <a:schemeClr val="tx1"/>
                </a:solidFill>
                <a:latin typeface="Verdana" pitchFamily="34" charset="0"/>
                <a:ea typeface="ＭＳ Ｐゴシック" pitchFamily="34" charset="-128"/>
              </a:defRPr>
            </a:lvl3pPr>
            <a:lvl4pPr marL="1598440" indent="-228336" eaLnBrk="0" hangingPunct="0">
              <a:defRPr sz="2000">
                <a:solidFill>
                  <a:schemeClr val="tx1"/>
                </a:solidFill>
                <a:latin typeface="Verdana" pitchFamily="34" charset="0"/>
                <a:ea typeface="ＭＳ Ｐゴシック" pitchFamily="34" charset="-128"/>
              </a:defRPr>
            </a:lvl4pPr>
            <a:lvl5pPr marL="2055155" indent="-228336" eaLnBrk="0" hangingPunct="0">
              <a:defRPr sz="2000">
                <a:solidFill>
                  <a:schemeClr val="tx1"/>
                </a:solidFill>
                <a:latin typeface="Verdana" pitchFamily="34" charset="0"/>
                <a:ea typeface="ＭＳ Ｐゴシック" pitchFamily="34" charset="-128"/>
              </a:defRPr>
            </a:lvl5pPr>
            <a:lvl6pPr marL="2511828" indent="-228336"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68544" indent="-228336"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5238" indent="-228336"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1932" indent="-228336"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CAE3B7-13C2-4FB7-8432-C1850B0C398A}" type="slidenum">
              <a:rPr kumimoji="0" lang="en-GB" sz="900" b="0" i="0" u="none" strike="noStrike" kern="1200" cap="none" spc="0" normalizeH="0" baseline="0" noProof="0">
                <a:ln>
                  <a:noFill/>
                </a:ln>
                <a:solidFill>
                  <a:srgbClr val="FFFFFF"/>
                </a:solidFill>
                <a:effectLst/>
                <a:uLnTx/>
                <a:uFillTx/>
                <a:latin typeface="Verdana"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sz="900" b="0" i="0" u="none" strike="noStrike" kern="1200" cap="none" spc="0" normalizeH="0" baseline="0" noProof="0">
              <a:ln>
                <a:noFill/>
              </a:ln>
              <a:solidFill>
                <a:srgbClr val="FFFFFF"/>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749568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13"/>
          <p:cNvSpPr>
            <a:spLocks noChangeArrowheads="1"/>
          </p:cNvSpPr>
          <p:nvPr/>
        </p:nvSpPr>
        <p:spPr bwMode="auto">
          <a:xfrm>
            <a:off x="971550" y="1276356"/>
            <a:ext cx="6985000" cy="3509963"/>
          </a:xfrm>
          <a:prstGeom prst="roundRect">
            <a:avLst>
              <a:gd name="adj" fmla="val 16667"/>
            </a:avLst>
          </a:prstGeom>
          <a:solidFill>
            <a:schemeClr val="bg1"/>
          </a:solidFill>
          <a:ln w="1905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sz="2000" b="0" i="0" u="none" strike="noStrike" kern="1200" cap="none" spc="0" normalizeH="0" baseline="0" noProof="0" dirty="0">
              <a:ln>
                <a:noFill/>
              </a:ln>
              <a:solidFill>
                <a:srgbClr val="001965"/>
              </a:solidFill>
              <a:effectLst/>
              <a:uLnTx/>
              <a:uFillTx/>
              <a:latin typeface="Verdana" pitchFamily="34" charset="0"/>
              <a:ea typeface="ＭＳ Ｐゴシック" pitchFamily="34" charset="-128"/>
              <a:cs typeface="+mn-cs"/>
            </a:endParaRPr>
          </a:p>
        </p:txBody>
      </p:sp>
      <p:sp>
        <p:nvSpPr>
          <p:cNvPr id="28675" name="Rectangle 2"/>
          <p:cNvSpPr>
            <a:spLocks noChangeArrowheads="1"/>
          </p:cNvSpPr>
          <p:nvPr/>
        </p:nvSpPr>
        <p:spPr bwMode="auto">
          <a:xfrm>
            <a:off x="611188" y="87313"/>
            <a:ext cx="7772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2800" b="1" i="0" u="none" strike="noStrike" kern="1200" cap="none" spc="0" normalizeH="0" baseline="0" noProof="0" dirty="0" err="1">
                <a:ln>
                  <a:noFill/>
                </a:ln>
                <a:solidFill>
                  <a:srgbClr val="FFFFFF"/>
                </a:solidFill>
                <a:effectLst/>
                <a:uLnTx/>
                <a:uFillTx/>
                <a:latin typeface="Verdana" pitchFamily="34" charset="0"/>
                <a:ea typeface="ＭＳ Ｐゴシック" pitchFamily="34" charset="-128"/>
                <a:cs typeface="+mn-cs"/>
              </a:rPr>
              <a:t>Monitoring</a:t>
            </a:r>
            <a:r>
              <a:rPr kumimoji="0" lang="da-DK" sz="2800" b="1"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rPr>
              <a:t> </a:t>
            </a:r>
            <a:r>
              <a:rPr kumimoji="0" lang="da-DK" sz="2800" b="1" i="0" u="none" strike="noStrike" kern="1200" cap="none" spc="0" normalizeH="0" baseline="0" noProof="0" dirty="0" err="1">
                <a:ln>
                  <a:noFill/>
                </a:ln>
                <a:solidFill>
                  <a:srgbClr val="FFFFFF"/>
                </a:solidFill>
                <a:effectLst/>
                <a:uLnTx/>
                <a:uFillTx/>
                <a:latin typeface="Verdana" pitchFamily="34" charset="0"/>
                <a:ea typeface="ＭＳ Ｐゴシック" pitchFamily="34" charset="-128"/>
                <a:cs typeface="+mn-cs"/>
              </a:rPr>
              <a:t>Treatment</a:t>
            </a:r>
            <a:r>
              <a:rPr kumimoji="0" lang="da-DK" sz="2800" b="1"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rPr>
              <a:t> </a:t>
            </a:r>
            <a:r>
              <a:rPr kumimoji="0" lang="da-DK" sz="2800" b="1" i="0" u="none" strike="noStrike" kern="1200" cap="none" spc="0" normalizeH="0" baseline="0" noProof="0" dirty="0" err="1">
                <a:ln>
                  <a:noFill/>
                </a:ln>
                <a:solidFill>
                  <a:srgbClr val="FFFFFF"/>
                </a:solidFill>
                <a:effectLst/>
                <a:uLnTx/>
                <a:uFillTx/>
                <a:latin typeface="Verdana" pitchFamily="34" charset="0"/>
                <a:ea typeface="ＭＳ Ｐゴシック" pitchFamily="34" charset="-128"/>
                <a:cs typeface="+mn-cs"/>
              </a:rPr>
              <a:t>Efficacy</a:t>
            </a:r>
            <a:r>
              <a:rPr kumimoji="0" lang="da-DK" sz="2800" b="1"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rPr>
              <a:t>: </a:t>
            </a:r>
            <a:r>
              <a:rPr kumimoji="0" lang="da-DK" sz="2800" b="1" i="0" u="none" strike="noStrike" kern="1200" cap="none" spc="0" normalizeH="0" baseline="0" noProof="0" dirty="0" err="1">
                <a:ln>
                  <a:noFill/>
                </a:ln>
                <a:solidFill>
                  <a:srgbClr val="FFFFFF"/>
                </a:solidFill>
                <a:effectLst/>
                <a:uLnTx/>
                <a:uFillTx/>
                <a:latin typeface="Verdana" pitchFamily="34" charset="0"/>
                <a:ea typeface="ＭＳ Ｐゴシック" pitchFamily="34" charset="-128"/>
                <a:cs typeface="+mn-cs"/>
              </a:rPr>
              <a:t>Candesartan</a:t>
            </a:r>
            <a:r>
              <a:rPr kumimoji="0" lang="da-DK" sz="2800" b="1"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rPr>
              <a:t> in T2DM and DN</a:t>
            </a:r>
            <a:endParaRPr kumimoji="0" lang="da-DK" sz="2800" b="1" i="1"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pic>
        <p:nvPicPr>
          <p:cNvPr id="28676" name="Picture 4"/>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438275"/>
            <a:ext cx="3000375"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3303" y="1438283"/>
            <a:ext cx="291147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6530" y="3046413"/>
            <a:ext cx="3044825"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3303" y="3033725"/>
            <a:ext cx="291147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Text Box 8"/>
          <p:cNvSpPr txBox="1">
            <a:spLocks noChangeArrowheads="1"/>
          </p:cNvSpPr>
          <p:nvPr/>
        </p:nvSpPr>
        <p:spPr bwMode="auto">
          <a:xfrm>
            <a:off x="3733669" y="1531940"/>
            <a:ext cx="641481" cy="33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20" tIns="45711" rIns="91420" bIns="45711">
            <a:spAutoFit/>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a-DK" sz="1600" b="0" i="0" u="none" strike="noStrike" kern="1200" cap="none" spc="0" normalizeH="0" baseline="0" noProof="0" dirty="0">
                <a:ln>
                  <a:noFill/>
                </a:ln>
                <a:solidFill>
                  <a:srgbClr val="FFFF00"/>
                </a:solidFill>
                <a:effectLst/>
                <a:uLnTx/>
                <a:uFillTx/>
                <a:latin typeface="Arial" charset="0"/>
                <a:ea typeface="ＭＳ Ｐゴシック" pitchFamily="34" charset="-128"/>
                <a:cs typeface="+mn-cs"/>
              </a:rPr>
              <a:t>0 mg</a:t>
            </a:r>
          </a:p>
        </p:txBody>
      </p:sp>
      <p:sp>
        <p:nvSpPr>
          <p:cNvPr id="28681" name="Text Box 9"/>
          <p:cNvSpPr txBox="1">
            <a:spLocks noChangeArrowheads="1"/>
          </p:cNvSpPr>
          <p:nvPr/>
        </p:nvSpPr>
        <p:spPr bwMode="auto">
          <a:xfrm>
            <a:off x="6824537" y="1535114"/>
            <a:ext cx="641481" cy="33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20" tIns="45711" rIns="91420" bIns="45711">
            <a:spAutoFit/>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a-DK" sz="1600" b="0" i="0" u="none" strike="noStrike" kern="1200" cap="none" spc="0" normalizeH="0" baseline="0" noProof="0" dirty="0">
                <a:ln>
                  <a:noFill/>
                </a:ln>
                <a:solidFill>
                  <a:srgbClr val="FFFF00"/>
                </a:solidFill>
                <a:effectLst/>
                <a:uLnTx/>
                <a:uFillTx/>
                <a:latin typeface="Arial" charset="0"/>
                <a:ea typeface="ＭＳ Ｐゴシック" pitchFamily="34" charset="-128"/>
                <a:cs typeface="+mn-cs"/>
              </a:rPr>
              <a:t>8 mg</a:t>
            </a:r>
          </a:p>
        </p:txBody>
      </p:sp>
      <p:sp>
        <p:nvSpPr>
          <p:cNvPr id="28682" name="Text Box 10"/>
          <p:cNvSpPr txBox="1">
            <a:spLocks noChangeArrowheads="1"/>
          </p:cNvSpPr>
          <p:nvPr/>
        </p:nvSpPr>
        <p:spPr bwMode="auto">
          <a:xfrm>
            <a:off x="3651606" y="3170240"/>
            <a:ext cx="755295" cy="33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20" tIns="45711" rIns="91420" bIns="45711">
            <a:spAutoFit/>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a-DK" sz="1600" b="0" i="0" u="none" strike="noStrike" kern="1200" cap="none" spc="0" normalizeH="0" baseline="0" noProof="0" dirty="0">
                <a:ln>
                  <a:noFill/>
                </a:ln>
                <a:solidFill>
                  <a:srgbClr val="FFFF00"/>
                </a:solidFill>
                <a:effectLst/>
                <a:uLnTx/>
                <a:uFillTx/>
                <a:latin typeface="Arial" charset="0"/>
                <a:ea typeface="ＭＳ Ｐゴシック" pitchFamily="34" charset="-128"/>
                <a:cs typeface="+mn-cs"/>
              </a:rPr>
              <a:t>16 mg</a:t>
            </a:r>
          </a:p>
        </p:txBody>
      </p:sp>
      <p:sp>
        <p:nvSpPr>
          <p:cNvPr id="28683" name="Text Box 11"/>
          <p:cNvSpPr txBox="1">
            <a:spLocks noChangeArrowheads="1"/>
          </p:cNvSpPr>
          <p:nvPr/>
        </p:nvSpPr>
        <p:spPr bwMode="auto">
          <a:xfrm>
            <a:off x="6745649" y="3146426"/>
            <a:ext cx="755295" cy="33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20" tIns="45711" rIns="91420" bIns="45711">
            <a:spAutoFit/>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a-DK" sz="1600" b="0" i="0" u="none" strike="noStrike" kern="1200" cap="none" spc="0" normalizeH="0" baseline="0" noProof="0" dirty="0">
                <a:ln>
                  <a:noFill/>
                </a:ln>
                <a:solidFill>
                  <a:srgbClr val="FFFF00"/>
                </a:solidFill>
                <a:effectLst/>
                <a:uLnTx/>
                <a:uFillTx/>
                <a:latin typeface="Arial" charset="0"/>
                <a:ea typeface="ＭＳ Ｐゴシック" pitchFamily="34" charset="-128"/>
                <a:cs typeface="+mn-cs"/>
              </a:rPr>
              <a:t>32 mg</a:t>
            </a:r>
          </a:p>
        </p:txBody>
      </p:sp>
      <p:sp>
        <p:nvSpPr>
          <p:cNvPr id="28684" name="Footer Placeholder 5"/>
          <p:cNvSpPr>
            <a:spLocks noGrp="1"/>
          </p:cNvSpPr>
          <p:nvPr>
            <p:ph type="ftr" sz="quarter" idx="16"/>
          </p:nvPr>
        </p:nvSpPr>
        <p:spPr bwMode="auto">
          <a:xfrm>
            <a:off x="1403350" y="4731578"/>
            <a:ext cx="3816350" cy="27699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900" b="0" i="0" u="none" strike="noStrike" kern="1200" cap="none" spc="0" normalizeH="0" baseline="0" noProof="0" dirty="0">
                <a:ln>
                  <a:noFill/>
                </a:ln>
                <a:solidFill>
                  <a:srgbClr val="001965"/>
                </a:solidFill>
                <a:effectLst/>
                <a:uLnTx/>
                <a:uFillTx/>
                <a:latin typeface="Verdana" pitchFamily="34" charset="0"/>
                <a:ea typeface="ＭＳ Ｐゴシック" pitchFamily="34" charset="-128"/>
                <a:cs typeface="+mn-cs"/>
              </a:rPr>
              <a:t>____________________________________________________K Rossing et al., </a:t>
            </a:r>
            <a:r>
              <a:rPr kumimoji="0" lang="da-DK" sz="900" b="0" i="0" u="none" strike="noStrike" kern="1200" cap="none" spc="0" normalizeH="0" baseline="0" noProof="0" dirty="0" err="1">
                <a:ln>
                  <a:noFill/>
                </a:ln>
                <a:solidFill>
                  <a:srgbClr val="001965"/>
                </a:solidFill>
                <a:effectLst/>
                <a:uLnTx/>
                <a:uFillTx/>
                <a:latin typeface="Verdana" pitchFamily="34" charset="0"/>
                <a:ea typeface="ＭＳ Ｐゴシック" pitchFamily="34" charset="-128"/>
                <a:cs typeface="+mn-cs"/>
              </a:rPr>
              <a:t>Kidney</a:t>
            </a:r>
            <a:r>
              <a:rPr kumimoji="0" lang="da-DK" sz="900" b="0" i="0" u="none" strike="noStrike" kern="1200" cap="none" spc="0" normalizeH="0" baseline="0" noProof="0" dirty="0">
                <a:ln>
                  <a:noFill/>
                </a:ln>
                <a:solidFill>
                  <a:srgbClr val="001965"/>
                </a:solidFill>
                <a:effectLst/>
                <a:uLnTx/>
                <a:uFillTx/>
                <a:latin typeface="Verdana" pitchFamily="34" charset="0"/>
                <a:ea typeface="ＭＳ Ｐゴシック" pitchFamily="34" charset="-128"/>
                <a:cs typeface="+mn-cs"/>
              </a:rPr>
              <a:t> Int., 2009.</a:t>
            </a:r>
          </a:p>
        </p:txBody>
      </p:sp>
      <p:sp>
        <p:nvSpPr>
          <p:cNvPr id="28685" name="Slide Number Placeholder 4"/>
          <p:cNvSpPr>
            <a:spLocks noGrp="1"/>
          </p:cNvSpPr>
          <p:nvPr>
            <p:ph type="sldNum" sz="quarter" idx="1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F9571E-C0DB-4F02-84CA-50962DF581A0}" type="slidenum">
              <a:rPr kumimoji="0" lang="da-DK" sz="900" b="0" i="0" u="none" strike="noStrike" kern="1200" cap="none" spc="0" normalizeH="0" baseline="0" noProof="0" smtClean="0">
                <a:ln>
                  <a:noFill/>
                </a:ln>
                <a:solidFill>
                  <a:srgbClr val="FFFFFF"/>
                </a:solidFill>
                <a:effectLst/>
                <a:uLnTx/>
                <a:uFillTx/>
                <a:latin typeface="Verdana"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da-DK" sz="900" b="0" i="0" u="none" strike="noStrike" kern="1200" cap="none" spc="0" normalizeH="0" baseline="0" noProof="0" dirty="0">
              <a:ln>
                <a:noFill/>
              </a:ln>
              <a:solidFill>
                <a:srgbClr val="FFFFFF"/>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08992037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dirty="0" err="1">
                <a:solidFill>
                  <a:schemeClr val="tx1"/>
                </a:solidFill>
              </a:rPr>
              <a:t>Prediction</a:t>
            </a:r>
            <a:endParaRPr lang="da-DK" dirty="0">
              <a:solidFill>
                <a:schemeClr val="tx1"/>
              </a:solidFill>
            </a:endParaRPr>
          </a:p>
        </p:txBody>
      </p:sp>
      <p:sp>
        <p:nvSpPr>
          <p:cNvPr id="4" name="Date Placeholder 3"/>
          <p:cNvSpPr>
            <a:spLocks noGrp="1"/>
          </p:cNvSpPr>
          <p:nvPr>
            <p:ph type="dt" sz="half" idx="14"/>
          </p:nvPr>
        </p:nvSpPr>
        <p:spPr/>
        <p:txBody>
          <a:bodyPr>
            <a:norm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a-DK" sz="900" b="0" i="0" u="none" strike="noStrike" kern="1200" cap="none" spc="0" normalizeH="0" baseline="0" noProof="0">
              <a:ln>
                <a:noFill/>
              </a:ln>
              <a:solidFill>
                <a:srgbClr val="FFFFFF"/>
              </a:solidFill>
              <a:effectLst/>
              <a:uLnTx/>
              <a:uFillTx/>
              <a:latin typeface="Verdana" charset="0"/>
              <a:ea typeface="ＭＳ Ｐゴシック" charset="0"/>
              <a:cs typeface="+mn-cs"/>
            </a:endParaRPr>
          </a:p>
        </p:txBody>
      </p:sp>
      <p:sp>
        <p:nvSpPr>
          <p:cNvPr id="5" name="Slide Number Placeholder 4"/>
          <p:cNvSpPr>
            <a:spLocks noGrp="1"/>
          </p:cNvSpPr>
          <p:nvPr>
            <p:ph type="sldNum" sz="quarter" idx="15"/>
          </p:nvPr>
        </p:nvSpPr>
        <p:spPr/>
        <p:txBody>
          <a:bodyPr>
            <a:norm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A830BA2-F05C-4282-ACD7-3E1C614E6FAD}" type="slidenum">
              <a:rPr kumimoji="0" lang="da-DK" sz="900" b="0" i="0" u="none" strike="noStrike" kern="1200" cap="none" spc="0" normalizeH="0" baseline="0" noProof="0" smtClean="0">
                <a:ln>
                  <a:noFill/>
                </a:ln>
                <a:solidFill>
                  <a:srgbClr val="FFFFFF"/>
                </a:solidFill>
                <a:effectLst/>
                <a:uLnTx/>
                <a:uFillTx/>
                <a:latin typeface="Verdana"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da-DK" sz="900" b="0" i="0" u="none" strike="noStrike" kern="1200" cap="none" spc="0" normalizeH="0" baseline="0" noProof="0" dirty="0">
              <a:ln>
                <a:noFill/>
              </a:ln>
              <a:solidFill>
                <a:srgbClr val="FFFFFF"/>
              </a:solidFill>
              <a:effectLst/>
              <a:uLnTx/>
              <a:uFillTx/>
              <a:latin typeface="Verdana" charset="0"/>
              <a:ea typeface="ＭＳ Ｐゴシック" charset="0"/>
              <a:cs typeface="+mn-cs"/>
            </a:endParaRPr>
          </a:p>
        </p:txBody>
      </p:sp>
      <p:sp>
        <p:nvSpPr>
          <p:cNvPr id="6" name="Footer Placeholder 5"/>
          <p:cNvSpPr>
            <a:spLocks noGrp="1"/>
          </p:cNvSpPr>
          <p:nvPr>
            <p:ph type="ftr" sz="quarter" idx="16"/>
          </p:nvPr>
        </p:nvSpPr>
        <p:spPr>
          <a:xfrm>
            <a:off x="395536" y="4862293"/>
            <a:ext cx="5688012" cy="103874"/>
          </a:xfrm>
        </p:spPr>
        <p:txBody>
          <a:bodyPr>
            <a:normAutofit fontScale="925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900" b="0" i="0" u="none" strike="noStrike" kern="1200" cap="none" spc="0" normalizeH="0" baseline="0" noProof="0" dirty="0">
                <a:ln>
                  <a:noFill/>
                </a:ln>
                <a:solidFill>
                  <a:srgbClr val="001965"/>
                </a:solidFill>
                <a:effectLst/>
                <a:uLnTx/>
                <a:uFillTx/>
                <a:latin typeface="Verdana" charset="0"/>
                <a:ea typeface="ＭＳ Ｐゴシック" charset="0"/>
                <a:cs typeface="+mn-cs"/>
              </a:rPr>
              <a:t>_____________________________________________________________________________</a:t>
            </a:r>
          </a:p>
        </p:txBody>
      </p:sp>
      <p:sp>
        <p:nvSpPr>
          <p:cNvPr id="7" name="Text Box 2"/>
          <p:cNvSpPr txBox="1">
            <a:spLocks noChangeArrowheads="1"/>
          </p:cNvSpPr>
          <p:nvPr/>
        </p:nvSpPr>
        <p:spPr bwMode="auto">
          <a:xfrm>
            <a:off x="168713" y="950000"/>
            <a:ext cx="890500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1" i="0" u="none" strike="noStrike" kern="1200" cap="none" spc="0" normalizeH="0" baseline="0" noProof="0" dirty="0">
                <a:ln>
                  <a:noFill/>
                </a:ln>
                <a:solidFill>
                  <a:srgbClr val="001965"/>
                </a:solidFill>
                <a:effectLst/>
                <a:uLnTx/>
                <a:uFillTx/>
                <a:latin typeface="Arial" pitchFamily="34" charset="0"/>
                <a:ea typeface="ＭＳ Ｐゴシック" charset="0"/>
                <a:cs typeface="+mn-cs"/>
              </a:rPr>
              <a:t>Longitudinal analysis of non-</a:t>
            </a:r>
            <a:r>
              <a:rPr kumimoji="0" lang="en-GB" sz="2200" b="1" i="0" u="none" strike="noStrike" kern="1200" cap="none" spc="0" normalizeH="0" baseline="0" noProof="0" dirty="0" err="1">
                <a:ln>
                  <a:noFill/>
                </a:ln>
                <a:solidFill>
                  <a:srgbClr val="001965"/>
                </a:solidFill>
                <a:effectLst/>
                <a:uLnTx/>
                <a:uFillTx/>
                <a:latin typeface="Arial" pitchFamily="34" charset="0"/>
                <a:ea typeface="ＭＳ Ｐゴシック" charset="0"/>
                <a:cs typeface="+mn-cs"/>
              </a:rPr>
              <a:t>progressors</a:t>
            </a:r>
            <a:r>
              <a:rPr kumimoji="0" lang="en-GB" sz="2200" b="1" i="0" u="none" strike="noStrike" kern="1200" cap="none" spc="0" normalizeH="0" baseline="0" noProof="0" dirty="0">
                <a:ln>
                  <a:noFill/>
                </a:ln>
                <a:solidFill>
                  <a:srgbClr val="001965"/>
                </a:solidFill>
                <a:effectLst/>
                <a:uLnTx/>
                <a:uFillTx/>
                <a:latin typeface="Arial" pitchFamily="34" charset="0"/>
                <a:ea typeface="ＭＳ Ｐゴシック" charset="0"/>
                <a:cs typeface="+mn-cs"/>
              </a:rPr>
              <a:t> and </a:t>
            </a:r>
            <a:r>
              <a:rPr kumimoji="0" lang="en-GB" sz="2200" b="1" i="0" u="none" strike="noStrike" kern="1200" cap="none" spc="0" normalizeH="0" baseline="0" noProof="0" dirty="0" err="1">
                <a:ln>
                  <a:noFill/>
                </a:ln>
                <a:solidFill>
                  <a:srgbClr val="001965"/>
                </a:solidFill>
                <a:effectLst/>
                <a:uLnTx/>
                <a:uFillTx/>
                <a:latin typeface="Arial" pitchFamily="34" charset="0"/>
                <a:ea typeface="ＭＳ Ｐゴシック" charset="0"/>
                <a:cs typeface="+mn-cs"/>
              </a:rPr>
              <a:t>progressors</a:t>
            </a:r>
            <a:r>
              <a:rPr kumimoji="0" lang="en-GB" sz="2200" b="1" i="0" u="none" strike="noStrike" kern="1200" cap="none" spc="0" normalizeH="0" baseline="0" noProof="0" dirty="0">
                <a:ln>
                  <a:noFill/>
                </a:ln>
                <a:solidFill>
                  <a:srgbClr val="001965"/>
                </a:solidFill>
                <a:effectLst/>
                <a:uLnTx/>
                <a:uFillTx/>
                <a:latin typeface="Arial" pitchFamily="34" charset="0"/>
                <a:ea typeface="ＭＳ Ｐゴシック" charset="0"/>
                <a:cs typeface="+mn-cs"/>
              </a:rPr>
              <a:t> to DN</a:t>
            </a:r>
          </a:p>
        </p:txBody>
      </p:sp>
      <p:pic>
        <p:nvPicPr>
          <p:cNvPr id="8" name="Picture 3"/>
          <p:cNvPicPr>
            <a:picLocks noChangeArrowheads="1"/>
          </p:cNvPicPr>
          <p:nvPr/>
        </p:nvPicPr>
        <p:blipFill rotWithShape="1">
          <a:blip r:embed="rId3">
            <a:extLst>
              <a:ext uri="{28A0092B-C50C-407E-A947-70E740481C1C}">
                <a14:useLocalDpi xmlns:a14="http://schemas.microsoft.com/office/drawing/2010/main" val="0"/>
              </a:ext>
            </a:extLst>
          </a:blip>
          <a:srcRect l="-10961" r="-10961"/>
          <a:stretch/>
        </p:blipFill>
        <p:spPr bwMode="auto">
          <a:xfrm>
            <a:off x="525463" y="3291851"/>
            <a:ext cx="3830637" cy="163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4"/>
          <p:cNvSpPr>
            <a:spLocks noChangeArrowheads="1"/>
          </p:cNvSpPr>
          <p:nvPr/>
        </p:nvSpPr>
        <p:spPr bwMode="auto">
          <a:xfrm>
            <a:off x="539750" y="2984635"/>
            <a:ext cx="66960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1965"/>
                </a:solidFill>
                <a:effectLst/>
                <a:uLnTx/>
                <a:uFillTx/>
                <a:latin typeface="Arial" pitchFamily="34" charset="0"/>
                <a:ea typeface="ＭＳ Ｐゴシック" charset="0"/>
                <a:cs typeface="+mn-cs"/>
              </a:rPr>
              <a:t>Proteome analysis and AER from diabetic </a:t>
            </a:r>
            <a:r>
              <a:rPr kumimoji="0" lang="en-GB" sz="1400" b="1" i="0" u="none" strike="noStrike" kern="1200" cap="none" spc="0" normalizeH="0" baseline="0" noProof="0" dirty="0" err="1">
                <a:ln>
                  <a:noFill/>
                </a:ln>
                <a:solidFill>
                  <a:srgbClr val="001965"/>
                </a:solidFill>
                <a:effectLst/>
                <a:uLnTx/>
                <a:uFillTx/>
                <a:latin typeface="Arial" pitchFamily="34" charset="0"/>
                <a:ea typeface="ＭＳ Ｐゴシック" charset="0"/>
                <a:cs typeface="+mn-cs"/>
              </a:rPr>
              <a:t>normoalbuminuric</a:t>
            </a:r>
            <a:r>
              <a:rPr kumimoji="0" lang="en-GB" sz="1400" b="1" i="0" u="none" strike="noStrike" kern="1200" cap="none" spc="0" normalizeH="0" baseline="0" noProof="0" dirty="0">
                <a:ln>
                  <a:noFill/>
                </a:ln>
                <a:solidFill>
                  <a:srgbClr val="001965"/>
                </a:solidFill>
                <a:effectLst/>
                <a:uLnTx/>
                <a:uFillTx/>
                <a:latin typeface="Arial" pitchFamily="34" charset="0"/>
                <a:ea typeface="ＭＳ Ｐゴシック" charset="0"/>
                <a:cs typeface="+mn-cs"/>
              </a:rPr>
              <a:t> patients (151 samples), assessed for progression to DN over 5 years</a:t>
            </a:r>
          </a:p>
        </p:txBody>
      </p:sp>
      <p:pic>
        <p:nvPicPr>
          <p:cNvPr id="10" name="Picture 6"/>
          <p:cNvPicPr>
            <a:picLocks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23853" y="1203609"/>
            <a:ext cx="4111625" cy="186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9"/>
          <p:cNvPicPr>
            <a:picLocks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621220" y="1206546"/>
            <a:ext cx="4111625" cy="186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 name="Group 11"/>
          <p:cNvGraphicFramePr>
            <a:graphicFrameLocks noGrp="1"/>
          </p:cNvGraphicFramePr>
          <p:nvPr/>
        </p:nvGraphicFramePr>
        <p:xfrm>
          <a:off x="4612494" y="3847159"/>
          <a:ext cx="2952750" cy="525780"/>
        </p:xfrm>
        <a:graphic>
          <a:graphicData uri="http://schemas.openxmlformats.org/drawingml/2006/table">
            <a:tbl>
              <a:tblPr/>
              <a:tblGrid>
                <a:gridCol w="1223962">
                  <a:extLst>
                    <a:ext uri="{9D8B030D-6E8A-4147-A177-3AD203B41FA5}">
                      <a16:colId xmlns:a16="http://schemas.microsoft.com/office/drawing/2014/main" val="20000"/>
                    </a:ext>
                  </a:extLst>
                </a:gridCol>
                <a:gridCol w="720725">
                  <a:extLst>
                    <a:ext uri="{9D8B030D-6E8A-4147-A177-3AD203B41FA5}">
                      <a16:colId xmlns:a16="http://schemas.microsoft.com/office/drawing/2014/main" val="20001"/>
                    </a:ext>
                  </a:extLst>
                </a:gridCol>
                <a:gridCol w="1008063">
                  <a:extLst>
                    <a:ext uri="{9D8B030D-6E8A-4147-A177-3AD203B41FA5}">
                      <a16:colId xmlns:a16="http://schemas.microsoft.com/office/drawing/2014/main" val="20002"/>
                    </a:ext>
                  </a:extLst>
                </a:gridCol>
              </a:tblGrid>
              <a:tr h="175260">
                <a:tc>
                  <a:txBody>
                    <a:bodyPr/>
                    <a:lstStyle/>
                    <a:p>
                      <a:pPr marL="0" marR="0" lvl="0" indent="0" algn="l" defTabSz="914400" rtl="0" eaLnBrk="1" fontAlgn="t" latinLnBrk="0" hangingPunct="1">
                        <a:lnSpc>
                          <a:spcPct val="100000"/>
                        </a:lnSpc>
                        <a:spcBef>
                          <a:spcPct val="0"/>
                        </a:spcBef>
                        <a:spcAft>
                          <a:spcPct val="0"/>
                        </a:spcAft>
                        <a:buClrTx/>
                        <a:buSzPct val="120000"/>
                        <a:buFontTx/>
                        <a:buNone/>
                        <a:tabLst/>
                      </a:pPr>
                      <a:r>
                        <a:rPr kumimoji="0" lang="en-GB" sz="700" b="0" i="0" u="none" strike="noStrike" cap="none" normalizeH="0" baseline="0" dirty="0">
                          <a:ln>
                            <a:noFill/>
                          </a:ln>
                          <a:solidFill>
                            <a:srgbClr val="001965"/>
                          </a:solidFill>
                          <a:effectLst/>
                          <a:latin typeface="Arial" pitchFamily="34" charset="0"/>
                          <a:cs typeface="Arial" pitchFamily="34" charset="0"/>
                        </a:rPr>
                        <a:t> </a:t>
                      </a:r>
                      <a:endParaRPr kumimoji="0" lang="en-GB" sz="700" b="0" i="0" u="none" strike="noStrike" cap="none" normalizeH="0" baseline="0" dirty="0">
                        <a:ln>
                          <a:noFill/>
                        </a:ln>
                        <a:solidFill>
                          <a:srgbClr val="001965"/>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t" latinLnBrk="0" hangingPunct="1">
                        <a:lnSpc>
                          <a:spcPct val="100000"/>
                        </a:lnSpc>
                        <a:spcBef>
                          <a:spcPct val="0"/>
                        </a:spcBef>
                        <a:spcAft>
                          <a:spcPct val="0"/>
                        </a:spcAft>
                        <a:buClrTx/>
                        <a:buSzPct val="120000"/>
                        <a:buFontTx/>
                        <a:buNone/>
                        <a:tabLst/>
                      </a:pPr>
                      <a:r>
                        <a:rPr kumimoji="0" lang="en-GB" sz="700" b="1" i="0" u="none" strike="noStrike" cap="none" normalizeH="0" baseline="0" dirty="0">
                          <a:ln>
                            <a:noFill/>
                          </a:ln>
                          <a:solidFill>
                            <a:srgbClr val="001965"/>
                          </a:solidFill>
                          <a:effectLst/>
                          <a:latin typeface="Arial" pitchFamily="34" charset="0"/>
                          <a:cs typeface="Arial" pitchFamily="34" charset="0"/>
                        </a:rPr>
                        <a:t>AUC</a:t>
                      </a:r>
                      <a:endParaRPr kumimoji="0" lang="en-GB" sz="700" b="1" i="0" u="none" strike="noStrike" cap="none" normalizeH="0" baseline="0" dirty="0">
                        <a:ln>
                          <a:noFill/>
                        </a:ln>
                        <a:solidFill>
                          <a:srgbClr val="001965"/>
                        </a:solidFill>
                        <a:effectLst/>
                        <a:latin typeface="Arial" pitchFamily="34" charset="0"/>
                      </a:endParaRPr>
                    </a:p>
                  </a:txBody>
                  <a:tcPr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t" latinLnBrk="0" hangingPunct="1">
                        <a:lnSpc>
                          <a:spcPct val="100000"/>
                        </a:lnSpc>
                        <a:spcBef>
                          <a:spcPct val="0"/>
                        </a:spcBef>
                        <a:spcAft>
                          <a:spcPct val="0"/>
                        </a:spcAft>
                        <a:buClrTx/>
                        <a:buSzPct val="120000"/>
                        <a:buFontTx/>
                        <a:buNone/>
                        <a:tabLst/>
                      </a:pPr>
                      <a:r>
                        <a:rPr kumimoji="0" lang="en-GB" sz="700" b="1" i="0" u="none" strike="noStrike" cap="none" normalizeH="0" baseline="0">
                          <a:ln>
                            <a:noFill/>
                          </a:ln>
                          <a:solidFill>
                            <a:srgbClr val="001965"/>
                          </a:solidFill>
                          <a:effectLst/>
                          <a:latin typeface="Arial" pitchFamily="34" charset="0"/>
                          <a:cs typeface="Arial" pitchFamily="34" charset="0"/>
                        </a:rPr>
                        <a:t>95% CI</a:t>
                      </a:r>
                      <a:endParaRPr kumimoji="0" lang="en-GB" sz="700" b="1" i="0" u="none" strike="noStrike" cap="none" normalizeH="0" baseline="0">
                        <a:ln>
                          <a:noFill/>
                        </a:ln>
                        <a:solidFill>
                          <a:srgbClr val="001965"/>
                        </a:solidFill>
                        <a:effectLst/>
                        <a:latin typeface="Arial" pitchFamily="34" charset="0"/>
                      </a:endParaRPr>
                    </a:p>
                  </a:txBody>
                  <a:tcPr marT="34290" marB="34290" horzOverflow="overflow">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75260">
                <a:tc>
                  <a:txBody>
                    <a:bodyPr/>
                    <a:lstStyle/>
                    <a:p>
                      <a:pPr marL="0" marR="0" lvl="0" indent="0" algn="l" defTabSz="914400" rtl="0" eaLnBrk="1" fontAlgn="t" latinLnBrk="0" hangingPunct="1">
                        <a:lnSpc>
                          <a:spcPct val="100000"/>
                        </a:lnSpc>
                        <a:spcBef>
                          <a:spcPct val="0"/>
                        </a:spcBef>
                        <a:spcAft>
                          <a:spcPct val="0"/>
                        </a:spcAft>
                        <a:buClrTx/>
                        <a:buSzPct val="120000"/>
                        <a:buFontTx/>
                        <a:buNone/>
                        <a:tabLst/>
                      </a:pPr>
                      <a:r>
                        <a:rPr kumimoji="0" lang="en-GB" sz="700" b="1" i="0" u="none" strike="noStrike" cap="none" normalizeH="0" baseline="0">
                          <a:ln>
                            <a:noFill/>
                          </a:ln>
                          <a:solidFill>
                            <a:srgbClr val="001965"/>
                          </a:solidFill>
                          <a:effectLst/>
                          <a:latin typeface="Arial" pitchFamily="34" charset="0"/>
                          <a:cs typeface="Arial" pitchFamily="34" charset="0"/>
                        </a:rPr>
                        <a:t>AER [µg/min]</a:t>
                      </a:r>
                      <a:endParaRPr kumimoji="0" lang="en-GB" sz="700" b="1" i="0" u="none" strike="noStrike" cap="none" normalizeH="0" baseline="0">
                        <a:ln>
                          <a:noFill/>
                        </a:ln>
                        <a:solidFill>
                          <a:srgbClr val="001965"/>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t" latinLnBrk="0" hangingPunct="1">
                        <a:lnSpc>
                          <a:spcPct val="100000"/>
                        </a:lnSpc>
                        <a:spcBef>
                          <a:spcPct val="0"/>
                        </a:spcBef>
                        <a:spcAft>
                          <a:spcPct val="0"/>
                        </a:spcAft>
                        <a:buClrTx/>
                        <a:buSzPct val="120000"/>
                        <a:buFontTx/>
                        <a:buNone/>
                        <a:tabLst/>
                      </a:pPr>
                      <a:r>
                        <a:rPr kumimoji="0" lang="en-GB" sz="700" b="0" i="0" u="none" strike="noStrike" cap="none" normalizeH="0" baseline="0">
                          <a:ln>
                            <a:noFill/>
                          </a:ln>
                          <a:solidFill>
                            <a:srgbClr val="001965"/>
                          </a:solidFill>
                          <a:effectLst/>
                          <a:latin typeface="Arial" pitchFamily="34" charset="0"/>
                          <a:cs typeface="Arial" pitchFamily="34" charset="0"/>
                        </a:rPr>
                        <a:t>0.648</a:t>
                      </a:r>
                      <a:endParaRPr kumimoji="0" lang="en-GB" sz="700" b="0" i="0" u="none" strike="noStrike" cap="none" normalizeH="0" baseline="0">
                        <a:ln>
                          <a:noFill/>
                        </a:ln>
                        <a:solidFill>
                          <a:srgbClr val="001965"/>
                        </a:solidFill>
                        <a:effectLst/>
                        <a:latin typeface="Arial" pitchFamily="34" charset="0"/>
                      </a:endParaRPr>
                    </a:p>
                  </a:txBody>
                  <a:tcPr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t" latinLnBrk="0" hangingPunct="1">
                        <a:lnSpc>
                          <a:spcPct val="100000"/>
                        </a:lnSpc>
                        <a:spcBef>
                          <a:spcPct val="0"/>
                        </a:spcBef>
                        <a:spcAft>
                          <a:spcPct val="0"/>
                        </a:spcAft>
                        <a:buClrTx/>
                        <a:buSzPct val="120000"/>
                        <a:buFontTx/>
                        <a:buNone/>
                        <a:tabLst/>
                      </a:pPr>
                      <a:r>
                        <a:rPr kumimoji="0" lang="en-GB" sz="700" b="0" i="0" u="none" strike="noStrike" cap="none" normalizeH="0" baseline="0">
                          <a:ln>
                            <a:noFill/>
                          </a:ln>
                          <a:solidFill>
                            <a:srgbClr val="001965"/>
                          </a:solidFill>
                          <a:effectLst/>
                          <a:latin typeface="Arial" pitchFamily="34" charset="0"/>
                          <a:cs typeface="Arial" pitchFamily="34" charset="0"/>
                        </a:rPr>
                        <a:t>0.566 to 0.724</a:t>
                      </a:r>
                      <a:endParaRPr kumimoji="0" lang="en-GB" sz="700" b="0" i="0" u="none" strike="noStrike" cap="none" normalizeH="0" baseline="0">
                        <a:ln>
                          <a:noFill/>
                        </a:ln>
                        <a:solidFill>
                          <a:srgbClr val="001965"/>
                        </a:solidFill>
                        <a:effectLst/>
                        <a:latin typeface="Arial" pitchFamily="34" charset="0"/>
                      </a:endParaRPr>
                    </a:p>
                  </a:txBody>
                  <a:tcPr marT="34290" marB="34290" horzOverflow="overflow">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75260">
                <a:tc>
                  <a:txBody>
                    <a:bodyPr/>
                    <a:lstStyle/>
                    <a:p>
                      <a:pPr marL="0" marR="0" lvl="0" indent="0" algn="l" defTabSz="914400" rtl="0" eaLnBrk="1" fontAlgn="t" latinLnBrk="0" hangingPunct="1">
                        <a:lnSpc>
                          <a:spcPct val="100000"/>
                        </a:lnSpc>
                        <a:spcBef>
                          <a:spcPct val="0"/>
                        </a:spcBef>
                        <a:spcAft>
                          <a:spcPct val="0"/>
                        </a:spcAft>
                        <a:buClrTx/>
                        <a:buSzPct val="120000"/>
                        <a:buFontTx/>
                        <a:buNone/>
                        <a:tabLst/>
                      </a:pPr>
                      <a:r>
                        <a:rPr kumimoji="0" lang="en-GB" sz="700" b="1" i="0" u="none" strike="noStrike" cap="none" normalizeH="0" baseline="0">
                          <a:ln>
                            <a:noFill/>
                          </a:ln>
                          <a:solidFill>
                            <a:srgbClr val="001965"/>
                          </a:solidFill>
                          <a:effectLst/>
                          <a:latin typeface="Arial" pitchFamily="34" charset="0"/>
                          <a:cs typeface="Arial" pitchFamily="34" charset="0"/>
                        </a:rPr>
                        <a:t>CKD model</a:t>
                      </a:r>
                      <a:endParaRPr kumimoji="0" lang="en-GB" sz="700" b="1" i="0" u="none" strike="noStrike" cap="none" normalizeH="0" baseline="0">
                        <a:ln>
                          <a:noFill/>
                        </a:ln>
                        <a:solidFill>
                          <a:srgbClr val="001965"/>
                        </a:solidFill>
                        <a:effectLst/>
                        <a:latin typeface="Arial" pitchFamily="34"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t" latinLnBrk="0" hangingPunct="1">
                        <a:lnSpc>
                          <a:spcPct val="100000"/>
                        </a:lnSpc>
                        <a:spcBef>
                          <a:spcPct val="0"/>
                        </a:spcBef>
                        <a:spcAft>
                          <a:spcPct val="0"/>
                        </a:spcAft>
                        <a:buClrTx/>
                        <a:buSzPct val="120000"/>
                        <a:buFontTx/>
                        <a:buNone/>
                        <a:tabLst/>
                      </a:pPr>
                      <a:r>
                        <a:rPr kumimoji="0" lang="en-GB" sz="700" b="0" i="0" u="none" strike="noStrike" cap="none" normalizeH="0" baseline="0">
                          <a:ln>
                            <a:noFill/>
                          </a:ln>
                          <a:solidFill>
                            <a:srgbClr val="001965"/>
                          </a:solidFill>
                          <a:effectLst/>
                          <a:latin typeface="Arial" pitchFamily="34" charset="0"/>
                          <a:cs typeface="Arial" pitchFamily="34" charset="0"/>
                        </a:rPr>
                        <a:t>0.887</a:t>
                      </a:r>
                      <a:endParaRPr kumimoji="0" lang="en-GB" sz="700" b="0" i="0" u="none" strike="noStrike" cap="none" normalizeH="0" baseline="0">
                        <a:ln>
                          <a:noFill/>
                        </a:ln>
                        <a:solidFill>
                          <a:srgbClr val="001965"/>
                        </a:solidFill>
                        <a:effectLst/>
                        <a:latin typeface="Arial" pitchFamily="34" charset="0"/>
                      </a:endParaRPr>
                    </a:p>
                  </a:txBody>
                  <a:tcPr marT="34290" marB="34290"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r" defTabSz="914400" rtl="0" eaLnBrk="1" fontAlgn="t" latinLnBrk="0" hangingPunct="1">
                        <a:lnSpc>
                          <a:spcPct val="100000"/>
                        </a:lnSpc>
                        <a:spcBef>
                          <a:spcPct val="0"/>
                        </a:spcBef>
                        <a:spcAft>
                          <a:spcPct val="0"/>
                        </a:spcAft>
                        <a:buClrTx/>
                        <a:buSzPct val="120000"/>
                        <a:buFontTx/>
                        <a:buNone/>
                        <a:tabLst/>
                      </a:pPr>
                      <a:r>
                        <a:rPr kumimoji="0" lang="en-GB" sz="700" b="0" i="0" u="none" strike="noStrike" cap="none" normalizeH="0" baseline="0" dirty="0">
                          <a:ln>
                            <a:noFill/>
                          </a:ln>
                          <a:solidFill>
                            <a:srgbClr val="001965"/>
                          </a:solidFill>
                          <a:effectLst/>
                          <a:latin typeface="Arial" pitchFamily="34" charset="0"/>
                          <a:cs typeface="Arial" pitchFamily="34" charset="0"/>
                        </a:rPr>
                        <a:t>0.826 to 0.933</a:t>
                      </a:r>
                      <a:endParaRPr kumimoji="0" lang="en-GB" sz="700" b="0" i="0" u="none" strike="noStrike" cap="none" normalizeH="0" baseline="0" dirty="0">
                        <a:ln>
                          <a:noFill/>
                        </a:ln>
                        <a:solidFill>
                          <a:srgbClr val="001965"/>
                        </a:solidFill>
                        <a:effectLst/>
                        <a:latin typeface="Arial" pitchFamily="34" charset="0"/>
                      </a:endParaRPr>
                    </a:p>
                  </a:txBody>
                  <a:tcPr marT="34290" marB="34290" horzOverflow="overflow">
                    <a:lnL w="12700" cap="flat" cmpd="sng" algn="ctr">
                      <a:solidFill>
                        <a:schemeClr val="bg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sp>
        <p:nvSpPr>
          <p:cNvPr id="13" name="TextBox 1"/>
          <p:cNvSpPr txBox="1">
            <a:spLocks noChangeArrowheads="1"/>
          </p:cNvSpPr>
          <p:nvPr/>
        </p:nvSpPr>
        <p:spPr bwMode="auto">
          <a:xfrm>
            <a:off x="398526" y="4928290"/>
            <a:ext cx="26613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rmAutofit/>
          </a:bodyPr>
          <a:lstStyle>
            <a:lvl1pPr eaLnBrk="0" hangingPunct="0">
              <a:defRPr sz="2400">
                <a:solidFill>
                  <a:schemeClr val="tx1"/>
                </a:solidFill>
                <a:latin typeface="Verdana" pitchFamily="34" charset="0"/>
                <a:ea typeface="ＭＳ Ｐゴシック" pitchFamily="34" charset="-128"/>
              </a:defRPr>
            </a:lvl1pPr>
            <a:lvl2pPr marL="742950" indent="-285750" eaLnBrk="0" hangingPunct="0">
              <a:defRPr sz="2400">
                <a:solidFill>
                  <a:schemeClr val="tx1"/>
                </a:solidFill>
                <a:latin typeface="Verdana" pitchFamily="34" charset="0"/>
                <a:ea typeface="ＭＳ Ｐゴシック" pitchFamily="34" charset="-128"/>
              </a:defRPr>
            </a:lvl2pPr>
            <a:lvl3pPr marL="1143000" indent="-228600" eaLnBrk="0" hangingPunct="0">
              <a:defRPr sz="2400">
                <a:solidFill>
                  <a:schemeClr val="tx1"/>
                </a:solidFill>
                <a:latin typeface="Verdana" pitchFamily="34" charset="0"/>
                <a:ea typeface="ＭＳ Ｐゴシック" pitchFamily="34" charset="-128"/>
              </a:defRPr>
            </a:lvl3pPr>
            <a:lvl4pPr marL="1600200" indent="-228600" eaLnBrk="0" hangingPunct="0">
              <a:defRPr sz="2400">
                <a:solidFill>
                  <a:schemeClr val="tx1"/>
                </a:solidFill>
                <a:latin typeface="Verdana" pitchFamily="34" charset="0"/>
                <a:ea typeface="ＭＳ Ｐゴシック" pitchFamily="34" charset="-128"/>
              </a:defRPr>
            </a:lvl4pPr>
            <a:lvl5pPr marL="2057400" indent="-228600" eaLnBrk="0" hangingPunct="0">
              <a:defRPr sz="24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1965"/>
                </a:solidFill>
                <a:effectLst/>
                <a:uLnTx/>
                <a:uFillTx/>
                <a:latin typeface="Verdana" pitchFamily="34" charset="0"/>
                <a:ea typeface="ＭＳ Ｐゴシック" pitchFamily="34" charset="-128"/>
                <a:cs typeface="+mn-cs"/>
              </a:rPr>
              <a:t>Zürbig et al  Diabetes 2012</a:t>
            </a:r>
          </a:p>
        </p:txBody>
      </p:sp>
    </p:spTree>
    <p:extLst>
      <p:ext uri="{BB962C8B-B14F-4D97-AF65-F5344CB8AC3E}">
        <p14:creationId xmlns:p14="http://schemas.microsoft.com/office/powerpoint/2010/main" val="1018163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0468" name="Rectangle 4"/>
          <p:cNvSpPr>
            <a:spLocks noChangeArrowheads="1"/>
          </p:cNvSpPr>
          <p:nvPr/>
        </p:nvSpPr>
        <p:spPr bwMode="auto">
          <a:xfrm>
            <a:off x="1835150" y="-2380"/>
            <a:ext cx="7308850" cy="378619"/>
          </a:xfrm>
          <a:prstGeom prst="rect">
            <a:avLst/>
          </a:prstGeom>
          <a:solidFill>
            <a:srgbClr val="02376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altLang="en-US" sz="1800" b="0" i="0" u="none" strike="noStrike" kern="1200" cap="none" spc="0" normalizeH="0" baseline="0" noProof="0" dirty="0">
              <a:ln>
                <a:noFill/>
              </a:ln>
              <a:solidFill>
                <a:srgbClr val="001965"/>
              </a:solidFill>
              <a:effectLst/>
              <a:uLnTx/>
              <a:uFillTx/>
              <a:latin typeface="Arial" charset="0"/>
              <a:ea typeface="ＭＳ Ｐゴシック" charset="0"/>
              <a:cs typeface="+mn-cs"/>
            </a:endParaRPr>
          </a:p>
        </p:txBody>
      </p:sp>
      <p:sp>
        <p:nvSpPr>
          <p:cNvPr id="190469" name="Rectangle 18"/>
          <p:cNvSpPr>
            <a:spLocks noChangeArrowheads="1"/>
          </p:cNvSpPr>
          <p:nvPr/>
        </p:nvSpPr>
        <p:spPr bwMode="auto">
          <a:xfrm>
            <a:off x="2716213" y="459594"/>
            <a:ext cx="3744912" cy="3774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a-DK" altLang="en-US" sz="1800" b="0" i="0" u="none" strike="noStrike" kern="1200" cap="none" spc="0" normalizeH="0" baseline="0" noProof="0" dirty="0">
              <a:ln>
                <a:noFill/>
              </a:ln>
              <a:solidFill>
                <a:srgbClr val="001965"/>
              </a:solidFill>
              <a:effectLst/>
              <a:uLnTx/>
              <a:uFillTx/>
              <a:latin typeface="Arial" charset="0"/>
              <a:ea typeface="ＭＳ Ｐゴシック" charset="0"/>
              <a:cs typeface="+mn-cs"/>
            </a:endParaRPr>
          </a:p>
        </p:txBody>
      </p:sp>
      <p:sp>
        <p:nvSpPr>
          <p:cNvPr id="190470" name="Text Box 7"/>
          <p:cNvSpPr txBox="1">
            <a:spLocks noChangeArrowheads="1"/>
          </p:cNvSpPr>
          <p:nvPr/>
        </p:nvSpPr>
        <p:spPr bwMode="auto">
          <a:xfrm>
            <a:off x="5887980" y="4881576"/>
            <a:ext cx="32560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a-DK" altLang="en-US" sz="1400" b="1" i="0" u="none" strike="noStrike" kern="1200" cap="none" spc="0" normalizeH="0" baseline="0" noProof="0" dirty="0" err="1">
                <a:ln>
                  <a:noFill/>
                </a:ln>
                <a:solidFill>
                  <a:srgbClr val="023761"/>
                </a:solidFill>
                <a:effectLst/>
                <a:uLnTx/>
                <a:uFillTx/>
                <a:latin typeface="Arial" charset="0"/>
                <a:ea typeface="ＭＳ Ｐゴシック" charset="0"/>
                <a:cs typeface="+mn-cs"/>
              </a:rPr>
              <a:t>Roscioni</a:t>
            </a:r>
            <a:r>
              <a:rPr kumimoji="0" lang="da-DK" altLang="en-US" sz="1400" b="1" i="0" u="none" strike="noStrike" kern="1200" cap="none" spc="0" normalizeH="0" baseline="0" noProof="0" dirty="0">
                <a:ln>
                  <a:noFill/>
                </a:ln>
                <a:solidFill>
                  <a:srgbClr val="023761"/>
                </a:solidFill>
                <a:effectLst/>
                <a:uLnTx/>
                <a:uFillTx/>
                <a:latin typeface="Arial" charset="0"/>
                <a:ea typeface="ＭＳ Ｐゴシック" charset="0"/>
                <a:cs typeface="+mn-cs"/>
              </a:rPr>
              <a:t> SS et al. Diabetologia 2013</a:t>
            </a:r>
          </a:p>
        </p:txBody>
      </p:sp>
      <p:pic>
        <p:nvPicPr>
          <p:cNvPr id="190471" name="Picture 2"/>
          <p:cNvPicPr>
            <a:picLocks noChangeAspect="1" noChangeArrowheads="1"/>
          </p:cNvPicPr>
          <p:nvPr/>
        </p:nvPicPr>
        <p:blipFill>
          <a:blip r:embed="rId3">
            <a:extLst>
              <a:ext uri="{28A0092B-C50C-407E-A947-70E740481C1C}">
                <a14:useLocalDpi xmlns:a14="http://schemas.microsoft.com/office/drawing/2010/main" val="0"/>
              </a:ext>
            </a:extLst>
          </a:blip>
          <a:srcRect l="4272" t="25552" r="10680" b="7394"/>
          <a:stretch>
            <a:fillRect/>
          </a:stretch>
        </p:blipFill>
        <p:spPr bwMode="auto">
          <a:xfrm>
            <a:off x="539750" y="1394224"/>
            <a:ext cx="8301038" cy="306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2" name="TextBox 10"/>
          <p:cNvSpPr txBox="1">
            <a:spLocks noChangeArrowheads="1"/>
          </p:cNvSpPr>
          <p:nvPr/>
        </p:nvSpPr>
        <p:spPr bwMode="auto">
          <a:xfrm>
            <a:off x="1907562" y="897731"/>
            <a:ext cx="18998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altLang="en-US" sz="1800" b="1" i="0" u="none" strike="noStrike" kern="1200" cap="none" spc="0" normalizeH="0" baseline="0" noProof="0" dirty="0" err="1">
                <a:ln>
                  <a:noFill/>
                </a:ln>
                <a:solidFill>
                  <a:srgbClr val="001965"/>
                </a:solidFill>
                <a:effectLst/>
                <a:uLnTx/>
                <a:uFillTx/>
                <a:latin typeface="Arial" charset="0"/>
                <a:ea typeface="ＭＳ Ｐゴシック" charset="0"/>
                <a:cs typeface="+mn-cs"/>
              </a:rPr>
              <a:t>Normo</a:t>
            </a:r>
            <a:r>
              <a:rPr kumimoji="0" lang="da-DK" altLang="en-US" sz="1800" b="1" i="0" u="none" strike="noStrike" kern="1200" cap="none" spc="0" normalizeH="0" baseline="0" noProof="0" dirty="0">
                <a:ln>
                  <a:noFill/>
                </a:ln>
                <a:solidFill>
                  <a:srgbClr val="001965"/>
                </a:solidFill>
                <a:effectLst/>
                <a:uLnTx/>
                <a:uFillTx/>
                <a:latin typeface="Arial" charset="0"/>
                <a:ea typeface="ＭＳ Ｐゴシック" charset="0"/>
                <a:cs typeface="+mn-cs"/>
              </a:rPr>
              <a:t> </a:t>
            </a:r>
            <a:r>
              <a:rPr kumimoji="0" lang="da-DK" altLang="en-US" sz="1800" b="1" i="0" u="none" strike="noStrike" kern="1200" cap="none" spc="0" normalizeH="0" baseline="0" noProof="0" dirty="0">
                <a:ln>
                  <a:noFill/>
                </a:ln>
                <a:solidFill>
                  <a:srgbClr val="001965"/>
                </a:solidFill>
                <a:effectLst/>
                <a:uLnTx/>
                <a:uFillTx/>
                <a:latin typeface="Arial" charset="0"/>
                <a:ea typeface="ＭＳ Ｐゴシック" charset="0"/>
                <a:cs typeface="+mn-cs"/>
                <a:sym typeface="Symbol" pitchFamily="18" charset="2"/>
              </a:rPr>
              <a:t></a:t>
            </a:r>
            <a:r>
              <a:rPr kumimoji="0" lang="da-DK" altLang="en-US" sz="1800" b="1" i="0" u="none" strike="noStrike" kern="1200" cap="none" spc="0" normalizeH="0" baseline="0" noProof="0" dirty="0">
                <a:ln>
                  <a:noFill/>
                </a:ln>
                <a:solidFill>
                  <a:srgbClr val="001965"/>
                </a:solidFill>
                <a:effectLst/>
                <a:uLnTx/>
                <a:uFillTx/>
                <a:latin typeface="Arial" charset="0"/>
                <a:ea typeface="ＭＳ Ｐゴシック" charset="0"/>
                <a:cs typeface="+mn-cs"/>
              </a:rPr>
              <a:t> Micro</a:t>
            </a:r>
          </a:p>
        </p:txBody>
      </p:sp>
      <p:sp>
        <p:nvSpPr>
          <p:cNvPr id="190473" name="TextBox 11"/>
          <p:cNvSpPr txBox="1">
            <a:spLocks noChangeArrowheads="1"/>
          </p:cNvSpPr>
          <p:nvPr/>
        </p:nvSpPr>
        <p:spPr bwMode="auto">
          <a:xfrm>
            <a:off x="6260019" y="897731"/>
            <a:ext cx="18357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altLang="en-US" sz="1800" b="1" i="0" u="none" strike="noStrike" kern="1200" cap="none" spc="0" normalizeH="0" baseline="0" noProof="0" dirty="0">
                <a:ln>
                  <a:noFill/>
                </a:ln>
                <a:solidFill>
                  <a:srgbClr val="001965"/>
                </a:solidFill>
                <a:effectLst/>
                <a:uLnTx/>
                <a:uFillTx/>
                <a:latin typeface="Arial" charset="0"/>
                <a:ea typeface="ＭＳ Ｐゴシック" charset="0"/>
                <a:cs typeface="+mn-cs"/>
              </a:rPr>
              <a:t>Micro </a:t>
            </a:r>
            <a:r>
              <a:rPr kumimoji="0" lang="da-DK" altLang="en-US" sz="1800" b="1" i="0" u="none" strike="noStrike" kern="1200" cap="none" spc="0" normalizeH="0" baseline="0" noProof="0" dirty="0">
                <a:ln>
                  <a:noFill/>
                </a:ln>
                <a:solidFill>
                  <a:srgbClr val="001965"/>
                </a:solidFill>
                <a:effectLst/>
                <a:uLnTx/>
                <a:uFillTx/>
                <a:latin typeface="Arial" charset="0"/>
                <a:ea typeface="ＭＳ Ｐゴシック" charset="0"/>
                <a:cs typeface="+mn-cs"/>
                <a:sym typeface="Symbol" pitchFamily="18" charset="2"/>
              </a:rPr>
              <a:t></a:t>
            </a:r>
            <a:r>
              <a:rPr kumimoji="0" lang="da-DK" altLang="en-US" sz="1800" b="1" i="0" u="none" strike="noStrike" kern="1200" cap="none" spc="0" normalizeH="0" baseline="0" noProof="0" dirty="0">
                <a:ln>
                  <a:noFill/>
                </a:ln>
                <a:solidFill>
                  <a:srgbClr val="001965"/>
                </a:solidFill>
                <a:effectLst/>
                <a:uLnTx/>
                <a:uFillTx/>
                <a:latin typeface="Arial" charset="0"/>
                <a:ea typeface="ＭＳ Ｐゴシック" charset="0"/>
                <a:cs typeface="+mn-cs"/>
              </a:rPr>
              <a:t> Macro</a:t>
            </a:r>
          </a:p>
        </p:txBody>
      </p:sp>
      <p:sp>
        <p:nvSpPr>
          <p:cNvPr id="190474" name="Text Box 5"/>
          <p:cNvSpPr txBox="1">
            <a:spLocks noChangeArrowheads="1"/>
          </p:cNvSpPr>
          <p:nvPr/>
        </p:nvSpPr>
        <p:spPr bwMode="auto">
          <a:xfrm>
            <a:off x="2904603" y="22635"/>
            <a:ext cx="53287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a-DK" altLang="en-US" sz="2400" b="1" i="0" u="none" strike="noStrike" kern="1200" cap="none" spc="0" normalizeH="0" baseline="0" noProof="0" dirty="0" err="1">
                <a:ln>
                  <a:noFill/>
                </a:ln>
                <a:solidFill>
                  <a:srgbClr val="FFFFFF"/>
                </a:solidFill>
                <a:effectLst/>
                <a:uLnTx/>
                <a:uFillTx/>
                <a:latin typeface="Arial" charset="0"/>
                <a:ea typeface="ＭＳ Ｐゴシック" charset="0"/>
                <a:cs typeface="+mn-cs"/>
              </a:rPr>
              <a:t>Prediction</a:t>
            </a:r>
            <a:r>
              <a:rPr kumimoji="0" lang="da-DK" altLang="en-US" sz="2400" b="1" i="0" u="none" strike="noStrike" kern="1200" cap="none" spc="0" normalizeH="0" baseline="0" noProof="0" dirty="0">
                <a:ln>
                  <a:noFill/>
                </a:ln>
                <a:solidFill>
                  <a:srgbClr val="FFFFFF"/>
                </a:solidFill>
                <a:effectLst/>
                <a:uLnTx/>
                <a:uFillTx/>
                <a:latin typeface="Arial" charset="0"/>
                <a:ea typeface="ＭＳ Ｐゴシック" charset="0"/>
                <a:cs typeface="+mn-cs"/>
              </a:rPr>
              <a:t> of </a:t>
            </a:r>
            <a:r>
              <a:rPr kumimoji="0" lang="da-DK" altLang="en-US" sz="2400" b="1" i="0" u="none" strike="noStrike" kern="1200" cap="none" spc="0" normalizeH="0" baseline="0" noProof="0" dirty="0" err="1">
                <a:ln>
                  <a:noFill/>
                </a:ln>
                <a:solidFill>
                  <a:srgbClr val="FFFFFF"/>
                </a:solidFill>
                <a:effectLst/>
                <a:uLnTx/>
                <a:uFillTx/>
                <a:latin typeface="Arial" charset="0"/>
                <a:ea typeface="ＭＳ Ｐゴシック" charset="0"/>
                <a:cs typeface="+mn-cs"/>
              </a:rPr>
              <a:t>Diabetic</a:t>
            </a:r>
            <a:r>
              <a:rPr kumimoji="0" lang="da-DK" altLang="en-US" sz="2400" b="1" i="0" u="none" strike="noStrike" kern="1200" cap="none" spc="0" normalizeH="0" baseline="0" noProof="0" dirty="0">
                <a:ln>
                  <a:noFill/>
                </a:ln>
                <a:solidFill>
                  <a:srgbClr val="FFFFFF"/>
                </a:solidFill>
                <a:effectLst/>
                <a:uLnTx/>
                <a:uFillTx/>
                <a:latin typeface="Arial" charset="0"/>
                <a:ea typeface="ＭＳ Ｐゴシック" charset="0"/>
                <a:cs typeface="+mn-cs"/>
              </a:rPr>
              <a:t> </a:t>
            </a:r>
            <a:r>
              <a:rPr kumimoji="0" lang="da-DK" altLang="en-US" sz="2400" b="1" i="0" u="none" strike="noStrike" kern="1200" cap="none" spc="0" normalizeH="0" baseline="0" noProof="0" dirty="0" err="1">
                <a:ln>
                  <a:noFill/>
                </a:ln>
                <a:solidFill>
                  <a:srgbClr val="FFFFFF"/>
                </a:solidFill>
                <a:effectLst/>
                <a:uLnTx/>
                <a:uFillTx/>
                <a:latin typeface="Arial" charset="0"/>
                <a:ea typeface="ＭＳ Ｐゴシック" charset="0"/>
                <a:cs typeface="+mn-cs"/>
              </a:rPr>
              <a:t>Nephropathy</a:t>
            </a:r>
            <a:endParaRPr kumimoji="0" lang="da-DK" altLang="en-US" sz="24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358903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14338" y="339329"/>
            <a:ext cx="7974012" cy="504825"/>
          </a:xfrm>
        </p:spPr>
        <p:txBody>
          <a:bodyPr>
            <a:normAutofit/>
          </a:bodyPr>
          <a:lstStyle/>
          <a:p>
            <a:pPr>
              <a:defRPr/>
            </a:pPr>
            <a:r>
              <a:rPr lang="en-GB" dirty="0"/>
              <a:t>Direct 2</a:t>
            </a:r>
            <a:r>
              <a:rPr lang="en-GB" altLang="en-US" sz="3200" dirty="0">
                <a:solidFill>
                  <a:srgbClr val="001965"/>
                </a:solidFill>
              </a:rPr>
              <a:t> </a:t>
            </a:r>
            <a:r>
              <a:rPr lang="en-GB" altLang="en-US" sz="1800" b="0" dirty="0">
                <a:solidFill>
                  <a:srgbClr val="001965"/>
                </a:solidFill>
              </a:rPr>
              <a:t>(n=1905)</a:t>
            </a:r>
            <a:r>
              <a:rPr lang="en-GB" altLang="en-US" sz="3200" dirty="0">
                <a:solidFill>
                  <a:srgbClr val="001965"/>
                </a:solidFill>
              </a:rPr>
              <a:t> </a:t>
            </a:r>
            <a:endParaRPr lang="en-GB" dirty="0"/>
          </a:p>
        </p:txBody>
      </p:sp>
      <p:sp>
        <p:nvSpPr>
          <p:cNvPr id="7" name="Chord 6"/>
          <p:cNvSpPr/>
          <p:nvPr/>
        </p:nvSpPr>
        <p:spPr bwMode="auto">
          <a:xfrm>
            <a:off x="1943103" y="3736192"/>
            <a:ext cx="900113" cy="675085"/>
          </a:xfrm>
          <a:prstGeom prst="chord">
            <a:avLst>
              <a:gd name="adj1" fmla="val 64379"/>
              <a:gd name="adj2" fmla="val 12082362"/>
            </a:avLst>
          </a:prstGeom>
          <a:solidFill>
            <a:srgbClr val="C0EDFF"/>
          </a:solidFill>
          <a:ln w="9525" cap="flat" cmpd="sng" algn="ctr">
            <a:solidFill>
              <a:srgbClr val="C5D0E5"/>
            </a:solidFill>
            <a:prstDash val="solid"/>
            <a:round/>
            <a:headEnd type="none" w="med" len="med"/>
            <a:tailEnd type="none" w="med" len="med"/>
          </a:ln>
          <a:effectLst/>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srgbClr val="001965"/>
              </a:solidFill>
              <a:effectLst/>
              <a:uLnTx/>
              <a:uFillTx/>
              <a:latin typeface="Verdana" charset="0"/>
              <a:ea typeface="ＭＳ Ｐゴシック" charset="0"/>
              <a:cs typeface="+mn-cs"/>
            </a:endParaRPr>
          </a:p>
        </p:txBody>
      </p:sp>
      <p:sp>
        <p:nvSpPr>
          <p:cNvPr id="8" name="Chord 7"/>
          <p:cNvSpPr/>
          <p:nvPr/>
        </p:nvSpPr>
        <p:spPr bwMode="auto">
          <a:xfrm>
            <a:off x="1692277" y="2301483"/>
            <a:ext cx="1439863" cy="1079897"/>
          </a:xfrm>
          <a:prstGeom prst="chord">
            <a:avLst>
              <a:gd name="adj1" fmla="val 64379"/>
              <a:gd name="adj2" fmla="val 12082362"/>
            </a:avLst>
          </a:prstGeom>
          <a:solidFill>
            <a:srgbClr val="C0EDFF"/>
          </a:solidFill>
          <a:ln w="9525" cap="flat" cmpd="sng" algn="ctr">
            <a:solidFill>
              <a:srgbClr val="C5D0E5"/>
            </a:solidFill>
            <a:prstDash val="solid"/>
            <a:round/>
            <a:headEnd type="none" w="med" len="med"/>
            <a:tailEnd type="none" w="med" len="med"/>
          </a:ln>
          <a:effectLst/>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1965"/>
                </a:solidFill>
                <a:effectLst/>
                <a:uLnTx/>
                <a:uFillTx/>
                <a:latin typeface="Verdana" charset="0"/>
                <a:ea typeface="ＭＳ Ｐゴシック" charset="0"/>
                <a:cs typeface="+mn-cs"/>
              </a:rPr>
              <a:t>v</a:t>
            </a:r>
          </a:p>
        </p:txBody>
      </p:sp>
      <p:sp>
        <p:nvSpPr>
          <p:cNvPr id="9" name="Content Placeholder 2"/>
          <p:cNvSpPr>
            <a:spLocks noGrp="1"/>
          </p:cNvSpPr>
          <p:nvPr>
            <p:ph idx="4294967295"/>
          </p:nvPr>
        </p:nvSpPr>
        <p:spPr>
          <a:xfrm>
            <a:off x="323850" y="987804"/>
            <a:ext cx="8496300" cy="107989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440" tIns="45720" rIns="91440" bIns="45720">
            <a:normAutofit lnSpcReduction="10000"/>
          </a:bodyPr>
          <a:lstStyle/>
          <a:p>
            <a:pPr eaLnBrk="1" hangingPunct="1">
              <a:buFont typeface="Wingdings" charset="2"/>
              <a:buChar char="§"/>
              <a:defRPr/>
            </a:pPr>
            <a:r>
              <a:rPr lang="en-GB" sz="2400" dirty="0"/>
              <a:t>To confirm the abilities of the CKD 273 classifier to predict development of microalbuminuria, in a large diabetic cohort with </a:t>
            </a:r>
            <a:r>
              <a:rPr lang="en-GB" sz="2400" dirty="0" err="1"/>
              <a:t>normoalbuminuria</a:t>
            </a:r>
            <a:r>
              <a:rPr lang="en-GB" sz="2400" dirty="0"/>
              <a:t>.</a:t>
            </a:r>
          </a:p>
        </p:txBody>
      </p:sp>
      <p:sp>
        <p:nvSpPr>
          <p:cNvPr id="10247" name="Rounded Rectangle 20"/>
          <p:cNvSpPr>
            <a:spLocks noChangeArrowheads="1"/>
          </p:cNvSpPr>
          <p:nvPr/>
        </p:nvSpPr>
        <p:spPr bwMode="auto">
          <a:xfrm>
            <a:off x="2343151" y="3907632"/>
            <a:ext cx="5400675" cy="719138"/>
          </a:xfrm>
          <a:prstGeom prst="roundRect">
            <a:avLst>
              <a:gd name="adj" fmla="val 16667"/>
            </a:avLst>
          </a:prstGeom>
          <a:solidFill>
            <a:schemeClr val="bg1"/>
          </a:solidFill>
          <a:ln w="38100" algn="ctr">
            <a:solidFill>
              <a:srgbClr val="8DA2CC"/>
            </a:solidFill>
            <a:round/>
            <a:headEnd/>
            <a:tailEnd/>
          </a:ln>
        </p:spPr>
        <p:txBody>
          <a:bodyPr wrap="none" lIns="72000" tIns="72000" rIns="72000" bIns="72000" anchor="ctr">
            <a:normAutofit/>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r" defTabSz="914400" rtl="0" eaLnBrk="1" fontAlgn="base" latinLnBrk="0" hangingPunct="1">
              <a:lnSpc>
                <a:spcPts val="1600"/>
              </a:lnSpc>
              <a:spcBef>
                <a:spcPts val="600"/>
              </a:spcBef>
              <a:spcAft>
                <a:spcPct val="0"/>
              </a:spcAft>
              <a:buClrTx/>
              <a:buSzTx/>
              <a:buFontTx/>
              <a:buNone/>
              <a:tabLst/>
              <a:defRPr/>
            </a:pPr>
            <a:r>
              <a:rPr kumimoji="0" lang="en-GB" altLang="en-US" sz="2000" b="0" i="0" u="none" strike="noStrike" kern="1200" cap="none" spc="0" normalizeH="0" baseline="0" noProof="0" dirty="0">
                <a:ln>
                  <a:noFill/>
                </a:ln>
                <a:solidFill>
                  <a:srgbClr val="001965"/>
                </a:solidFill>
                <a:effectLst/>
                <a:uLnTx/>
                <a:uFillTx/>
                <a:latin typeface="Verdana" pitchFamily="34" charset="0"/>
                <a:ea typeface="ＭＳ Ｐゴシック" pitchFamily="34" charset="-128"/>
                <a:cs typeface="+mn-cs"/>
              </a:rPr>
              <a:t>Need of RAAS blocking agents </a:t>
            </a:r>
          </a:p>
          <a:p>
            <a:pPr marL="0" marR="0" lvl="0" indent="0" algn="r" defTabSz="914400" rtl="0" eaLnBrk="1" fontAlgn="base" latinLnBrk="0" hangingPunct="1">
              <a:lnSpc>
                <a:spcPts val="1600"/>
              </a:lnSpc>
              <a:spcBef>
                <a:spcPts val="600"/>
              </a:spcBef>
              <a:spcAft>
                <a:spcPct val="0"/>
              </a:spcAft>
              <a:buClrTx/>
              <a:buSzTx/>
              <a:buFontTx/>
              <a:buNone/>
              <a:tabLst/>
              <a:defRPr/>
            </a:pPr>
            <a:r>
              <a:rPr kumimoji="0" lang="en-GB" altLang="en-US" sz="2000" b="0" i="0" u="none" strike="noStrike" kern="1200" cap="none" spc="0" normalizeH="0" baseline="0" noProof="0" dirty="0">
                <a:ln>
                  <a:noFill/>
                </a:ln>
                <a:solidFill>
                  <a:srgbClr val="001965"/>
                </a:solidFill>
                <a:effectLst/>
                <a:uLnTx/>
                <a:uFillTx/>
                <a:latin typeface="Verdana" pitchFamily="34" charset="0"/>
                <a:ea typeface="ＭＳ Ｐゴシック" pitchFamily="34" charset="-128"/>
                <a:cs typeface="+mn-cs"/>
              </a:rPr>
              <a:t>Proliferative retinopathy</a:t>
            </a:r>
          </a:p>
        </p:txBody>
      </p:sp>
      <p:sp>
        <p:nvSpPr>
          <p:cNvPr id="10248" name="Rounded Rectangle 20"/>
          <p:cNvSpPr>
            <a:spLocks noChangeArrowheads="1"/>
          </p:cNvSpPr>
          <p:nvPr/>
        </p:nvSpPr>
        <p:spPr bwMode="auto">
          <a:xfrm>
            <a:off x="2368551" y="2571761"/>
            <a:ext cx="5400675" cy="1026319"/>
          </a:xfrm>
          <a:prstGeom prst="roundRect">
            <a:avLst>
              <a:gd name="adj" fmla="val 16667"/>
            </a:avLst>
          </a:prstGeom>
          <a:solidFill>
            <a:schemeClr val="bg1"/>
          </a:solidFill>
          <a:ln w="38100" algn="ctr">
            <a:solidFill>
              <a:srgbClr val="8DA2CC"/>
            </a:solidFill>
            <a:round/>
            <a:headEnd/>
            <a:tailEnd/>
          </a:ln>
        </p:spPr>
        <p:txBody>
          <a:bodyPr wrap="none" lIns="72000" tIns="72000" rIns="72000" bIns="72000" anchor="ctr">
            <a:normAutofit/>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r" defTabSz="914400" rtl="0" eaLnBrk="1" fontAlgn="base" latinLnBrk="0" hangingPunct="1">
              <a:lnSpc>
                <a:spcPts val="1600"/>
              </a:lnSpc>
              <a:spcBef>
                <a:spcPts val="600"/>
              </a:spcBef>
              <a:spcAft>
                <a:spcPct val="0"/>
              </a:spcAft>
              <a:buClrTx/>
              <a:buSzTx/>
              <a:buFontTx/>
              <a:buNone/>
              <a:tabLst/>
              <a:defRPr/>
            </a:pPr>
            <a:r>
              <a:rPr kumimoji="0" lang="en-GB" altLang="en-US" sz="2000" b="0" i="0" u="none" strike="noStrike" kern="1200" cap="none" spc="0" normalizeH="0" baseline="0" noProof="0" dirty="0">
                <a:ln>
                  <a:noFill/>
                </a:ln>
                <a:solidFill>
                  <a:srgbClr val="001965"/>
                </a:solidFill>
                <a:effectLst/>
                <a:uLnTx/>
                <a:uFillTx/>
                <a:latin typeface="Verdana" pitchFamily="34" charset="0"/>
                <a:ea typeface="ＭＳ Ｐゴシック" pitchFamily="34" charset="-128"/>
                <a:cs typeface="+mn-cs"/>
              </a:rPr>
              <a:t>			    Type 2 DM</a:t>
            </a:r>
          </a:p>
          <a:p>
            <a:pPr marL="0" marR="0" lvl="0" indent="0" algn="r" defTabSz="914400" rtl="0" eaLnBrk="1" fontAlgn="base" latinLnBrk="0" hangingPunct="1">
              <a:lnSpc>
                <a:spcPts val="1600"/>
              </a:lnSpc>
              <a:spcBef>
                <a:spcPts val="600"/>
              </a:spcBef>
              <a:spcAft>
                <a:spcPct val="0"/>
              </a:spcAft>
              <a:buClrTx/>
              <a:buSzTx/>
              <a:buFontTx/>
              <a:buNone/>
              <a:tabLst/>
              <a:defRPr/>
            </a:pPr>
            <a:r>
              <a:rPr kumimoji="0" lang="en-GB" altLang="en-US" sz="2000" b="0" i="0" u="none" strike="noStrike" kern="1200" cap="none" spc="0" normalizeH="0" baseline="0" noProof="0" dirty="0">
                <a:ln>
                  <a:noFill/>
                </a:ln>
                <a:solidFill>
                  <a:srgbClr val="001965"/>
                </a:solidFill>
                <a:effectLst/>
                <a:uLnTx/>
                <a:uFillTx/>
                <a:latin typeface="Verdana" pitchFamily="34" charset="0"/>
                <a:ea typeface="ＭＳ Ｐゴシック" pitchFamily="34" charset="-128"/>
                <a:cs typeface="+mn-cs"/>
              </a:rPr>
              <a:t>Normoalbuminuric </a:t>
            </a:r>
          </a:p>
          <a:p>
            <a:pPr marL="0" marR="0" lvl="0" indent="0" algn="r" defTabSz="914400" rtl="0" eaLnBrk="1" fontAlgn="base" latinLnBrk="0" hangingPunct="1">
              <a:lnSpc>
                <a:spcPts val="1600"/>
              </a:lnSpc>
              <a:spcBef>
                <a:spcPts val="600"/>
              </a:spcBef>
              <a:spcAft>
                <a:spcPct val="0"/>
              </a:spcAft>
              <a:buClrTx/>
              <a:buSzTx/>
              <a:buFontTx/>
              <a:buNone/>
              <a:tabLst/>
              <a:defRPr/>
            </a:pPr>
            <a:r>
              <a:rPr kumimoji="0" lang="en-GB" altLang="en-US" sz="2000" b="0" i="0" u="none" strike="noStrike" kern="1200" cap="none" spc="0" normalizeH="0" baseline="0" noProof="0" dirty="0">
                <a:ln>
                  <a:noFill/>
                </a:ln>
                <a:solidFill>
                  <a:srgbClr val="001965"/>
                </a:solidFill>
                <a:effectLst/>
                <a:uLnTx/>
                <a:uFillTx/>
                <a:latin typeface="Verdana" pitchFamily="34" charset="0"/>
                <a:ea typeface="ＭＳ Ｐゴシック" pitchFamily="34" charset="-128"/>
                <a:cs typeface="+mn-cs"/>
              </a:rPr>
              <a:t>Normotensive </a:t>
            </a:r>
            <a:r>
              <a:rPr kumimoji="0" lang="en-GB" altLang="en-US" sz="1400" b="0" i="0" u="none" strike="noStrike" kern="1200" cap="none" spc="0" normalizeH="0" baseline="0" noProof="0" dirty="0">
                <a:ln>
                  <a:noFill/>
                </a:ln>
                <a:solidFill>
                  <a:srgbClr val="001965"/>
                </a:solidFill>
                <a:effectLst/>
                <a:uLnTx/>
                <a:uFillTx/>
                <a:latin typeface="Verdana" pitchFamily="34" charset="0"/>
                <a:ea typeface="ＭＳ Ｐゴシック" pitchFamily="34" charset="-128"/>
                <a:cs typeface="+mn-cs"/>
              </a:rPr>
              <a:t>(67% in treatment at baseline)</a:t>
            </a:r>
          </a:p>
        </p:txBody>
      </p:sp>
      <p:sp>
        <p:nvSpPr>
          <p:cNvPr id="10249" name="Rounded Rectangle 20"/>
          <p:cNvSpPr>
            <a:spLocks noChangeArrowheads="1"/>
          </p:cNvSpPr>
          <p:nvPr/>
        </p:nvSpPr>
        <p:spPr bwMode="auto">
          <a:xfrm>
            <a:off x="539751" y="2464602"/>
            <a:ext cx="2771775" cy="404813"/>
          </a:xfrm>
          <a:prstGeom prst="roundRect">
            <a:avLst>
              <a:gd name="adj" fmla="val 16667"/>
            </a:avLst>
          </a:prstGeom>
          <a:solidFill>
            <a:schemeClr val="bg1"/>
          </a:solidFill>
          <a:ln w="38100" algn="ctr">
            <a:solidFill>
              <a:srgbClr val="92D050"/>
            </a:solidFill>
            <a:round/>
            <a:headEnd/>
            <a:tailEnd/>
          </a:ln>
        </p:spPr>
        <p:txBody>
          <a:bodyPr wrap="none" lIns="72000" tIns="72000" rIns="72000" bIns="72000" anchor="ctr" anchorCtr="1">
            <a:normAutofit/>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r" defTabSz="914400" rtl="0" eaLnBrk="1" fontAlgn="base" latinLnBrk="0" hangingPunct="1">
              <a:lnSpc>
                <a:spcPts val="1600"/>
              </a:lnSpc>
              <a:spcBef>
                <a:spcPct val="50000"/>
              </a:spcBef>
              <a:spcAft>
                <a:spcPct val="0"/>
              </a:spcAft>
              <a:buClrTx/>
              <a:buSzTx/>
              <a:buFontTx/>
              <a:buNone/>
              <a:tabLst/>
              <a:defRPr/>
            </a:pPr>
            <a:r>
              <a:rPr kumimoji="0" lang="en-GB" altLang="en-US" sz="2000" b="0" i="0" u="none" strike="noStrike" kern="1200" cap="none" spc="0" normalizeH="0" baseline="0" noProof="0" dirty="0">
                <a:ln>
                  <a:noFill/>
                </a:ln>
                <a:solidFill>
                  <a:srgbClr val="001965"/>
                </a:solidFill>
                <a:effectLst/>
                <a:uLnTx/>
                <a:uFillTx/>
                <a:latin typeface="Verdana" pitchFamily="34" charset="0"/>
                <a:ea typeface="ＭＳ Ｐゴシック" pitchFamily="34" charset="-128"/>
                <a:cs typeface="+mn-cs"/>
              </a:rPr>
              <a:t>	Inclusion criteria</a:t>
            </a:r>
            <a:r>
              <a:rPr kumimoji="0" lang="en-GB" altLang="en-US" sz="1400" b="0" i="0" u="none" strike="noStrike" kern="1200" cap="none" spc="0" normalizeH="0" baseline="0" noProof="0" dirty="0">
                <a:ln>
                  <a:noFill/>
                </a:ln>
                <a:solidFill>
                  <a:srgbClr val="001965"/>
                </a:solidFill>
                <a:effectLst/>
                <a:uLnTx/>
                <a:uFillTx/>
                <a:latin typeface="Verdana" pitchFamily="34" charset="0"/>
                <a:ea typeface="ＭＳ Ｐゴシック" pitchFamily="34" charset="-128"/>
                <a:cs typeface="+mn-cs"/>
              </a:rPr>
              <a:t> e.g.</a:t>
            </a:r>
          </a:p>
        </p:txBody>
      </p:sp>
      <p:sp>
        <p:nvSpPr>
          <p:cNvPr id="10250" name="Rounded Rectangle 20"/>
          <p:cNvSpPr>
            <a:spLocks noChangeArrowheads="1"/>
          </p:cNvSpPr>
          <p:nvPr/>
        </p:nvSpPr>
        <p:spPr bwMode="auto">
          <a:xfrm>
            <a:off x="539751" y="3705236"/>
            <a:ext cx="2771775" cy="404813"/>
          </a:xfrm>
          <a:prstGeom prst="roundRect">
            <a:avLst>
              <a:gd name="adj" fmla="val 16667"/>
            </a:avLst>
          </a:prstGeom>
          <a:solidFill>
            <a:schemeClr val="bg1"/>
          </a:solidFill>
          <a:ln w="38100" algn="ctr">
            <a:solidFill>
              <a:srgbClr val="FFC000"/>
            </a:solidFill>
            <a:round/>
            <a:headEnd/>
            <a:tailEnd/>
          </a:ln>
        </p:spPr>
        <p:txBody>
          <a:bodyPr wrap="none" lIns="72000" tIns="72000" rIns="72000" bIns="72000" anchor="ctr">
            <a:normAutofit/>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r" defTabSz="914400" rtl="0" eaLnBrk="1" fontAlgn="base" latinLnBrk="0" hangingPunct="1">
              <a:lnSpc>
                <a:spcPts val="1600"/>
              </a:lnSpc>
              <a:spcBef>
                <a:spcPct val="50000"/>
              </a:spcBef>
              <a:spcAft>
                <a:spcPct val="0"/>
              </a:spcAft>
              <a:buClrTx/>
              <a:buSzTx/>
              <a:buFontTx/>
              <a:buNone/>
              <a:tabLst/>
              <a:defRPr/>
            </a:pPr>
            <a:r>
              <a:rPr kumimoji="0" lang="en-GB" altLang="en-US" sz="2000" b="0" i="0" u="none" strike="noStrike" kern="1200" cap="none" spc="0" normalizeH="0" baseline="0" noProof="0" dirty="0">
                <a:ln>
                  <a:noFill/>
                </a:ln>
                <a:solidFill>
                  <a:srgbClr val="001965"/>
                </a:solidFill>
                <a:effectLst/>
                <a:uLnTx/>
                <a:uFillTx/>
                <a:latin typeface="Verdana" pitchFamily="34" charset="0"/>
                <a:ea typeface="ＭＳ Ｐゴシック" pitchFamily="34" charset="-128"/>
                <a:cs typeface="+mn-cs"/>
              </a:rPr>
              <a:t>Exclusion criteria</a:t>
            </a:r>
            <a:r>
              <a:rPr kumimoji="0" lang="en-GB" altLang="en-US" sz="1400" b="0" i="0" u="none" strike="noStrike" kern="1200" cap="none" spc="0" normalizeH="0" baseline="0" noProof="0" dirty="0">
                <a:ln>
                  <a:noFill/>
                </a:ln>
                <a:solidFill>
                  <a:srgbClr val="001965"/>
                </a:solidFill>
                <a:effectLst/>
                <a:uLnTx/>
                <a:uFillTx/>
                <a:latin typeface="Verdana" pitchFamily="34" charset="0"/>
                <a:ea typeface="ＭＳ Ｐゴシック" pitchFamily="34" charset="-128"/>
                <a:cs typeface="+mn-cs"/>
              </a:rPr>
              <a:t> e.g.</a:t>
            </a:r>
          </a:p>
        </p:txBody>
      </p:sp>
      <p:sp>
        <p:nvSpPr>
          <p:cNvPr id="10" name="TextBox 3"/>
          <p:cNvSpPr txBox="1"/>
          <p:nvPr/>
        </p:nvSpPr>
        <p:spPr>
          <a:xfrm>
            <a:off x="6228184" y="4706964"/>
            <a:ext cx="1728192" cy="184666"/>
          </a:xfrm>
          <a:prstGeom prst="rect">
            <a:avLst/>
          </a:prstGeom>
          <a:noFill/>
        </p:spPr>
        <p:txBody>
          <a:bodyPr wrap="square" rtlCol="0">
            <a:normAutofit fontScale="70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1965"/>
                </a:solidFill>
                <a:effectLst/>
                <a:uLnTx/>
                <a:uFillTx/>
                <a:latin typeface="Verdana" charset="0"/>
                <a:ea typeface="ＭＳ Ｐゴシック" charset="0"/>
                <a:cs typeface="+mn-cs"/>
              </a:rPr>
              <a:t>Lindhardt, NDT 2016</a:t>
            </a:r>
          </a:p>
        </p:txBody>
      </p:sp>
    </p:spTree>
    <p:extLst>
      <p:ext uri="{BB962C8B-B14F-4D97-AF65-F5344CB8AC3E}">
        <p14:creationId xmlns:p14="http://schemas.microsoft.com/office/powerpoint/2010/main" val="2786956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14338" y="339329"/>
            <a:ext cx="7974012" cy="504825"/>
          </a:xfrm>
        </p:spPr>
        <p:txBody>
          <a:bodyPr>
            <a:normAutofit/>
          </a:bodyPr>
          <a:lstStyle/>
          <a:p>
            <a:pPr eaLnBrk="1" hangingPunct="1">
              <a:defRPr/>
            </a:pPr>
            <a:r>
              <a:rPr lang="en-GB" dirty="0"/>
              <a:t>Direct 2</a:t>
            </a:r>
          </a:p>
        </p:txBody>
      </p:sp>
      <p:sp>
        <p:nvSpPr>
          <p:cNvPr id="7" name="Content Placeholder 2"/>
          <p:cNvSpPr txBox="1">
            <a:spLocks/>
          </p:cNvSpPr>
          <p:nvPr/>
        </p:nvSpPr>
        <p:spPr>
          <a:xfrm>
            <a:off x="468314" y="987574"/>
            <a:ext cx="8207375" cy="2286273"/>
          </a:xfrm>
          <a:prstGeom prst="rect">
            <a:avLst/>
          </a:prstGeom>
        </p:spPr>
        <p:txBody>
          <a:bodyPr>
            <a:normAutofit fontScale="85000" lnSpcReduction="20000"/>
          </a:bodyPr>
          <a:lstStyle>
            <a:lvl1pPr marL="287338" indent="-287338" algn="l" defTabSz="981075" rtl="0" eaLnBrk="0" fontAlgn="base" hangingPunct="0">
              <a:spcBef>
                <a:spcPct val="40000"/>
              </a:spcBef>
              <a:spcAft>
                <a:spcPct val="0"/>
              </a:spcAft>
              <a:buClr>
                <a:srgbClr val="00B7FF"/>
              </a:buClr>
              <a:buSzPct val="120000"/>
              <a:buChar char="•"/>
              <a:defRPr sz="2600">
                <a:solidFill>
                  <a:srgbClr val="001965"/>
                </a:solidFill>
                <a:latin typeface="+mn-lt"/>
                <a:ea typeface="+mn-ea"/>
                <a:cs typeface="+mn-cs"/>
              </a:defRPr>
            </a:lvl1pPr>
            <a:lvl2pPr marL="738188" indent="-269875" algn="l" defTabSz="981075" rtl="0" eaLnBrk="0" fontAlgn="base" hangingPunct="0">
              <a:spcBef>
                <a:spcPct val="10000"/>
              </a:spcBef>
              <a:spcAft>
                <a:spcPct val="20000"/>
              </a:spcAft>
              <a:buClr>
                <a:srgbClr val="001965"/>
              </a:buClr>
              <a:buSzPct val="120000"/>
              <a:buChar char="•"/>
              <a:defRPr sz="2000">
                <a:solidFill>
                  <a:srgbClr val="001965"/>
                </a:solidFill>
                <a:latin typeface="+mn-lt"/>
              </a:defRPr>
            </a:lvl2pPr>
            <a:lvl3pPr marL="1227138" indent="-274638" algn="l" defTabSz="981075" rtl="0" eaLnBrk="0" fontAlgn="base" hangingPunct="0">
              <a:spcBef>
                <a:spcPct val="10000"/>
              </a:spcBef>
              <a:spcAft>
                <a:spcPct val="20000"/>
              </a:spcAft>
              <a:buClr>
                <a:srgbClr val="8DA2CC"/>
              </a:buClr>
              <a:buSzPct val="120000"/>
              <a:buChar char="•"/>
              <a:defRPr>
                <a:solidFill>
                  <a:srgbClr val="001965"/>
                </a:solidFill>
                <a:latin typeface="+mn-lt"/>
              </a:defRPr>
            </a:lvl3pPr>
            <a:lvl4pPr marL="1708150" indent="-293688" algn="l" defTabSz="981075" rtl="0" eaLnBrk="0" fontAlgn="base" hangingPunct="0">
              <a:spcBef>
                <a:spcPct val="10000"/>
              </a:spcBef>
              <a:spcAft>
                <a:spcPct val="20000"/>
              </a:spcAft>
              <a:buClr>
                <a:srgbClr val="EDB413"/>
              </a:buClr>
              <a:buSzPct val="120000"/>
              <a:buChar char="•"/>
              <a:defRPr>
                <a:solidFill>
                  <a:srgbClr val="001965"/>
                </a:solidFill>
                <a:latin typeface="+mn-lt"/>
              </a:defRPr>
            </a:lvl4pPr>
            <a:lvl5pPr marL="2176463" indent="-303213" algn="l" defTabSz="981075" rtl="0" eaLnBrk="0" fontAlgn="base" hangingPunct="0">
              <a:spcBef>
                <a:spcPct val="10000"/>
              </a:spcBef>
              <a:spcAft>
                <a:spcPct val="20000"/>
              </a:spcAft>
              <a:buClr>
                <a:schemeClr val="hlink"/>
              </a:buClr>
              <a:buSzPct val="120000"/>
              <a:buChar char="•"/>
              <a:defRPr>
                <a:solidFill>
                  <a:srgbClr val="001965"/>
                </a:solidFill>
                <a:latin typeface="+mn-lt"/>
              </a:defRPr>
            </a:lvl5pPr>
            <a:lvl6pPr marL="2633663" indent="-303213" algn="l" defTabSz="981075" rtl="0" eaLnBrk="1" fontAlgn="base" hangingPunct="1">
              <a:spcBef>
                <a:spcPct val="10000"/>
              </a:spcBef>
              <a:spcAft>
                <a:spcPct val="20000"/>
              </a:spcAft>
              <a:buClr>
                <a:schemeClr val="hlink"/>
              </a:buClr>
              <a:buSzPct val="120000"/>
              <a:buChar char="•"/>
              <a:defRPr>
                <a:solidFill>
                  <a:srgbClr val="001965"/>
                </a:solidFill>
                <a:latin typeface="+mn-lt"/>
              </a:defRPr>
            </a:lvl6pPr>
            <a:lvl7pPr marL="3090863" indent="-303213" algn="l" defTabSz="981075" rtl="0" eaLnBrk="1" fontAlgn="base" hangingPunct="1">
              <a:spcBef>
                <a:spcPct val="10000"/>
              </a:spcBef>
              <a:spcAft>
                <a:spcPct val="20000"/>
              </a:spcAft>
              <a:buClr>
                <a:schemeClr val="hlink"/>
              </a:buClr>
              <a:buSzPct val="120000"/>
              <a:buChar char="•"/>
              <a:defRPr>
                <a:solidFill>
                  <a:srgbClr val="001965"/>
                </a:solidFill>
                <a:latin typeface="+mn-lt"/>
              </a:defRPr>
            </a:lvl7pPr>
            <a:lvl8pPr marL="3548063" indent="-303213" algn="l" defTabSz="981075" rtl="0" eaLnBrk="1" fontAlgn="base" hangingPunct="1">
              <a:spcBef>
                <a:spcPct val="10000"/>
              </a:spcBef>
              <a:spcAft>
                <a:spcPct val="20000"/>
              </a:spcAft>
              <a:buClr>
                <a:schemeClr val="hlink"/>
              </a:buClr>
              <a:buSzPct val="120000"/>
              <a:buChar char="•"/>
              <a:defRPr>
                <a:solidFill>
                  <a:srgbClr val="001965"/>
                </a:solidFill>
                <a:latin typeface="+mn-lt"/>
              </a:defRPr>
            </a:lvl8pPr>
            <a:lvl9pPr marL="4005263" indent="-303213" algn="l" defTabSz="981075" rtl="0" eaLnBrk="1" fontAlgn="base" hangingPunct="1">
              <a:spcBef>
                <a:spcPct val="10000"/>
              </a:spcBef>
              <a:spcAft>
                <a:spcPct val="20000"/>
              </a:spcAft>
              <a:buClr>
                <a:schemeClr val="hlink"/>
              </a:buClr>
              <a:buSzPct val="120000"/>
              <a:buChar char="•"/>
              <a:defRPr>
                <a:solidFill>
                  <a:srgbClr val="001965"/>
                </a:solidFill>
                <a:latin typeface="+mn-lt"/>
              </a:defRPr>
            </a:lvl9pPr>
          </a:lstStyle>
          <a:p>
            <a:pPr marL="457200" marR="0" lvl="1" indent="-457200" algn="l" defTabSz="981075" rtl="0" eaLnBrk="1" fontAlgn="base" latinLnBrk="0" hangingPunct="1">
              <a:lnSpc>
                <a:spcPct val="100000"/>
              </a:lnSpc>
              <a:spcBef>
                <a:spcPct val="40000"/>
              </a:spcBef>
              <a:spcAft>
                <a:spcPct val="0"/>
              </a:spcAft>
              <a:buClr>
                <a:srgbClr val="00B7FF"/>
              </a:buClr>
              <a:buSzPct val="120000"/>
              <a:buFont typeface="Wingdings" pitchFamily="2" charset="2"/>
              <a:buChar char="§"/>
              <a:tabLst/>
              <a:defRPr/>
            </a:pPr>
            <a:r>
              <a:rPr kumimoji="0" lang="en-GB" sz="2800" b="0" i="0" u="none" strike="noStrike" kern="1200" cap="none" spc="0" normalizeH="0" baseline="0" noProof="0" dirty="0">
                <a:ln>
                  <a:noFill/>
                </a:ln>
                <a:solidFill>
                  <a:srgbClr val="001965"/>
                </a:solidFill>
                <a:effectLst/>
                <a:uLnTx/>
                <a:uFillTx/>
                <a:latin typeface="Verdana"/>
                <a:ea typeface="ＭＳ Ｐゴシック" charset="0"/>
                <a:cs typeface="+mn-cs"/>
              </a:rPr>
              <a:t>Cox regression model</a:t>
            </a:r>
          </a:p>
          <a:p>
            <a:pPr marL="776288" marR="0" lvl="2" indent="-287338" algn="l" defTabSz="981075" rtl="0" eaLnBrk="1" fontAlgn="base" latinLnBrk="0" hangingPunct="1">
              <a:lnSpc>
                <a:spcPct val="100000"/>
              </a:lnSpc>
              <a:spcBef>
                <a:spcPct val="40000"/>
              </a:spcBef>
              <a:spcAft>
                <a:spcPct val="0"/>
              </a:spcAft>
              <a:buClr>
                <a:srgbClr val="001965"/>
              </a:buClr>
              <a:buSzPct val="120000"/>
              <a:buFontTx/>
              <a:buChar char="•"/>
              <a:tabLst/>
              <a:defRPr/>
            </a:pPr>
            <a:r>
              <a:rPr kumimoji="0" lang="en-GB" sz="2000" b="0" i="0" u="none" strike="noStrike" kern="1200" cap="none" spc="0" normalizeH="0" baseline="0" noProof="0" dirty="0">
                <a:ln>
                  <a:noFill/>
                </a:ln>
                <a:solidFill>
                  <a:srgbClr val="001965"/>
                </a:solidFill>
                <a:effectLst/>
                <a:uLnTx/>
                <a:uFillTx/>
                <a:latin typeface="Verdana"/>
                <a:ea typeface="ＭＳ Ｐゴシック" charset="0"/>
                <a:cs typeface="+mn-cs"/>
              </a:rPr>
              <a:t>CKD273: </a:t>
            </a:r>
            <a:r>
              <a:rPr kumimoji="0" lang="en-GB" sz="2000" b="1" i="0" u="none" strike="noStrike" kern="1200" cap="none" spc="0" normalizeH="0" baseline="0" noProof="0" dirty="0">
                <a:ln>
                  <a:noFill/>
                </a:ln>
                <a:solidFill>
                  <a:srgbClr val="001965"/>
                </a:solidFill>
                <a:effectLst/>
                <a:uLnTx/>
                <a:uFillTx/>
                <a:latin typeface="Verdana"/>
                <a:ea typeface="ＭＳ Ｐゴシック" charset="0"/>
                <a:cs typeface="+mn-cs"/>
              </a:rPr>
              <a:t>HR 2.6 </a:t>
            </a:r>
            <a:r>
              <a:rPr kumimoji="0" lang="en-GB" sz="1600" b="0" i="0" u="none" strike="noStrike" kern="1200" cap="none" spc="0" normalizeH="0" baseline="0" noProof="0" dirty="0">
                <a:ln>
                  <a:noFill/>
                </a:ln>
                <a:solidFill>
                  <a:srgbClr val="001965"/>
                </a:solidFill>
                <a:effectLst/>
                <a:uLnTx/>
                <a:uFillTx/>
                <a:latin typeface="Verdana"/>
                <a:ea typeface="ＭＳ Ｐゴシック" charset="0"/>
                <a:cs typeface="+mn-cs"/>
              </a:rPr>
              <a:t>(95% CI 1.6 – 4.4), p = 0.0002</a:t>
            </a:r>
            <a:endParaRPr kumimoji="0" lang="en-GB" sz="2000" b="0" i="0" u="none" strike="noStrike" kern="1200" cap="none" spc="0" normalizeH="0" baseline="0" noProof="0" dirty="0">
              <a:ln>
                <a:noFill/>
              </a:ln>
              <a:solidFill>
                <a:srgbClr val="001965"/>
              </a:solidFill>
              <a:effectLst/>
              <a:uLnTx/>
              <a:uFillTx/>
              <a:latin typeface="Verdana"/>
              <a:ea typeface="ＭＳ Ｐゴシック" charset="0"/>
              <a:cs typeface="+mn-cs"/>
            </a:endParaRPr>
          </a:p>
          <a:p>
            <a:pPr marL="776288" marR="0" lvl="2" indent="-287338" algn="l" defTabSz="981075" rtl="0" eaLnBrk="1" fontAlgn="base" latinLnBrk="0" hangingPunct="1">
              <a:lnSpc>
                <a:spcPct val="100000"/>
              </a:lnSpc>
              <a:spcBef>
                <a:spcPct val="40000"/>
              </a:spcBef>
              <a:spcAft>
                <a:spcPct val="0"/>
              </a:spcAft>
              <a:buClr>
                <a:srgbClr val="001965"/>
              </a:buClr>
              <a:buSzPct val="120000"/>
              <a:buFontTx/>
              <a:buChar char="•"/>
              <a:tabLst/>
              <a:defRPr/>
            </a:pPr>
            <a:r>
              <a:rPr kumimoji="0" lang="en-GB" sz="2000" b="0" i="0" u="none" strike="noStrike" kern="1200" cap="none" spc="0" normalizeH="0" baseline="0" noProof="0" dirty="0">
                <a:ln>
                  <a:noFill/>
                </a:ln>
                <a:solidFill>
                  <a:srgbClr val="001965"/>
                </a:solidFill>
                <a:effectLst/>
                <a:uLnTx/>
                <a:uFillTx/>
                <a:latin typeface="Verdana"/>
                <a:ea typeface="ＭＳ Ｐゴシック" charset="0"/>
                <a:cs typeface="+mn-cs"/>
              </a:rPr>
              <a:t>Adjusted CKD273: </a:t>
            </a:r>
            <a:r>
              <a:rPr kumimoji="0" lang="en-GB" sz="2000" b="1" i="0" u="none" strike="noStrike" kern="1200" cap="none" spc="0" normalizeH="0" baseline="0" noProof="0" dirty="0">
                <a:ln>
                  <a:noFill/>
                </a:ln>
                <a:solidFill>
                  <a:srgbClr val="001965"/>
                </a:solidFill>
                <a:effectLst/>
                <a:uLnTx/>
                <a:uFillTx/>
                <a:latin typeface="Verdana"/>
                <a:ea typeface="ＭＳ Ｐゴシック" charset="0"/>
                <a:cs typeface="+mn-cs"/>
              </a:rPr>
              <a:t>HR 2.5 </a:t>
            </a:r>
            <a:r>
              <a:rPr kumimoji="0" lang="en-GB" sz="1600" b="0" i="0" u="none" strike="noStrike" kern="1200" cap="none" spc="0" normalizeH="0" baseline="0" noProof="0" dirty="0">
                <a:ln>
                  <a:noFill/>
                </a:ln>
                <a:solidFill>
                  <a:srgbClr val="001965"/>
                </a:solidFill>
                <a:effectLst/>
                <a:uLnTx/>
                <a:uFillTx/>
                <a:latin typeface="Verdana"/>
                <a:ea typeface="ＭＳ Ｐゴシック" charset="0"/>
                <a:cs typeface="+mn-cs"/>
              </a:rPr>
              <a:t>(95% CI 1.4 – 4.3), p = 0.002 </a:t>
            </a:r>
            <a:r>
              <a:rPr kumimoji="0" lang="en-GB" sz="1200" b="0" i="0" u="none" strike="noStrike" kern="1200" cap="none" spc="0" normalizeH="0" baseline="0" noProof="0" dirty="0">
                <a:ln>
                  <a:noFill/>
                </a:ln>
                <a:solidFill>
                  <a:srgbClr val="001965"/>
                </a:solidFill>
                <a:effectLst/>
                <a:uLnTx/>
                <a:uFillTx/>
                <a:latin typeface="Verdana"/>
                <a:ea typeface="ＭＳ Ｐゴシック" charset="0"/>
                <a:cs typeface="+mn-cs"/>
              </a:rPr>
              <a:t>Adjusted for: UAER, </a:t>
            </a:r>
            <a:r>
              <a:rPr kumimoji="0" lang="en-GB" sz="1200" b="0" i="0" u="none" strike="noStrike" kern="1200" cap="none" spc="0" normalizeH="0" baseline="0" noProof="0" dirty="0" err="1">
                <a:ln>
                  <a:noFill/>
                </a:ln>
                <a:solidFill>
                  <a:srgbClr val="001965"/>
                </a:solidFill>
                <a:effectLst/>
                <a:uLnTx/>
                <a:uFillTx/>
                <a:latin typeface="Verdana"/>
                <a:ea typeface="ＭＳ Ｐゴシック" charset="0"/>
                <a:cs typeface="+mn-cs"/>
              </a:rPr>
              <a:t>eGFR</a:t>
            </a:r>
            <a:r>
              <a:rPr kumimoji="0" lang="en-GB" sz="1200" b="0" i="0" u="none" strike="noStrike" kern="1200" cap="none" spc="0" normalizeH="0" baseline="0" noProof="0" dirty="0">
                <a:ln>
                  <a:noFill/>
                </a:ln>
                <a:solidFill>
                  <a:srgbClr val="001965"/>
                </a:solidFill>
                <a:effectLst/>
                <a:uLnTx/>
                <a:uFillTx/>
                <a:latin typeface="Verdana"/>
                <a:ea typeface="ＭＳ Ｐゴシック" charset="0"/>
                <a:cs typeface="+mn-cs"/>
              </a:rPr>
              <a:t>, HDL, Age, Systolic BP, HbA</a:t>
            </a:r>
            <a:r>
              <a:rPr kumimoji="0" lang="en-GB" sz="1200" b="0" i="0" u="none" strike="noStrike" kern="1200" cap="none" spc="0" normalizeH="0" baseline="-25000" noProof="0" dirty="0">
                <a:ln>
                  <a:noFill/>
                </a:ln>
                <a:solidFill>
                  <a:srgbClr val="001965"/>
                </a:solidFill>
                <a:effectLst/>
                <a:uLnTx/>
                <a:uFillTx/>
                <a:latin typeface="Verdana"/>
                <a:ea typeface="ＭＳ Ｐゴシック" charset="0"/>
                <a:cs typeface="+mn-cs"/>
              </a:rPr>
              <a:t>1c</a:t>
            </a:r>
            <a:r>
              <a:rPr kumimoji="0" lang="en-GB" sz="1200" b="0" i="0" u="none" strike="noStrike" kern="1200" cap="none" spc="0" normalizeH="0" baseline="0" noProof="0" dirty="0">
                <a:ln>
                  <a:noFill/>
                </a:ln>
                <a:solidFill>
                  <a:srgbClr val="001965"/>
                </a:solidFill>
                <a:effectLst/>
                <a:uLnTx/>
                <a:uFillTx/>
                <a:latin typeface="Verdana"/>
                <a:ea typeface="ＭＳ Ｐゴシック" charset="0"/>
                <a:cs typeface="+mn-cs"/>
              </a:rPr>
              <a:t>, Smoking, Gender, Antihypertensive treatment.</a:t>
            </a:r>
          </a:p>
          <a:p>
            <a:pPr marL="457200" marR="0" lvl="1" indent="-457200" algn="l" defTabSz="981075" rtl="0" eaLnBrk="1" fontAlgn="base" latinLnBrk="0" hangingPunct="1">
              <a:lnSpc>
                <a:spcPct val="100000"/>
              </a:lnSpc>
              <a:spcBef>
                <a:spcPct val="40000"/>
              </a:spcBef>
              <a:spcAft>
                <a:spcPct val="0"/>
              </a:spcAft>
              <a:buClr>
                <a:srgbClr val="00B7FF"/>
              </a:buClr>
              <a:buSzPct val="120000"/>
              <a:buFont typeface="Wingdings" pitchFamily="2" charset="2"/>
              <a:buChar char="§"/>
              <a:tabLst/>
              <a:defRPr/>
            </a:pPr>
            <a:r>
              <a:rPr kumimoji="0" lang="en-GB" sz="2800" b="0" i="0" u="none" strike="noStrike" kern="1200" cap="none" spc="0" normalizeH="0" baseline="0" noProof="0" dirty="0">
                <a:ln>
                  <a:noFill/>
                </a:ln>
                <a:solidFill>
                  <a:srgbClr val="001965"/>
                </a:solidFill>
                <a:effectLst/>
                <a:uLnTx/>
                <a:uFillTx/>
                <a:latin typeface="Verdana"/>
                <a:ea typeface="ＭＳ Ｐゴシック" charset="0"/>
                <a:cs typeface="+mn-cs"/>
              </a:rPr>
              <a:t>Comparison</a:t>
            </a:r>
          </a:p>
          <a:p>
            <a:pPr marL="776288" marR="0" lvl="2" indent="-287338" algn="l" defTabSz="981075" rtl="0" eaLnBrk="1" fontAlgn="base" latinLnBrk="0" hangingPunct="1">
              <a:lnSpc>
                <a:spcPct val="100000"/>
              </a:lnSpc>
              <a:spcBef>
                <a:spcPct val="40000"/>
              </a:spcBef>
              <a:spcAft>
                <a:spcPct val="0"/>
              </a:spcAft>
              <a:buClr>
                <a:srgbClr val="001965"/>
              </a:buClr>
              <a:buSzPct val="120000"/>
              <a:buFontTx/>
              <a:buChar char="•"/>
              <a:tabLst/>
              <a:defRPr/>
            </a:pPr>
            <a:r>
              <a:rPr kumimoji="0" lang="en-GB" sz="2000" b="0" i="0" u="none" strike="noStrike" kern="1200" cap="none" spc="0" normalizeH="0" baseline="0" noProof="0" dirty="0" err="1">
                <a:ln>
                  <a:noFill/>
                </a:ln>
                <a:solidFill>
                  <a:srgbClr val="001965"/>
                </a:solidFill>
                <a:effectLst/>
                <a:uLnTx/>
                <a:uFillTx/>
                <a:latin typeface="Verdana"/>
                <a:ea typeface="ＭＳ Ｐゴシック" charset="0"/>
                <a:cs typeface="+mn-cs"/>
              </a:rPr>
              <a:t>rIDI</a:t>
            </a:r>
            <a:r>
              <a:rPr kumimoji="0" lang="en-GB" sz="2000" b="0" i="0" u="none" strike="noStrike" kern="1200" cap="none" spc="0" normalizeH="0" baseline="0" noProof="0" dirty="0">
                <a:ln>
                  <a:noFill/>
                </a:ln>
                <a:solidFill>
                  <a:srgbClr val="001965"/>
                </a:solidFill>
                <a:effectLst/>
                <a:uLnTx/>
                <a:uFillTx/>
                <a:latin typeface="Verdana"/>
                <a:ea typeface="ＭＳ Ｐゴシック" charset="0"/>
                <a:cs typeface="+mn-cs"/>
              </a:rPr>
              <a:t>: 14.4%, p = 0.002</a:t>
            </a:r>
          </a:p>
          <a:p>
            <a:pPr marL="776288" marR="0" lvl="2" indent="-287338" algn="l" defTabSz="981075" rtl="0" eaLnBrk="1" fontAlgn="base" latinLnBrk="0" hangingPunct="1">
              <a:lnSpc>
                <a:spcPct val="100000"/>
              </a:lnSpc>
              <a:spcBef>
                <a:spcPct val="40000"/>
              </a:spcBef>
              <a:spcAft>
                <a:spcPct val="0"/>
              </a:spcAft>
              <a:buClr>
                <a:srgbClr val="001965"/>
              </a:buClr>
              <a:buSzPct val="120000"/>
              <a:buFontTx/>
              <a:buChar char="•"/>
              <a:tabLst/>
              <a:defRPr/>
            </a:pPr>
            <a:r>
              <a:rPr kumimoji="0" lang="en-GB" sz="2000" b="0" i="0" u="none" strike="noStrike" kern="1200" cap="none" spc="0" normalizeH="0" baseline="0" noProof="0" dirty="0" err="1">
                <a:ln>
                  <a:noFill/>
                </a:ln>
                <a:solidFill>
                  <a:srgbClr val="001965"/>
                </a:solidFill>
                <a:effectLst/>
                <a:uLnTx/>
                <a:uFillTx/>
                <a:latin typeface="Verdana"/>
                <a:ea typeface="ＭＳ Ｐゴシック" charset="0"/>
                <a:cs typeface="+mn-cs"/>
              </a:rPr>
              <a:t>cNRI</a:t>
            </a:r>
            <a:r>
              <a:rPr kumimoji="0" lang="en-GB" sz="2000" b="0" i="0" u="none" strike="noStrike" kern="1200" cap="none" spc="0" normalizeH="0" baseline="0" noProof="0" dirty="0">
                <a:ln>
                  <a:noFill/>
                </a:ln>
                <a:solidFill>
                  <a:srgbClr val="001965"/>
                </a:solidFill>
                <a:effectLst/>
                <a:uLnTx/>
                <a:uFillTx/>
                <a:latin typeface="Verdana"/>
                <a:ea typeface="ＭＳ Ｐゴシック" charset="0"/>
                <a:cs typeface="+mn-cs"/>
              </a:rPr>
              <a:t>: 0.1, p = 0.043</a:t>
            </a:r>
          </a:p>
        </p:txBody>
      </p:sp>
      <p:sp>
        <p:nvSpPr>
          <p:cNvPr id="4" name="TextBox 3"/>
          <p:cNvSpPr txBox="1"/>
          <p:nvPr/>
        </p:nvSpPr>
        <p:spPr>
          <a:xfrm>
            <a:off x="6228184" y="4706964"/>
            <a:ext cx="2088232" cy="184666"/>
          </a:xfrm>
          <a:prstGeom prst="rect">
            <a:avLst/>
          </a:prstGeom>
          <a:noFill/>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1965"/>
                </a:solidFill>
                <a:effectLst/>
                <a:uLnTx/>
                <a:uFillTx/>
                <a:latin typeface="Verdana" charset="0"/>
                <a:ea typeface="ＭＳ Ｐゴシック" charset="0"/>
                <a:cs typeface="+mn-cs"/>
              </a:rPr>
              <a:t>Lindhardt et al, NDT 2016</a:t>
            </a:r>
          </a:p>
        </p:txBody>
      </p:sp>
    </p:spTree>
    <p:extLst>
      <p:ext uri="{BB962C8B-B14F-4D97-AF65-F5344CB8AC3E}">
        <p14:creationId xmlns:p14="http://schemas.microsoft.com/office/powerpoint/2010/main" val="1916899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solidFill>
                  <a:schemeClr val="tx1"/>
                </a:solidFill>
              </a:rPr>
              <a:t>CKD273 predicts decline in </a:t>
            </a:r>
            <a:r>
              <a:rPr lang="en-GB" dirty="0" err="1">
                <a:solidFill>
                  <a:schemeClr val="tx1"/>
                </a:solidFill>
              </a:rPr>
              <a:t>eGFR</a:t>
            </a:r>
            <a:endParaRPr lang="en-GB" dirty="0">
              <a:solidFill>
                <a:schemeClr val="tx1"/>
              </a:solidFill>
            </a:endParaRPr>
          </a:p>
        </p:txBody>
      </p:sp>
      <p:pic>
        <p:nvPicPr>
          <p:cNvPr id="3074" name="Picture 2"/>
          <p:cNvPicPr>
            <a:picLocks noGrp="1" noChangeArrowheads="1"/>
          </p:cNvPicPr>
          <p:nvPr>
            <p:ph sz="quarter" idx="13"/>
          </p:nvPr>
        </p:nvPicPr>
        <p:blipFill rotWithShape="1">
          <a:blip r:embed="rId3">
            <a:extLst>
              <a:ext uri="{28A0092B-C50C-407E-A947-70E740481C1C}">
                <a14:useLocalDpi xmlns:a14="http://schemas.microsoft.com/office/drawing/2010/main" val="0"/>
              </a:ext>
            </a:extLst>
          </a:blip>
          <a:srcRect t="-16667" b="-16667"/>
          <a:stretch/>
        </p:blipFill>
        <p:spPr bwMode="auto">
          <a:xfrm>
            <a:off x="414339" y="1338293"/>
            <a:ext cx="7991475" cy="2970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3528" y="4714139"/>
            <a:ext cx="3970318" cy="300083"/>
          </a:xfrm>
          <a:prstGeom prst="rect">
            <a:avLst/>
          </a:prstGeom>
          <a:noFill/>
        </p:spPr>
        <p:txBody>
          <a:bodyPr wrap="none" rtlCol="0">
            <a:normAutofit fontScale="85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1965"/>
                </a:solidFill>
                <a:effectLst/>
                <a:uLnTx/>
                <a:uFillTx/>
                <a:latin typeface="Verdana" charset="0"/>
                <a:ea typeface="ＭＳ Ｐゴシック" charset="0"/>
                <a:cs typeface="+mn-cs"/>
              </a:rPr>
              <a:t>JP </a:t>
            </a:r>
            <a:r>
              <a:rPr kumimoji="0" lang="en-GB" sz="2000" b="0" i="0" u="none" strike="noStrike" kern="1200" cap="none" spc="0" normalizeH="0" baseline="0" noProof="0" dirty="0" err="1">
                <a:ln>
                  <a:noFill/>
                </a:ln>
                <a:solidFill>
                  <a:srgbClr val="001965"/>
                </a:solidFill>
                <a:effectLst/>
                <a:uLnTx/>
                <a:uFillTx/>
                <a:latin typeface="Verdana" charset="0"/>
                <a:ea typeface="ＭＳ Ｐゴシック" charset="0"/>
                <a:cs typeface="+mn-cs"/>
              </a:rPr>
              <a:t>Schanstra</a:t>
            </a:r>
            <a:r>
              <a:rPr kumimoji="0" lang="en-GB" sz="2000" b="0" i="0" u="none" strike="noStrike" kern="1200" cap="none" spc="0" normalizeH="0" baseline="0" noProof="0" dirty="0">
                <a:ln>
                  <a:noFill/>
                </a:ln>
                <a:solidFill>
                  <a:srgbClr val="001965"/>
                </a:solidFill>
                <a:effectLst/>
                <a:uLnTx/>
                <a:uFillTx/>
                <a:latin typeface="Verdana" charset="0"/>
                <a:ea typeface="ＭＳ Ｐゴシック" charset="0"/>
                <a:cs typeface="+mn-cs"/>
              </a:rPr>
              <a:t> et al JASN 2015</a:t>
            </a:r>
          </a:p>
        </p:txBody>
      </p:sp>
    </p:spTree>
    <p:extLst>
      <p:ext uri="{BB962C8B-B14F-4D97-AF65-F5344CB8AC3E}">
        <p14:creationId xmlns:p14="http://schemas.microsoft.com/office/powerpoint/2010/main" val="1819680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53797" y="51472"/>
            <a:ext cx="7422663" cy="504056"/>
          </a:xfrm>
        </p:spPr>
        <p:txBody>
          <a:bodyPr/>
          <a:lstStyle/>
          <a:p>
            <a:br>
              <a:rPr lang="en-US" sz="2800" b="0" dirty="0">
                <a:solidFill>
                  <a:schemeClr val="tx1"/>
                </a:solidFill>
              </a:rPr>
            </a:br>
            <a:r>
              <a:rPr lang="en-US" sz="2800" b="0" dirty="0">
                <a:solidFill>
                  <a:schemeClr val="tx1"/>
                </a:solidFill>
              </a:rPr>
              <a:t>Proteinuria based prevention of DM nephropathy</a:t>
            </a:r>
          </a:p>
        </p:txBody>
      </p:sp>
      <p:grpSp>
        <p:nvGrpSpPr>
          <p:cNvPr id="8" name="Group 7"/>
          <p:cNvGrpSpPr/>
          <p:nvPr/>
        </p:nvGrpSpPr>
        <p:grpSpPr>
          <a:xfrm>
            <a:off x="671927" y="1886066"/>
            <a:ext cx="4044127" cy="2095501"/>
            <a:chOff x="671889" y="1886048"/>
            <a:chExt cx="4044127" cy="2095501"/>
          </a:xfrm>
        </p:grpSpPr>
        <p:pic>
          <p:nvPicPr>
            <p:cNvPr id="15362" name="Picture 2" descr="Siemens / Bayer Albustix x 5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1886048"/>
              <a:ext cx="1205613" cy="2095501"/>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889" y="2065683"/>
              <a:ext cx="1163807" cy="1444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ight Arrow 2"/>
            <p:cNvSpPr/>
            <p:nvPr/>
          </p:nvSpPr>
          <p:spPr bwMode="auto">
            <a:xfrm>
              <a:off x="3347864" y="2609761"/>
              <a:ext cx="1368152" cy="648074"/>
            </a:xfrm>
            <a:prstGeom prst="rightArrow">
              <a:avLst/>
            </a:prstGeom>
            <a:solidFill>
              <a:schemeClr val="bg2"/>
            </a:solidFill>
            <a:ln w="9525" cap="flat" cmpd="sng" algn="ctr">
              <a:solidFill>
                <a:srgbClr val="C5D0E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341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1965"/>
                </a:solidFill>
                <a:effectLst/>
                <a:uLnTx/>
                <a:uFillTx/>
                <a:latin typeface="Verdana" pitchFamily="34" charset="0"/>
                <a:ea typeface="ＭＳ Ｐゴシック" charset="0"/>
                <a:cs typeface="+mn-cs"/>
              </a:endParaRPr>
            </a:p>
          </p:txBody>
        </p:sp>
      </p:grpSp>
      <p:sp>
        <p:nvSpPr>
          <p:cNvPr id="12" name="TextBox 11"/>
          <p:cNvSpPr txBox="1"/>
          <p:nvPr/>
        </p:nvSpPr>
        <p:spPr>
          <a:xfrm>
            <a:off x="2915826" y="4157520"/>
            <a:ext cx="2928774" cy="307308"/>
          </a:xfrm>
          <a:prstGeom prst="rect">
            <a:avLst/>
          </a:prstGeom>
          <a:noFill/>
        </p:spPr>
        <p:txBody>
          <a:bodyPr wrap="none" lIns="90975" tIns="45488" rIns="90975" bIns="4548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1965"/>
                </a:solidFill>
                <a:effectLst/>
                <a:uLnTx/>
                <a:uFillTx/>
                <a:latin typeface="Verdana" charset="0"/>
                <a:ea typeface="ＭＳ Ｐゴシック" charset="0"/>
                <a:cs typeface="+mn-cs"/>
              </a:rPr>
              <a:t>Albuminuria      RAS-inhibition</a:t>
            </a:r>
          </a:p>
        </p:txBody>
      </p:sp>
      <p:pic>
        <p:nvPicPr>
          <p:cNvPr id="13" name="Picture 2" descr="https://encrypted-tbn3.gstatic.com/images?q=tbn:ANd9GcT0vBBsstmrdNtT1h1yCayxHFrNh9NPgG7IICboRsjEuiqPTyGLsy7zhEY">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2121" y="2528288"/>
            <a:ext cx="1716662" cy="811023"/>
          </a:xfrm>
          <a:prstGeom prst="rect">
            <a:avLst/>
          </a:prstGeom>
          <a:noFill/>
          <a:extLst>
            <a:ext uri="{909E8E84-426E-40DD-AFC4-6F175D3DCCD1}">
              <a14:hiddenFill xmlns:a14="http://schemas.microsoft.com/office/drawing/2010/main">
                <a:solidFill>
                  <a:srgbClr val="FFFFFF"/>
                </a:solidFill>
              </a14:hiddenFill>
            </a:ext>
          </a:extLst>
        </p:spPr>
      </p:pic>
      <p:sp>
        <p:nvSpPr>
          <p:cNvPr id="14" name="Right Arrow 13"/>
          <p:cNvSpPr/>
          <p:nvPr/>
        </p:nvSpPr>
        <p:spPr bwMode="auto">
          <a:xfrm>
            <a:off x="4175791" y="4249253"/>
            <a:ext cx="227112" cy="128233"/>
          </a:xfrm>
          <a:prstGeom prst="rightArrow">
            <a:avLst/>
          </a:prstGeom>
          <a:solidFill>
            <a:schemeClr val="bg2"/>
          </a:solidFill>
          <a:ln w="9525" cap="flat" cmpd="sng" algn="ctr">
            <a:solidFill>
              <a:srgbClr val="C5D0E5"/>
            </a:solidFill>
            <a:prstDash val="solid"/>
            <a:round/>
            <a:headEnd type="none" w="med" len="med"/>
            <a:tailEnd type="none" w="med" len="med"/>
          </a:ln>
          <a:effectLst/>
        </p:spPr>
        <p:txBody>
          <a:bodyPr vert="horz" wrap="square" lIns="90975" tIns="45488" rIns="90975" bIns="45488"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1965"/>
              </a:solidFill>
              <a:effectLst/>
              <a:uLnTx/>
              <a:uFillTx/>
              <a:latin typeface="Verdana" pitchFamily="34" charset="0"/>
              <a:ea typeface="ＭＳ Ｐゴシック" charset="0"/>
              <a:cs typeface="+mn-cs"/>
            </a:endParaRPr>
          </a:p>
        </p:txBody>
      </p:sp>
    </p:spTree>
    <p:extLst>
      <p:ext uri="{BB962C8B-B14F-4D97-AF65-F5344CB8AC3E}">
        <p14:creationId xmlns:p14="http://schemas.microsoft.com/office/powerpoint/2010/main" val="3184399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720E0E5-2FE7-4053-944C-7B74F4B9ADF7}"/>
              </a:ext>
            </a:extLst>
          </p:cNvPr>
          <p:cNvSpPr>
            <a:spLocks noGrp="1"/>
          </p:cNvSpPr>
          <p:nvPr>
            <p:ph type="subTitle" idx="14"/>
          </p:nvPr>
        </p:nvSpPr>
        <p:spPr/>
        <p:txBody>
          <a:bodyPr/>
          <a:lstStyle/>
          <a:p>
            <a:r>
              <a:rPr lang="en-CA" dirty="0"/>
              <a:t>US DATA</a:t>
            </a:r>
          </a:p>
        </p:txBody>
      </p:sp>
      <p:sp>
        <p:nvSpPr>
          <p:cNvPr id="3" name="Title 2">
            <a:extLst>
              <a:ext uri="{FF2B5EF4-FFF2-40B4-BE49-F238E27FC236}">
                <a16:creationId xmlns:a16="http://schemas.microsoft.com/office/drawing/2014/main" id="{9C23B02B-E160-43FA-BAEE-3BEA9F3E1A6E}"/>
              </a:ext>
            </a:extLst>
          </p:cNvPr>
          <p:cNvSpPr>
            <a:spLocks noGrp="1"/>
          </p:cNvSpPr>
          <p:nvPr>
            <p:ph type="title"/>
          </p:nvPr>
        </p:nvSpPr>
        <p:spPr/>
        <p:txBody>
          <a:bodyPr/>
          <a:lstStyle/>
          <a:p>
            <a:r>
              <a:rPr lang="en-CA" dirty="0"/>
              <a:t>Diabetes is the leading cause of kidney failure</a:t>
            </a:r>
            <a:endParaRPr lang="en-US" dirty="0"/>
          </a:p>
        </p:txBody>
      </p:sp>
      <p:sp>
        <p:nvSpPr>
          <p:cNvPr id="4" name="Content Placeholder 3">
            <a:extLst>
              <a:ext uri="{FF2B5EF4-FFF2-40B4-BE49-F238E27FC236}">
                <a16:creationId xmlns:a16="http://schemas.microsoft.com/office/drawing/2014/main" id="{ADC6DE95-DA7F-4637-BDFC-E4D5B639599F}"/>
              </a:ext>
            </a:extLst>
          </p:cNvPr>
          <p:cNvSpPr>
            <a:spLocks noGrp="1"/>
          </p:cNvSpPr>
          <p:nvPr>
            <p:ph sz="quarter" idx="16"/>
          </p:nvPr>
        </p:nvSpPr>
        <p:spPr/>
        <p:txBody>
          <a:bodyPr/>
          <a:lstStyle/>
          <a:p>
            <a:r>
              <a:rPr lang="en-CA" dirty="0"/>
              <a:t>United States Renal Data System. 2018 USRDS annual data report: Epidemiology of kidney disease in the United States. National Institutes of Health, National Institute of Diabetes and Digestive and Kidney Diseases, Bethesda, MD, 2018.</a:t>
            </a:r>
            <a:endParaRPr lang="en-US" dirty="0"/>
          </a:p>
        </p:txBody>
      </p:sp>
      <p:grpSp>
        <p:nvGrpSpPr>
          <p:cNvPr id="69" name="Group 68">
            <a:extLst>
              <a:ext uri="{FF2B5EF4-FFF2-40B4-BE49-F238E27FC236}">
                <a16:creationId xmlns:a16="http://schemas.microsoft.com/office/drawing/2014/main" id="{167890AA-A934-4970-9B41-82390A1C9085}"/>
              </a:ext>
            </a:extLst>
          </p:cNvPr>
          <p:cNvGrpSpPr/>
          <p:nvPr/>
        </p:nvGrpSpPr>
        <p:grpSpPr>
          <a:xfrm>
            <a:off x="184900" y="1383921"/>
            <a:ext cx="7617480" cy="3046163"/>
            <a:chOff x="184900" y="1383921"/>
            <a:chExt cx="8112118" cy="3046163"/>
          </a:xfrm>
        </p:grpSpPr>
        <p:cxnSp>
          <p:nvCxnSpPr>
            <p:cNvPr id="24" name="Straight Connector 23">
              <a:extLst>
                <a:ext uri="{FF2B5EF4-FFF2-40B4-BE49-F238E27FC236}">
                  <a16:creationId xmlns:a16="http://schemas.microsoft.com/office/drawing/2014/main" id="{747DE704-A20C-4AC5-92F8-E3ED2ECF3FC7}"/>
                </a:ext>
              </a:extLst>
            </p:cNvPr>
            <p:cNvCxnSpPr/>
            <p:nvPr/>
          </p:nvCxnSpPr>
          <p:spPr>
            <a:xfrm>
              <a:off x="1250223" y="1515277"/>
              <a:ext cx="0" cy="225597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4E64FCA-3217-4ED4-86CD-4B3066C6C839}"/>
                </a:ext>
              </a:extLst>
            </p:cNvPr>
            <p:cNvCxnSpPr/>
            <p:nvPr/>
          </p:nvCxnSpPr>
          <p:spPr>
            <a:xfrm>
              <a:off x="1250223" y="3766086"/>
              <a:ext cx="699575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CA15586-CEC2-479D-85BF-7AE33A77F11B}"/>
                </a:ext>
              </a:extLst>
            </p:cNvPr>
            <p:cNvCxnSpPr>
              <a:cxnSpLocks/>
            </p:cNvCxnSpPr>
            <p:nvPr/>
          </p:nvCxnSpPr>
          <p:spPr>
            <a:xfrm>
              <a:off x="1162050" y="1522421"/>
              <a:ext cx="8639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C32CD72-348F-4CE7-BC9A-DA83B385052E}"/>
                </a:ext>
              </a:extLst>
            </p:cNvPr>
            <p:cNvCxnSpPr>
              <a:cxnSpLocks/>
            </p:cNvCxnSpPr>
            <p:nvPr/>
          </p:nvCxnSpPr>
          <p:spPr>
            <a:xfrm>
              <a:off x="1162050" y="1896365"/>
              <a:ext cx="8639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11D94B3-D371-4346-897F-112BEDF31B7B}"/>
                </a:ext>
              </a:extLst>
            </p:cNvPr>
            <p:cNvCxnSpPr>
              <a:cxnSpLocks/>
            </p:cNvCxnSpPr>
            <p:nvPr/>
          </p:nvCxnSpPr>
          <p:spPr>
            <a:xfrm>
              <a:off x="1162050" y="2270309"/>
              <a:ext cx="8639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FB6F70D-DCAD-4145-BA44-EE2DDD188203}"/>
                </a:ext>
              </a:extLst>
            </p:cNvPr>
            <p:cNvCxnSpPr>
              <a:cxnSpLocks/>
            </p:cNvCxnSpPr>
            <p:nvPr/>
          </p:nvCxnSpPr>
          <p:spPr>
            <a:xfrm>
              <a:off x="1162050" y="2644253"/>
              <a:ext cx="8639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BF8B083-D6C9-43E9-B3F6-C6D86D8B66C2}"/>
                </a:ext>
              </a:extLst>
            </p:cNvPr>
            <p:cNvCxnSpPr>
              <a:cxnSpLocks/>
            </p:cNvCxnSpPr>
            <p:nvPr/>
          </p:nvCxnSpPr>
          <p:spPr>
            <a:xfrm>
              <a:off x="1162050" y="3018197"/>
              <a:ext cx="8639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E019313-724F-4599-B021-B9427F4CCAF8}"/>
                </a:ext>
              </a:extLst>
            </p:cNvPr>
            <p:cNvCxnSpPr>
              <a:cxnSpLocks/>
            </p:cNvCxnSpPr>
            <p:nvPr/>
          </p:nvCxnSpPr>
          <p:spPr>
            <a:xfrm>
              <a:off x="1162050" y="3392141"/>
              <a:ext cx="8639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625280D-18D0-4EF7-A66C-AA6CBBA1DA6B}"/>
                </a:ext>
              </a:extLst>
            </p:cNvPr>
            <p:cNvCxnSpPr>
              <a:cxnSpLocks/>
            </p:cNvCxnSpPr>
            <p:nvPr/>
          </p:nvCxnSpPr>
          <p:spPr>
            <a:xfrm>
              <a:off x="1162050" y="3766086"/>
              <a:ext cx="8639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A407EA7-11BD-4D2A-8072-A0F40D5D71BF}"/>
                </a:ext>
              </a:extLst>
            </p:cNvPr>
            <p:cNvSpPr txBox="1"/>
            <p:nvPr/>
          </p:nvSpPr>
          <p:spPr>
            <a:xfrm>
              <a:off x="381443" y="1383921"/>
              <a:ext cx="80591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1965"/>
                  </a:solidFill>
                  <a:effectLst/>
                  <a:uLnTx/>
                  <a:uFillTx/>
                  <a:latin typeface="Verdana"/>
                  <a:ea typeface="+mn-ea"/>
                  <a:cs typeface="+mn-cs"/>
                </a:rPr>
                <a:t>60,000</a:t>
              </a:r>
              <a:endParaRPr kumimoji="0" lang="en-US" sz="1200" b="0" i="0" u="none" strike="noStrike" kern="1200" cap="none" spc="0" normalizeH="0" baseline="0" noProof="0" dirty="0">
                <a:ln>
                  <a:noFill/>
                </a:ln>
                <a:solidFill>
                  <a:srgbClr val="001965"/>
                </a:solidFill>
                <a:effectLst/>
                <a:uLnTx/>
                <a:uFillTx/>
                <a:latin typeface="Verdana"/>
                <a:ea typeface="+mn-ea"/>
                <a:cs typeface="+mn-cs"/>
              </a:endParaRPr>
            </a:p>
          </p:txBody>
        </p:sp>
        <p:sp>
          <p:nvSpPr>
            <p:cNvPr id="39" name="TextBox 38">
              <a:extLst>
                <a:ext uri="{FF2B5EF4-FFF2-40B4-BE49-F238E27FC236}">
                  <a16:creationId xmlns:a16="http://schemas.microsoft.com/office/drawing/2014/main" id="{58D1077C-92BB-4289-B5E4-292E3A9EFF5C}"/>
                </a:ext>
              </a:extLst>
            </p:cNvPr>
            <p:cNvSpPr txBox="1"/>
            <p:nvPr/>
          </p:nvSpPr>
          <p:spPr>
            <a:xfrm>
              <a:off x="381443" y="1758727"/>
              <a:ext cx="80591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1965"/>
                  </a:solidFill>
                  <a:effectLst/>
                  <a:uLnTx/>
                  <a:uFillTx/>
                  <a:latin typeface="Verdana"/>
                  <a:ea typeface="+mn-ea"/>
                  <a:cs typeface="+mn-cs"/>
                </a:rPr>
                <a:t>50,000</a:t>
              </a:r>
              <a:endParaRPr kumimoji="0" lang="en-US" sz="1200" b="0" i="0" u="none" strike="noStrike" kern="1200" cap="none" spc="0" normalizeH="0" baseline="0" noProof="0" dirty="0">
                <a:ln>
                  <a:noFill/>
                </a:ln>
                <a:solidFill>
                  <a:srgbClr val="001965"/>
                </a:solidFill>
                <a:effectLst/>
                <a:uLnTx/>
                <a:uFillTx/>
                <a:latin typeface="Verdana"/>
                <a:ea typeface="+mn-ea"/>
                <a:cs typeface="+mn-cs"/>
              </a:endParaRPr>
            </a:p>
          </p:txBody>
        </p:sp>
        <p:sp>
          <p:nvSpPr>
            <p:cNvPr id="40" name="TextBox 39">
              <a:extLst>
                <a:ext uri="{FF2B5EF4-FFF2-40B4-BE49-F238E27FC236}">
                  <a16:creationId xmlns:a16="http://schemas.microsoft.com/office/drawing/2014/main" id="{5ABDA4CB-8EEA-4A4D-9C13-50CD62AE671F}"/>
                </a:ext>
              </a:extLst>
            </p:cNvPr>
            <p:cNvSpPr txBox="1"/>
            <p:nvPr/>
          </p:nvSpPr>
          <p:spPr>
            <a:xfrm>
              <a:off x="381443" y="2133532"/>
              <a:ext cx="80591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1965"/>
                  </a:solidFill>
                  <a:effectLst/>
                  <a:uLnTx/>
                  <a:uFillTx/>
                  <a:latin typeface="Verdana"/>
                  <a:ea typeface="+mn-ea"/>
                  <a:cs typeface="+mn-cs"/>
                </a:rPr>
                <a:t>40,000</a:t>
              </a:r>
              <a:endParaRPr kumimoji="0" lang="en-US" sz="1200" b="0" i="0" u="none" strike="noStrike" kern="1200" cap="none" spc="0" normalizeH="0" baseline="0" noProof="0" dirty="0">
                <a:ln>
                  <a:noFill/>
                </a:ln>
                <a:solidFill>
                  <a:srgbClr val="001965"/>
                </a:solidFill>
                <a:effectLst/>
                <a:uLnTx/>
                <a:uFillTx/>
                <a:latin typeface="Verdana"/>
                <a:ea typeface="+mn-ea"/>
                <a:cs typeface="+mn-cs"/>
              </a:endParaRPr>
            </a:p>
          </p:txBody>
        </p:sp>
        <p:sp>
          <p:nvSpPr>
            <p:cNvPr id="41" name="TextBox 40">
              <a:extLst>
                <a:ext uri="{FF2B5EF4-FFF2-40B4-BE49-F238E27FC236}">
                  <a16:creationId xmlns:a16="http://schemas.microsoft.com/office/drawing/2014/main" id="{79C548CB-7724-424B-B845-CDE71A44D7B6}"/>
                </a:ext>
              </a:extLst>
            </p:cNvPr>
            <p:cNvSpPr txBox="1"/>
            <p:nvPr/>
          </p:nvSpPr>
          <p:spPr>
            <a:xfrm>
              <a:off x="381443" y="2508338"/>
              <a:ext cx="80591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1965"/>
                  </a:solidFill>
                  <a:effectLst/>
                  <a:uLnTx/>
                  <a:uFillTx/>
                  <a:latin typeface="Verdana"/>
                  <a:ea typeface="+mn-ea"/>
                  <a:cs typeface="+mn-cs"/>
                </a:rPr>
                <a:t>30,000</a:t>
              </a:r>
              <a:endParaRPr kumimoji="0" lang="en-US" sz="1200" b="0" i="0" u="none" strike="noStrike" kern="1200" cap="none" spc="0" normalizeH="0" baseline="0" noProof="0" dirty="0">
                <a:ln>
                  <a:noFill/>
                </a:ln>
                <a:solidFill>
                  <a:srgbClr val="001965"/>
                </a:solidFill>
                <a:effectLst/>
                <a:uLnTx/>
                <a:uFillTx/>
                <a:latin typeface="Verdana"/>
                <a:ea typeface="+mn-ea"/>
                <a:cs typeface="+mn-cs"/>
              </a:endParaRPr>
            </a:p>
          </p:txBody>
        </p:sp>
        <p:sp>
          <p:nvSpPr>
            <p:cNvPr id="42" name="TextBox 41">
              <a:extLst>
                <a:ext uri="{FF2B5EF4-FFF2-40B4-BE49-F238E27FC236}">
                  <a16:creationId xmlns:a16="http://schemas.microsoft.com/office/drawing/2014/main" id="{55747900-F53E-4050-AD36-7727DF1F75ED}"/>
                </a:ext>
              </a:extLst>
            </p:cNvPr>
            <p:cNvSpPr txBox="1"/>
            <p:nvPr/>
          </p:nvSpPr>
          <p:spPr>
            <a:xfrm>
              <a:off x="381443" y="2883144"/>
              <a:ext cx="80591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1965"/>
                  </a:solidFill>
                  <a:effectLst/>
                  <a:uLnTx/>
                  <a:uFillTx/>
                  <a:latin typeface="Verdana"/>
                  <a:ea typeface="+mn-ea"/>
                  <a:cs typeface="+mn-cs"/>
                </a:rPr>
                <a:t>20,000</a:t>
              </a:r>
              <a:endParaRPr kumimoji="0" lang="en-US" sz="1200" b="0" i="0" u="none" strike="noStrike" kern="1200" cap="none" spc="0" normalizeH="0" baseline="0" noProof="0" dirty="0">
                <a:ln>
                  <a:noFill/>
                </a:ln>
                <a:solidFill>
                  <a:srgbClr val="001965"/>
                </a:solidFill>
                <a:effectLst/>
                <a:uLnTx/>
                <a:uFillTx/>
                <a:latin typeface="Verdana"/>
                <a:ea typeface="+mn-ea"/>
                <a:cs typeface="+mn-cs"/>
              </a:endParaRPr>
            </a:p>
          </p:txBody>
        </p:sp>
        <p:sp>
          <p:nvSpPr>
            <p:cNvPr id="43" name="TextBox 42">
              <a:extLst>
                <a:ext uri="{FF2B5EF4-FFF2-40B4-BE49-F238E27FC236}">
                  <a16:creationId xmlns:a16="http://schemas.microsoft.com/office/drawing/2014/main" id="{55BD9F07-AFC3-4A45-954B-C203696A67AA}"/>
                </a:ext>
              </a:extLst>
            </p:cNvPr>
            <p:cNvSpPr txBox="1"/>
            <p:nvPr/>
          </p:nvSpPr>
          <p:spPr>
            <a:xfrm>
              <a:off x="381443" y="3257950"/>
              <a:ext cx="80591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1965"/>
                  </a:solidFill>
                  <a:effectLst/>
                  <a:uLnTx/>
                  <a:uFillTx/>
                  <a:latin typeface="Verdana"/>
                  <a:ea typeface="+mn-ea"/>
                  <a:cs typeface="+mn-cs"/>
                </a:rPr>
                <a:t>10,000</a:t>
              </a:r>
              <a:endParaRPr kumimoji="0" lang="en-US" sz="1200" b="0" i="0" u="none" strike="noStrike" kern="1200" cap="none" spc="0" normalizeH="0" baseline="0" noProof="0" dirty="0">
                <a:ln>
                  <a:noFill/>
                </a:ln>
                <a:solidFill>
                  <a:srgbClr val="001965"/>
                </a:solidFill>
                <a:effectLst/>
                <a:uLnTx/>
                <a:uFillTx/>
                <a:latin typeface="Verdana"/>
                <a:ea typeface="+mn-ea"/>
                <a:cs typeface="+mn-cs"/>
              </a:endParaRPr>
            </a:p>
          </p:txBody>
        </p:sp>
        <p:sp>
          <p:nvSpPr>
            <p:cNvPr id="44" name="TextBox 43">
              <a:extLst>
                <a:ext uri="{FF2B5EF4-FFF2-40B4-BE49-F238E27FC236}">
                  <a16:creationId xmlns:a16="http://schemas.microsoft.com/office/drawing/2014/main" id="{1A925A31-EA00-4E3F-B4CF-AB1344289798}"/>
                </a:ext>
              </a:extLst>
            </p:cNvPr>
            <p:cNvSpPr txBox="1"/>
            <p:nvPr/>
          </p:nvSpPr>
          <p:spPr>
            <a:xfrm>
              <a:off x="381443" y="3632754"/>
              <a:ext cx="805911"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1965"/>
                  </a:solidFill>
                  <a:effectLst/>
                  <a:uLnTx/>
                  <a:uFillTx/>
                  <a:latin typeface="Verdana"/>
                  <a:ea typeface="+mn-ea"/>
                  <a:cs typeface="+mn-cs"/>
                </a:rPr>
                <a:t>0</a:t>
              </a:r>
              <a:endParaRPr kumimoji="0" lang="en-US" sz="1200" b="0" i="0" u="none" strike="noStrike" kern="1200" cap="none" spc="0" normalizeH="0" baseline="0" noProof="0" dirty="0">
                <a:ln>
                  <a:noFill/>
                </a:ln>
                <a:solidFill>
                  <a:srgbClr val="001965"/>
                </a:solidFill>
                <a:effectLst/>
                <a:uLnTx/>
                <a:uFillTx/>
                <a:latin typeface="Verdana"/>
                <a:ea typeface="+mn-ea"/>
                <a:cs typeface="+mn-cs"/>
              </a:endParaRPr>
            </a:p>
          </p:txBody>
        </p:sp>
        <p:sp>
          <p:nvSpPr>
            <p:cNvPr id="45" name="TextBox 44">
              <a:extLst>
                <a:ext uri="{FF2B5EF4-FFF2-40B4-BE49-F238E27FC236}">
                  <a16:creationId xmlns:a16="http://schemas.microsoft.com/office/drawing/2014/main" id="{3CFFA203-D682-4A94-97CA-4F3EBD649130}"/>
                </a:ext>
              </a:extLst>
            </p:cNvPr>
            <p:cNvSpPr txBox="1"/>
            <p:nvPr/>
          </p:nvSpPr>
          <p:spPr>
            <a:xfrm rot="16200000">
              <a:off x="-595715" y="2441535"/>
              <a:ext cx="18382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1965"/>
                  </a:solidFill>
                  <a:effectLst/>
                  <a:uLnTx/>
                  <a:uFillTx/>
                  <a:latin typeface="Verdana"/>
                  <a:ea typeface="+mn-ea"/>
                  <a:cs typeface="+mn-cs"/>
                </a:rPr>
                <a:t>Number of patients</a:t>
              </a:r>
              <a:endParaRPr kumimoji="0" lang="en-US" sz="1200" b="0" i="0" u="none" strike="noStrike" kern="1200" cap="none" spc="0" normalizeH="0" baseline="0" noProof="0" dirty="0">
                <a:ln>
                  <a:noFill/>
                </a:ln>
                <a:solidFill>
                  <a:srgbClr val="001965"/>
                </a:solidFill>
                <a:effectLst/>
                <a:uLnTx/>
                <a:uFillTx/>
                <a:latin typeface="Verdana"/>
                <a:ea typeface="+mn-ea"/>
                <a:cs typeface="+mn-cs"/>
              </a:endParaRPr>
            </a:p>
          </p:txBody>
        </p:sp>
        <p:cxnSp>
          <p:nvCxnSpPr>
            <p:cNvPr id="47" name="Straight Connector 46">
              <a:extLst>
                <a:ext uri="{FF2B5EF4-FFF2-40B4-BE49-F238E27FC236}">
                  <a16:creationId xmlns:a16="http://schemas.microsoft.com/office/drawing/2014/main" id="{A073BEB7-F257-47EA-9F26-F55610FB26DD}"/>
                </a:ext>
              </a:extLst>
            </p:cNvPr>
            <p:cNvCxnSpPr/>
            <p:nvPr/>
          </p:nvCxnSpPr>
          <p:spPr>
            <a:xfrm>
              <a:off x="1250223" y="3766086"/>
              <a:ext cx="0" cy="13849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3C11D83-1283-42EB-AED9-6A10E21205AC}"/>
                </a:ext>
              </a:extLst>
            </p:cNvPr>
            <p:cNvCxnSpPr/>
            <p:nvPr/>
          </p:nvCxnSpPr>
          <p:spPr>
            <a:xfrm>
              <a:off x="2373850" y="3766086"/>
              <a:ext cx="0" cy="13849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2F18041-AAAB-4DD0-9B5C-2E021D180A98}"/>
                </a:ext>
              </a:extLst>
            </p:cNvPr>
            <p:cNvCxnSpPr>
              <a:cxnSpLocks/>
            </p:cNvCxnSpPr>
            <p:nvPr/>
          </p:nvCxnSpPr>
          <p:spPr>
            <a:xfrm>
              <a:off x="3497477" y="3766086"/>
              <a:ext cx="0" cy="13849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723189E-1065-4C66-B609-83F951569BBC}"/>
                </a:ext>
              </a:extLst>
            </p:cNvPr>
            <p:cNvCxnSpPr>
              <a:cxnSpLocks/>
            </p:cNvCxnSpPr>
            <p:nvPr/>
          </p:nvCxnSpPr>
          <p:spPr>
            <a:xfrm>
              <a:off x="4621104" y="3766086"/>
              <a:ext cx="0" cy="13849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11A8CCD-0FCE-4488-9331-15C9B205AEC2}"/>
                </a:ext>
              </a:extLst>
            </p:cNvPr>
            <p:cNvCxnSpPr>
              <a:cxnSpLocks/>
            </p:cNvCxnSpPr>
            <p:nvPr/>
          </p:nvCxnSpPr>
          <p:spPr>
            <a:xfrm>
              <a:off x="5744731" y="3766086"/>
              <a:ext cx="0" cy="13849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CC1C2B7-72E7-4A4A-BDE4-F0B760A4821F}"/>
                </a:ext>
              </a:extLst>
            </p:cNvPr>
            <p:cNvCxnSpPr>
              <a:cxnSpLocks/>
            </p:cNvCxnSpPr>
            <p:nvPr/>
          </p:nvCxnSpPr>
          <p:spPr>
            <a:xfrm>
              <a:off x="6868358" y="3766086"/>
              <a:ext cx="0" cy="13849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FB38BD3-2AE1-466E-9CEC-EB642AD96129}"/>
                </a:ext>
              </a:extLst>
            </p:cNvPr>
            <p:cNvCxnSpPr>
              <a:cxnSpLocks/>
            </p:cNvCxnSpPr>
            <p:nvPr/>
          </p:nvCxnSpPr>
          <p:spPr>
            <a:xfrm>
              <a:off x="7991985" y="3766086"/>
              <a:ext cx="0" cy="13849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86958F8C-2847-4FF7-AB6C-E1B121CCA196}"/>
                </a:ext>
              </a:extLst>
            </p:cNvPr>
            <p:cNvSpPr txBox="1"/>
            <p:nvPr/>
          </p:nvSpPr>
          <p:spPr>
            <a:xfrm>
              <a:off x="943414" y="3888870"/>
              <a:ext cx="61006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1965"/>
                  </a:solidFill>
                  <a:effectLst/>
                  <a:uLnTx/>
                  <a:uFillTx/>
                  <a:latin typeface="Verdana"/>
                  <a:ea typeface="+mn-ea"/>
                  <a:cs typeface="+mn-cs"/>
                </a:rPr>
                <a:t>1980</a:t>
              </a:r>
              <a:endParaRPr kumimoji="0" lang="en-US" sz="1200" b="0" i="0" u="none" strike="noStrike" kern="1200" cap="none" spc="0" normalizeH="0" baseline="0" noProof="0" dirty="0">
                <a:ln>
                  <a:noFill/>
                </a:ln>
                <a:solidFill>
                  <a:srgbClr val="001965"/>
                </a:solidFill>
                <a:effectLst/>
                <a:uLnTx/>
                <a:uFillTx/>
                <a:latin typeface="Verdana"/>
                <a:ea typeface="+mn-ea"/>
                <a:cs typeface="+mn-cs"/>
              </a:endParaRPr>
            </a:p>
          </p:txBody>
        </p:sp>
        <p:sp>
          <p:nvSpPr>
            <p:cNvPr id="56" name="TextBox 55">
              <a:extLst>
                <a:ext uri="{FF2B5EF4-FFF2-40B4-BE49-F238E27FC236}">
                  <a16:creationId xmlns:a16="http://schemas.microsoft.com/office/drawing/2014/main" id="{D82976BE-55D8-48A0-9DFD-1DB1E4FA2D44}"/>
                </a:ext>
              </a:extLst>
            </p:cNvPr>
            <p:cNvSpPr txBox="1"/>
            <p:nvPr/>
          </p:nvSpPr>
          <p:spPr>
            <a:xfrm>
              <a:off x="2067337" y="3888870"/>
              <a:ext cx="61006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1965"/>
                  </a:solidFill>
                  <a:effectLst/>
                  <a:uLnTx/>
                  <a:uFillTx/>
                  <a:latin typeface="Verdana"/>
                  <a:ea typeface="+mn-ea"/>
                  <a:cs typeface="+mn-cs"/>
                </a:rPr>
                <a:t>1985</a:t>
              </a:r>
              <a:endParaRPr kumimoji="0" lang="en-US" sz="1200" b="0" i="0" u="none" strike="noStrike" kern="1200" cap="none" spc="0" normalizeH="0" baseline="0" noProof="0" dirty="0">
                <a:ln>
                  <a:noFill/>
                </a:ln>
                <a:solidFill>
                  <a:srgbClr val="001965"/>
                </a:solidFill>
                <a:effectLst/>
                <a:uLnTx/>
                <a:uFillTx/>
                <a:latin typeface="Verdana"/>
                <a:ea typeface="+mn-ea"/>
                <a:cs typeface="+mn-cs"/>
              </a:endParaRPr>
            </a:p>
          </p:txBody>
        </p:sp>
        <p:sp>
          <p:nvSpPr>
            <p:cNvPr id="57" name="TextBox 56">
              <a:extLst>
                <a:ext uri="{FF2B5EF4-FFF2-40B4-BE49-F238E27FC236}">
                  <a16:creationId xmlns:a16="http://schemas.microsoft.com/office/drawing/2014/main" id="{0EB5F179-B88E-4157-93E7-80ACEA99D3D4}"/>
                </a:ext>
              </a:extLst>
            </p:cNvPr>
            <p:cNvSpPr txBox="1"/>
            <p:nvPr/>
          </p:nvSpPr>
          <p:spPr>
            <a:xfrm>
              <a:off x="3191260" y="3888870"/>
              <a:ext cx="61006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1965"/>
                  </a:solidFill>
                  <a:effectLst/>
                  <a:uLnTx/>
                  <a:uFillTx/>
                  <a:latin typeface="Verdana"/>
                  <a:ea typeface="+mn-ea"/>
                  <a:cs typeface="+mn-cs"/>
                </a:rPr>
                <a:t>1990</a:t>
              </a:r>
              <a:endParaRPr kumimoji="0" lang="en-US" sz="1200" b="0" i="0" u="none" strike="noStrike" kern="1200" cap="none" spc="0" normalizeH="0" baseline="0" noProof="0" dirty="0">
                <a:ln>
                  <a:noFill/>
                </a:ln>
                <a:solidFill>
                  <a:srgbClr val="001965"/>
                </a:solidFill>
                <a:effectLst/>
                <a:uLnTx/>
                <a:uFillTx/>
                <a:latin typeface="Verdana"/>
                <a:ea typeface="+mn-ea"/>
                <a:cs typeface="+mn-cs"/>
              </a:endParaRPr>
            </a:p>
          </p:txBody>
        </p:sp>
        <p:sp>
          <p:nvSpPr>
            <p:cNvPr id="58" name="TextBox 57">
              <a:extLst>
                <a:ext uri="{FF2B5EF4-FFF2-40B4-BE49-F238E27FC236}">
                  <a16:creationId xmlns:a16="http://schemas.microsoft.com/office/drawing/2014/main" id="{3809E7FF-437D-46DE-9A50-8AC088A70740}"/>
                </a:ext>
              </a:extLst>
            </p:cNvPr>
            <p:cNvSpPr txBox="1"/>
            <p:nvPr/>
          </p:nvSpPr>
          <p:spPr>
            <a:xfrm>
              <a:off x="4315183" y="3888870"/>
              <a:ext cx="61006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1965"/>
                  </a:solidFill>
                  <a:effectLst/>
                  <a:uLnTx/>
                  <a:uFillTx/>
                  <a:latin typeface="Verdana"/>
                  <a:ea typeface="+mn-ea"/>
                  <a:cs typeface="+mn-cs"/>
                </a:rPr>
                <a:t>1995</a:t>
              </a:r>
              <a:endParaRPr kumimoji="0" lang="en-US" sz="1200" b="0" i="0" u="none" strike="noStrike" kern="1200" cap="none" spc="0" normalizeH="0" baseline="0" noProof="0" dirty="0">
                <a:ln>
                  <a:noFill/>
                </a:ln>
                <a:solidFill>
                  <a:srgbClr val="001965"/>
                </a:solidFill>
                <a:effectLst/>
                <a:uLnTx/>
                <a:uFillTx/>
                <a:latin typeface="Verdana"/>
                <a:ea typeface="+mn-ea"/>
                <a:cs typeface="+mn-cs"/>
              </a:endParaRPr>
            </a:p>
          </p:txBody>
        </p:sp>
        <p:sp>
          <p:nvSpPr>
            <p:cNvPr id="59" name="TextBox 58">
              <a:extLst>
                <a:ext uri="{FF2B5EF4-FFF2-40B4-BE49-F238E27FC236}">
                  <a16:creationId xmlns:a16="http://schemas.microsoft.com/office/drawing/2014/main" id="{8DA27022-46F8-4678-9118-E7DD154BE993}"/>
                </a:ext>
              </a:extLst>
            </p:cNvPr>
            <p:cNvSpPr txBox="1"/>
            <p:nvPr/>
          </p:nvSpPr>
          <p:spPr>
            <a:xfrm>
              <a:off x="5439106" y="3888870"/>
              <a:ext cx="61006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1965"/>
                  </a:solidFill>
                  <a:effectLst/>
                  <a:uLnTx/>
                  <a:uFillTx/>
                  <a:latin typeface="Verdana"/>
                  <a:ea typeface="+mn-ea"/>
                  <a:cs typeface="+mn-cs"/>
                </a:rPr>
                <a:t>2000</a:t>
              </a:r>
              <a:endParaRPr kumimoji="0" lang="en-US" sz="1200" b="0" i="0" u="none" strike="noStrike" kern="1200" cap="none" spc="0" normalizeH="0" baseline="0" noProof="0" dirty="0">
                <a:ln>
                  <a:noFill/>
                </a:ln>
                <a:solidFill>
                  <a:srgbClr val="001965"/>
                </a:solidFill>
                <a:effectLst/>
                <a:uLnTx/>
                <a:uFillTx/>
                <a:latin typeface="Verdana"/>
                <a:ea typeface="+mn-ea"/>
                <a:cs typeface="+mn-cs"/>
              </a:endParaRPr>
            </a:p>
          </p:txBody>
        </p:sp>
        <p:sp>
          <p:nvSpPr>
            <p:cNvPr id="60" name="TextBox 59">
              <a:extLst>
                <a:ext uri="{FF2B5EF4-FFF2-40B4-BE49-F238E27FC236}">
                  <a16:creationId xmlns:a16="http://schemas.microsoft.com/office/drawing/2014/main" id="{DCA557CA-DAF5-408F-B82C-999CD90B7DBE}"/>
                </a:ext>
              </a:extLst>
            </p:cNvPr>
            <p:cNvSpPr txBox="1"/>
            <p:nvPr/>
          </p:nvSpPr>
          <p:spPr>
            <a:xfrm>
              <a:off x="6563029" y="3888870"/>
              <a:ext cx="61006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1965"/>
                  </a:solidFill>
                  <a:effectLst/>
                  <a:uLnTx/>
                  <a:uFillTx/>
                  <a:latin typeface="Verdana"/>
                  <a:ea typeface="+mn-ea"/>
                  <a:cs typeface="+mn-cs"/>
                </a:rPr>
                <a:t>2005</a:t>
              </a:r>
              <a:endParaRPr kumimoji="0" lang="en-US" sz="1200" b="0" i="0" u="none" strike="noStrike" kern="1200" cap="none" spc="0" normalizeH="0" baseline="0" noProof="0" dirty="0">
                <a:ln>
                  <a:noFill/>
                </a:ln>
                <a:solidFill>
                  <a:srgbClr val="001965"/>
                </a:solidFill>
                <a:effectLst/>
                <a:uLnTx/>
                <a:uFillTx/>
                <a:latin typeface="Verdana"/>
                <a:ea typeface="+mn-ea"/>
                <a:cs typeface="+mn-cs"/>
              </a:endParaRPr>
            </a:p>
          </p:txBody>
        </p:sp>
        <p:sp>
          <p:nvSpPr>
            <p:cNvPr id="61" name="TextBox 60">
              <a:extLst>
                <a:ext uri="{FF2B5EF4-FFF2-40B4-BE49-F238E27FC236}">
                  <a16:creationId xmlns:a16="http://schemas.microsoft.com/office/drawing/2014/main" id="{EEAF5B3B-1B81-4A11-B9A6-189765786073}"/>
                </a:ext>
              </a:extLst>
            </p:cNvPr>
            <p:cNvSpPr txBox="1"/>
            <p:nvPr/>
          </p:nvSpPr>
          <p:spPr>
            <a:xfrm>
              <a:off x="7686951" y="3888870"/>
              <a:ext cx="61006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1965"/>
                  </a:solidFill>
                  <a:effectLst/>
                  <a:uLnTx/>
                  <a:uFillTx/>
                  <a:latin typeface="Verdana"/>
                  <a:ea typeface="+mn-ea"/>
                  <a:cs typeface="+mn-cs"/>
                </a:rPr>
                <a:t>2010</a:t>
              </a:r>
              <a:endParaRPr kumimoji="0" lang="en-US" sz="1200" b="0" i="0" u="none" strike="noStrike" kern="1200" cap="none" spc="0" normalizeH="0" baseline="0" noProof="0" dirty="0">
                <a:ln>
                  <a:noFill/>
                </a:ln>
                <a:solidFill>
                  <a:srgbClr val="001965"/>
                </a:solidFill>
                <a:effectLst/>
                <a:uLnTx/>
                <a:uFillTx/>
                <a:latin typeface="Verdana"/>
                <a:ea typeface="+mn-ea"/>
                <a:cs typeface="+mn-cs"/>
              </a:endParaRPr>
            </a:p>
          </p:txBody>
        </p:sp>
        <p:sp>
          <p:nvSpPr>
            <p:cNvPr id="62" name="TextBox 61">
              <a:extLst>
                <a:ext uri="{FF2B5EF4-FFF2-40B4-BE49-F238E27FC236}">
                  <a16:creationId xmlns:a16="http://schemas.microsoft.com/office/drawing/2014/main" id="{2AEF9C61-8CEF-4252-9A49-7C98F8486C26}"/>
                </a:ext>
              </a:extLst>
            </p:cNvPr>
            <p:cNvSpPr txBox="1"/>
            <p:nvPr/>
          </p:nvSpPr>
          <p:spPr>
            <a:xfrm>
              <a:off x="4317698" y="4153085"/>
              <a:ext cx="61006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1965"/>
                  </a:solidFill>
                  <a:effectLst/>
                  <a:uLnTx/>
                  <a:uFillTx/>
                  <a:latin typeface="Verdana"/>
                  <a:ea typeface="+mn-ea"/>
                  <a:cs typeface="+mn-cs"/>
                </a:rPr>
                <a:t>Year</a:t>
              </a:r>
              <a:endParaRPr kumimoji="0" lang="en-US" sz="1200" b="0" i="0" u="none" strike="noStrike" kern="1200" cap="none" spc="0" normalizeH="0" baseline="0" noProof="0" dirty="0">
                <a:ln>
                  <a:noFill/>
                </a:ln>
                <a:solidFill>
                  <a:srgbClr val="001965"/>
                </a:solidFill>
                <a:effectLst/>
                <a:uLnTx/>
                <a:uFillTx/>
                <a:latin typeface="Verdana"/>
                <a:ea typeface="+mn-ea"/>
                <a:cs typeface="+mn-cs"/>
              </a:endParaRPr>
            </a:p>
          </p:txBody>
        </p:sp>
        <p:sp>
          <p:nvSpPr>
            <p:cNvPr id="63" name="Freeform: Shape 62">
              <a:extLst>
                <a:ext uri="{FF2B5EF4-FFF2-40B4-BE49-F238E27FC236}">
                  <a16:creationId xmlns:a16="http://schemas.microsoft.com/office/drawing/2014/main" id="{2158A3DA-4909-4347-B1E7-6A3670833A69}"/>
                </a:ext>
              </a:extLst>
            </p:cNvPr>
            <p:cNvSpPr/>
            <p:nvPr/>
          </p:nvSpPr>
          <p:spPr>
            <a:xfrm>
              <a:off x="1239864" y="3673098"/>
              <a:ext cx="6969072" cy="72326"/>
            </a:xfrm>
            <a:custGeom>
              <a:avLst/>
              <a:gdLst>
                <a:gd name="connsiteX0" fmla="*/ 0 w 6969072"/>
                <a:gd name="connsiteY0" fmla="*/ 72326 h 72326"/>
                <a:gd name="connsiteX1" fmla="*/ 408122 w 6969072"/>
                <a:gd name="connsiteY1" fmla="*/ 56827 h 72326"/>
                <a:gd name="connsiteX2" fmla="*/ 1735811 w 6969072"/>
                <a:gd name="connsiteY2" fmla="*/ 61994 h 72326"/>
                <a:gd name="connsiteX3" fmla="*/ 3342468 w 6969072"/>
                <a:gd name="connsiteY3" fmla="*/ 20665 h 72326"/>
                <a:gd name="connsiteX4" fmla="*/ 3642102 w 6969072"/>
                <a:gd name="connsiteY4" fmla="*/ 30997 h 72326"/>
                <a:gd name="connsiteX5" fmla="*/ 3900407 w 6969072"/>
                <a:gd name="connsiteY5" fmla="*/ 25831 h 72326"/>
                <a:gd name="connsiteX6" fmla="*/ 5197099 w 6969072"/>
                <a:gd name="connsiteY6" fmla="*/ 5166 h 72326"/>
                <a:gd name="connsiteX7" fmla="*/ 5460570 w 6969072"/>
                <a:gd name="connsiteY7" fmla="*/ 10333 h 72326"/>
                <a:gd name="connsiteX8" fmla="*/ 5744705 w 6969072"/>
                <a:gd name="connsiteY8" fmla="*/ 0 h 72326"/>
                <a:gd name="connsiteX9" fmla="*/ 6969072 w 6969072"/>
                <a:gd name="connsiteY9" fmla="*/ 10333 h 7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9072" h="72326">
                  <a:moveTo>
                    <a:pt x="0" y="72326"/>
                  </a:moveTo>
                  <a:lnTo>
                    <a:pt x="408122" y="56827"/>
                  </a:lnTo>
                  <a:lnTo>
                    <a:pt x="1735811" y="61994"/>
                  </a:lnTo>
                  <a:lnTo>
                    <a:pt x="3342468" y="20665"/>
                  </a:lnTo>
                  <a:lnTo>
                    <a:pt x="3642102" y="30997"/>
                  </a:lnTo>
                  <a:lnTo>
                    <a:pt x="3900407" y="25831"/>
                  </a:lnTo>
                  <a:lnTo>
                    <a:pt x="5197099" y="5166"/>
                  </a:lnTo>
                  <a:lnTo>
                    <a:pt x="5460570" y="10333"/>
                  </a:lnTo>
                  <a:lnTo>
                    <a:pt x="5744705" y="0"/>
                  </a:lnTo>
                  <a:lnTo>
                    <a:pt x="6969072" y="10333"/>
                  </a:lnTo>
                </a:path>
              </a:pathLst>
            </a:custGeom>
            <a:ln w="19050">
              <a:solidFill>
                <a:srgbClr val="D476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Verdana"/>
                <a:ea typeface="+mn-ea"/>
                <a:cs typeface="+mn-cs"/>
              </a:endParaRPr>
            </a:p>
          </p:txBody>
        </p:sp>
        <p:sp>
          <p:nvSpPr>
            <p:cNvPr id="64" name="Freeform: Shape 63">
              <a:extLst>
                <a:ext uri="{FF2B5EF4-FFF2-40B4-BE49-F238E27FC236}">
                  <a16:creationId xmlns:a16="http://schemas.microsoft.com/office/drawing/2014/main" id="{50A14995-830C-4819-8AD7-18A0EFC5E741}"/>
                </a:ext>
              </a:extLst>
            </p:cNvPr>
            <p:cNvSpPr/>
            <p:nvPr/>
          </p:nvSpPr>
          <p:spPr>
            <a:xfrm>
              <a:off x="1229532" y="3456122"/>
              <a:ext cx="7000068" cy="222142"/>
            </a:xfrm>
            <a:custGeom>
              <a:avLst/>
              <a:gdLst>
                <a:gd name="connsiteX0" fmla="*/ 0 w 7000068"/>
                <a:gd name="connsiteY0" fmla="*/ 222142 h 222142"/>
                <a:gd name="connsiteX1" fmla="*/ 346129 w 7000068"/>
                <a:gd name="connsiteY1" fmla="*/ 170481 h 222142"/>
                <a:gd name="connsiteX2" fmla="*/ 1327688 w 7000068"/>
                <a:gd name="connsiteY2" fmla="*/ 129153 h 222142"/>
                <a:gd name="connsiteX3" fmla="*/ 1916624 w 7000068"/>
                <a:gd name="connsiteY3" fmla="*/ 87824 h 222142"/>
                <a:gd name="connsiteX4" fmla="*/ 2887851 w 7000068"/>
                <a:gd name="connsiteY4" fmla="*/ 41329 h 222142"/>
                <a:gd name="connsiteX5" fmla="*/ 3404461 w 7000068"/>
                <a:gd name="connsiteY5" fmla="*/ 25831 h 222142"/>
                <a:gd name="connsiteX6" fmla="*/ 3590441 w 7000068"/>
                <a:gd name="connsiteY6" fmla="*/ 0 h 222142"/>
                <a:gd name="connsiteX7" fmla="*/ 3993397 w 7000068"/>
                <a:gd name="connsiteY7" fmla="*/ 0 h 222142"/>
                <a:gd name="connsiteX8" fmla="*/ 4463512 w 7000068"/>
                <a:gd name="connsiteY8" fmla="*/ 0 h 222142"/>
                <a:gd name="connsiteX9" fmla="*/ 5083444 w 7000068"/>
                <a:gd name="connsiteY9" fmla="*/ 15498 h 222142"/>
                <a:gd name="connsiteX10" fmla="*/ 5352082 w 7000068"/>
                <a:gd name="connsiteY10" fmla="*/ 10332 h 222142"/>
                <a:gd name="connsiteX11" fmla="*/ 5672380 w 7000068"/>
                <a:gd name="connsiteY11" fmla="*/ 25831 h 222142"/>
                <a:gd name="connsiteX12" fmla="*/ 6152827 w 7000068"/>
                <a:gd name="connsiteY12" fmla="*/ 25831 h 222142"/>
                <a:gd name="connsiteX13" fmla="*/ 6529953 w 7000068"/>
                <a:gd name="connsiteY13" fmla="*/ 41329 h 222142"/>
                <a:gd name="connsiteX14" fmla="*/ 7000068 w 7000068"/>
                <a:gd name="connsiteY14" fmla="*/ 46495 h 22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00068" h="222142">
                  <a:moveTo>
                    <a:pt x="0" y="222142"/>
                  </a:moveTo>
                  <a:lnTo>
                    <a:pt x="346129" y="170481"/>
                  </a:lnTo>
                  <a:lnTo>
                    <a:pt x="1327688" y="129153"/>
                  </a:lnTo>
                  <a:lnTo>
                    <a:pt x="1916624" y="87824"/>
                  </a:lnTo>
                  <a:lnTo>
                    <a:pt x="2887851" y="41329"/>
                  </a:lnTo>
                  <a:lnTo>
                    <a:pt x="3404461" y="25831"/>
                  </a:lnTo>
                  <a:lnTo>
                    <a:pt x="3590441" y="0"/>
                  </a:lnTo>
                  <a:lnTo>
                    <a:pt x="3993397" y="0"/>
                  </a:lnTo>
                  <a:lnTo>
                    <a:pt x="4463512" y="0"/>
                  </a:lnTo>
                  <a:lnTo>
                    <a:pt x="5083444" y="15498"/>
                  </a:lnTo>
                  <a:lnTo>
                    <a:pt x="5352082" y="10332"/>
                  </a:lnTo>
                  <a:lnTo>
                    <a:pt x="5672380" y="25831"/>
                  </a:lnTo>
                  <a:lnTo>
                    <a:pt x="6152827" y="25831"/>
                  </a:lnTo>
                  <a:lnTo>
                    <a:pt x="6529953" y="41329"/>
                  </a:lnTo>
                  <a:lnTo>
                    <a:pt x="7000068" y="46495"/>
                  </a:lnTo>
                </a:path>
              </a:pathLst>
            </a:custGeom>
            <a:ln w="190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Verdana"/>
                <a:ea typeface="+mn-ea"/>
                <a:cs typeface="+mn-cs"/>
              </a:endParaRPr>
            </a:p>
          </p:txBody>
        </p:sp>
        <p:sp>
          <p:nvSpPr>
            <p:cNvPr id="65" name="Freeform: Shape 64">
              <a:extLst>
                <a:ext uri="{FF2B5EF4-FFF2-40B4-BE49-F238E27FC236}">
                  <a16:creationId xmlns:a16="http://schemas.microsoft.com/office/drawing/2014/main" id="{D3D881B0-39A6-478B-AC50-E0AAC009532C}"/>
                </a:ext>
              </a:extLst>
            </p:cNvPr>
            <p:cNvSpPr/>
            <p:nvPr/>
          </p:nvSpPr>
          <p:spPr>
            <a:xfrm>
              <a:off x="1250197" y="2546888"/>
              <a:ext cx="7015566" cy="1105546"/>
            </a:xfrm>
            <a:custGeom>
              <a:avLst/>
              <a:gdLst>
                <a:gd name="connsiteX0" fmla="*/ 0 w 7015566"/>
                <a:gd name="connsiteY0" fmla="*/ 1105546 h 1105546"/>
                <a:gd name="connsiteX1" fmla="*/ 439118 w 7015566"/>
                <a:gd name="connsiteY1" fmla="*/ 1002224 h 1105546"/>
                <a:gd name="connsiteX2" fmla="*/ 1348352 w 7015566"/>
                <a:gd name="connsiteY2" fmla="*/ 904068 h 1105546"/>
                <a:gd name="connsiteX3" fmla="*/ 2009613 w 7015566"/>
                <a:gd name="connsiteY3" fmla="*/ 707756 h 1105546"/>
                <a:gd name="connsiteX4" fmla="*/ 2397071 w 7015566"/>
                <a:gd name="connsiteY4" fmla="*/ 609600 h 1105546"/>
                <a:gd name="connsiteX5" fmla="*/ 2696705 w 7015566"/>
                <a:gd name="connsiteY5" fmla="*/ 516610 h 1105546"/>
                <a:gd name="connsiteX6" fmla="*/ 2934345 w 7015566"/>
                <a:gd name="connsiteY6" fmla="*/ 490780 h 1105546"/>
                <a:gd name="connsiteX7" fmla="*/ 3146156 w 7015566"/>
                <a:gd name="connsiteY7" fmla="*/ 428787 h 1105546"/>
                <a:gd name="connsiteX8" fmla="*/ 3373464 w 7015566"/>
                <a:gd name="connsiteY8" fmla="*/ 532109 h 1105546"/>
                <a:gd name="connsiteX9" fmla="*/ 3729925 w 7015566"/>
                <a:gd name="connsiteY9" fmla="*/ 449451 h 1105546"/>
                <a:gd name="connsiteX10" fmla="*/ 3890074 w 7015566"/>
                <a:gd name="connsiteY10" fmla="*/ 397790 h 1105546"/>
                <a:gd name="connsiteX11" fmla="*/ 4287864 w 7015566"/>
                <a:gd name="connsiteY11" fmla="*/ 315132 h 1105546"/>
                <a:gd name="connsiteX12" fmla="*/ 4515172 w 7015566"/>
                <a:gd name="connsiteY12" fmla="*/ 289302 h 1105546"/>
                <a:gd name="connsiteX13" fmla="*/ 4752813 w 7015566"/>
                <a:gd name="connsiteY13" fmla="*/ 247973 h 1105546"/>
                <a:gd name="connsiteX14" fmla="*/ 4933627 w 7015566"/>
                <a:gd name="connsiteY14" fmla="*/ 227309 h 1105546"/>
                <a:gd name="connsiteX15" fmla="*/ 5197098 w 7015566"/>
                <a:gd name="connsiteY15" fmla="*/ 165315 h 1105546"/>
                <a:gd name="connsiteX16" fmla="*/ 5429572 w 7015566"/>
                <a:gd name="connsiteY16" fmla="*/ 170481 h 1105546"/>
                <a:gd name="connsiteX17" fmla="*/ 5662047 w 7015566"/>
                <a:gd name="connsiteY17" fmla="*/ 149817 h 1105546"/>
                <a:gd name="connsiteX18" fmla="*/ 6008176 w 7015566"/>
                <a:gd name="connsiteY18" fmla="*/ 87824 h 1105546"/>
                <a:gd name="connsiteX19" fmla="*/ 6302644 w 7015566"/>
                <a:gd name="connsiteY19" fmla="*/ 56827 h 1105546"/>
                <a:gd name="connsiteX20" fmla="*/ 6504122 w 7015566"/>
                <a:gd name="connsiteY20" fmla="*/ 0 h 1105546"/>
                <a:gd name="connsiteX21" fmla="*/ 6762427 w 7015566"/>
                <a:gd name="connsiteY21" fmla="*/ 0 h 1105546"/>
                <a:gd name="connsiteX22" fmla="*/ 7015566 w 7015566"/>
                <a:gd name="connsiteY22" fmla="*/ 46495 h 1105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015566" h="1105546">
                  <a:moveTo>
                    <a:pt x="0" y="1105546"/>
                  </a:moveTo>
                  <a:lnTo>
                    <a:pt x="439118" y="1002224"/>
                  </a:lnTo>
                  <a:lnTo>
                    <a:pt x="1348352" y="904068"/>
                  </a:lnTo>
                  <a:lnTo>
                    <a:pt x="2009613" y="707756"/>
                  </a:lnTo>
                  <a:lnTo>
                    <a:pt x="2397071" y="609600"/>
                  </a:lnTo>
                  <a:lnTo>
                    <a:pt x="2696705" y="516610"/>
                  </a:lnTo>
                  <a:lnTo>
                    <a:pt x="2934345" y="490780"/>
                  </a:lnTo>
                  <a:lnTo>
                    <a:pt x="3146156" y="428787"/>
                  </a:lnTo>
                  <a:lnTo>
                    <a:pt x="3373464" y="532109"/>
                  </a:lnTo>
                  <a:lnTo>
                    <a:pt x="3729925" y="449451"/>
                  </a:lnTo>
                  <a:lnTo>
                    <a:pt x="3890074" y="397790"/>
                  </a:lnTo>
                  <a:lnTo>
                    <a:pt x="4287864" y="315132"/>
                  </a:lnTo>
                  <a:lnTo>
                    <a:pt x="4515172" y="289302"/>
                  </a:lnTo>
                  <a:lnTo>
                    <a:pt x="4752813" y="247973"/>
                  </a:lnTo>
                  <a:lnTo>
                    <a:pt x="4933627" y="227309"/>
                  </a:lnTo>
                  <a:lnTo>
                    <a:pt x="5197098" y="165315"/>
                  </a:lnTo>
                  <a:lnTo>
                    <a:pt x="5429572" y="170481"/>
                  </a:lnTo>
                  <a:lnTo>
                    <a:pt x="5662047" y="149817"/>
                  </a:lnTo>
                  <a:lnTo>
                    <a:pt x="6008176" y="87824"/>
                  </a:lnTo>
                  <a:lnTo>
                    <a:pt x="6302644" y="56827"/>
                  </a:lnTo>
                  <a:lnTo>
                    <a:pt x="6504122" y="0"/>
                  </a:lnTo>
                  <a:lnTo>
                    <a:pt x="6762427" y="0"/>
                  </a:lnTo>
                  <a:lnTo>
                    <a:pt x="7015566" y="46495"/>
                  </a:lnTo>
                </a:path>
              </a:pathLst>
            </a:cu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Verdana"/>
                <a:ea typeface="+mn-ea"/>
                <a:cs typeface="+mn-cs"/>
              </a:endParaRPr>
            </a:p>
          </p:txBody>
        </p:sp>
        <p:sp>
          <p:nvSpPr>
            <p:cNvPr id="66" name="Freeform: Shape 65">
              <a:extLst>
                <a:ext uri="{FF2B5EF4-FFF2-40B4-BE49-F238E27FC236}">
                  <a16:creationId xmlns:a16="http://schemas.microsoft.com/office/drawing/2014/main" id="{F5C8F991-FB92-4FCC-9C77-5213379021A9}"/>
                </a:ext>
              </a:extLst>
            </p:cNvPr>
            <p:cNvSpPr/>
            <p:nvPr/>
          </p:nvSpPr>
          <p:spPr>
            <a:xfrm>
              <a:off x="1234698" y="1875295"/>
              <a:ext cx="7015566" cy="1797803"/>
            </a:xfrm>
            <a:custGeom>
              <a:avLst/>
              <a:gdLst>
                <a:gd name="connsiteX0" fmla="*/ 0 w 7015566"/>
                <a:gd name="connsiteY0" fmla="*/ 1797803 h 1797803"/>
                <a:gd name="connsiteX1" fmla="*/ 464949 w 7015566"/>
                <a:gd name="connsiteY1" fmla="*/ 1704813 h 1797803"/>
                <a:gd name="connsiteX2" fmla="*/ 1255363 w 7015566"/>
                <a:gd name="connsiteY2" fmla="*/ 1549830 h 1797803"/>
                <a:gd name="connsiteX3" fmla="*/ 1839133 w 7015566"/>
                <a:gd name="connsiteY3" fmla="*/ 1431010 h 1797803"/>
                <a:gd name="connsiteX4" fmla="*/ 1947621 w 7015566"/>
                <a:gd name="connsiteY4" fmla="*/ 1353519 h 1797803"/>
                <a:gd name="connsiteX5" fmla="*/ 2681207 w 7015566"/>
                <a:gd name="connsiteY5" fmla="*/ 1059051 h 1797803"/>
                <a:gd name="connsiteX6" fmla="*/ 2955010 w 7015566"/>
                <a:gd name="connsiteY6" fmla="*/ 991891 h 1797803"/>
                <a:gd name="connsiteX7" fmla="*/ 3156488 w 7015566"/>
                <a:gd name="connsiteY7" fmla="*/ 909234 h 1797803"/>
                <a:gd name="connsiteX8" fmla="*/ 3368299 w 7015566"/>
                <a:gd name="connsiteY8" fmla="*/ 831742 h 1797803"/>
                <a:gd name="connsiteX9" fmla="*/ 3595607 w 7015566"/>
                <a:gd name="connsiteY9" fmla="*/ 707756 h 1797803"/>
                <a:gd name="connsiteX10" fmla="*/ 4014061 w 7015566"/>
                <a:gd name="connsiteY10" fmla="*/ 516610 h 1797803"/>
                <a:gd name="connsiteX11" fmla="*/ 4690821 w 7015566"/>
                <a:gd name="connsiteY11" fmla="*/ 289302 h 1797803"/>
                <a:gd name="connsiteX12" fmla="*/ 4949126 w 7015566"/>
                <a:gd name="connsiteY12" fmla="*/ 284136 h 1797803"/>
                <a:gd name="connsiteX13" fmla="*/ 5171268 w 7015566"/>
                <a:gd name="connsiteY13" fmla="*/ 237641 h 1797803"/>
                <a:gd name="connsiteX14" fmla="*/ 5512231 w 7015566"/>
                <a:gd name="connsiteY14" fmla="*/ 191146 h 1797803"/>
                <a:gd name="connsiteX15" fmla="*/ 5641383 w 7015566"/>
                <a:gd name="connsiteY15" fmla="*/ 180813 h 1797803"/>
                <a:gd name="connsiteX16" fmla="*/ 5863526 w 7015566"/>
                <a:gd name="connsiteY16" fmla="*/ 67159 h 1797803"/>
                <a:gd name="connsiteX17" fmla="*/ 6054671 w 7015566"/>
                <a:gd name="connsiteY17" fmla="*/ 87824 h 1797803"/>
                <a:gd name="connsiteX18" fmla="*/ 6245817 w 7015566"/>
                <a:gd name="connsiteY18" fmla="*/ 77491 h 1797803"/>
                <a:gd name="connsiteX19" fmla="*/ 6597112 w 7015566"/>
                <a:gd name="connsiteY19" fmla="*/ 10332 h 1797803"/>
                <a:gd name="connsiteX20" fmla="*/ 6814088 w 7015566"/>
                <a:gd name="connsiteY20" fmla="*/ 0 h 1797803"/>
                <a:gd name="connsiteX21" fmla="*/ 7015566 w 7015566"/>
                <a:gd name="connsiteY21" fmla="*/ 36163 h 179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15566" h="1797803">
                  <a:moveTo>
                    <a:pt x="0" y="1797803"/>
                  </a:moveTo>
                  <a:lnTo>
                    <a:pt x="464949" y="1704813"/>
                  </a:lnTo>
                  <a:lnTo>
                    <a:pt x="1255363" y="1549830"/>
                  </a:lnTo>
                  <a:lnTo>
                    <a:pt x="1839133" y="1431010"/>
                  </a:lnTo>
                  <a:lnTo>
                    <a:pt x="1947621" y="1353519"/>
                  </a:lnTo>
                  <a:lnTo>
                    <a:pt x="2681207" y="1059051"/>
                  </a:lnTo>
                  <a:lnTo>
                    <a:pt x="2955010" y="991891"/>
                  </a:lnTo>
                  <a:lnTo>
                    <a:pt x="3156488" y="909234"/>
                  </a:lnTo>
                  <a:lnTo>
                    <a:pt x="3368299" y="831742"/>
                  </a:lnTo>
                  <a:lnTo>
                    <a:pt x="3595607" y="707756"/>
                  </a:lnTo>
                  <a:lnTo>
                    <a:pt x="4014061" y="516610"/>
                  </a:lnTo>
                  <a:lnTo>
                    <a:pt x="4690821" y="289302"/>
                  </a:lnTo>
                  <a:lnTo>
                    <a:pt x="4949126" y="284136"/>
                  </a:lnTo>
                  <a:lnTo>
                    <a:pt x="5171268" y="237641"/>
                  </a:lnTo>
                  <a:lnTo>
                    <a:pt x="5512231" y="191146"/>
                  </a:lnTo>
                  <a:lnTo>
                    <a:pt x="5641383" y="180813"/>
                  </a:lnTo>
                  <a:lnTo>
                    <a:pt x="5863526" y="67159"/>
                  </a:lnTo>
                  <a:lnTo>
                    <a:pt x="6054671" y="87824"/>
                  </a:lnTo>
                  <a:lnTo>
                    <a:pt x="6245817" y="77491"/>
                  </a:lnTo>
                  <a:lnTo>
                    <a:pt x="6597112" y="10332"/>
                  </a:lnTo>
                  <a:lnTo>
                    <a:pt x="6814088" y="0"/>
                  </a:lnTo>
                  <a:lnTo>
                    <a:pt x="7015566" y="36163"/>
                  </a:lnTo>
                </a:path>
              </a:pathLst>
            </a:cu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965"/>
                </a:solidFill>
                <a:effectLst/>
                <a:uLnTx/>
                <a:uFillTx/>
                <a:latin typeface="Verdana"/>
                <a:ea typeface="+mn-ea"/>
                <a:cs typeface="+mn-cs"/>
              </a:endParaRPr>
            </a:p>
          </p:txBody>
        </p:sp>
      </p:grpSp>
      <p:sp>
        <p:nvSpPr>
          <p:cNvPr id="50" name="TextBox 49">
            <a:extLst>
              <a:ext uri="{FF2B5EF4-FFF2-40B4-BE49-F238E27FC236}">
                <a16:creationId xmlns:a16="http://schemas.microsoft.com/office/drawing/2014/main" id="{EEE00BFA-3C76-49B7-A348-C49BA0EEA287}"/>
              </a:ext>
            </a:extLst>
          </p:cNvPr>
          <p:cNvSpPr txBox="1"/>
          <p:nvPr/>
        </p:nvSpPr>
        <p:spPr>
          <a:xfrm>
            <a:off x="7336950" y="1673299"/>
            <a:ext cx="811441"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00" b="1" i="0" u="none" strike="noStrike" kern="1200" cap="none" spc="0" normalizeH="0" baseline="0" noProof="0" dirty="0">
                <a:ln>
                  <a:noFill/>
                </a:ln>
                <a:solidFill>
                  <a:srgbClr val="001965"/>
                </a:solidFill>
                <a:effectLst/>
                <a:uLnTx/>
                <a:uFillTx/>
                <a:latin typeface="Verdana"/>
                <a:ea typeface="+mn-ea"/>
                <a:cs typeface="+mn-cs"/>
              </a:rPr>
              <a:t>Diabetes</a:t>
            </a:r>
          </a:p>
        </p:txBody>
      </p:sp>
      <p:sp>
        <p:nvSpPr>
          <p:cNvPr id="67" name="TextBox 66">
            <a:extLst>
              <a:ext uri="{FF2B5EF4-FFF2-40B4-BE49-F238E27FC236}">
                <a16:creationId xmlns:a16="http://schemas.microsoft.com/office/drawing/2014/main" id="{4EFCE4B4-A3E4-4F2C-B140-092ACCECA334}"/>
              </a:ext>
            </a:extLst>
          </p:cNvPr>
          <p:cNvSpPr txBox="1"/>
          <p:nvPr/>
        </p:nvSpPr>
        <p:spPr>
          <a:xfrm>
            <a:off x="7336950" y="2348979"/>
            <a:ext cx="1146468"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00" b="1" i="0" u="none" strike="noStrike" kern="1200" cap="none" spc="0" normalizeH="0" baseline="0" noProof="0" dirty="0">
                <a:ln>
                  <a:noFill/>
                </a:ln>
                <a:solidFill>
                  <a:srgbClr val="009FDA"/>
                </a:solidFill>
                <a:effectLst/>
                <a:uLnTx/>
                <a:uFillTx/>
                <a:latin typeface="Verdana"/>
                <a:ea typeface="+mn-ea"/>
                <a:cs typeface="+mn-cs"/>
              </a:rPr>
              <a:t>Hypertension</a:t>
            </a:r>
          </a:p>
        </p:txBody>
      </p:sp>
      <p:sp>
        <p:nvSpPr>
          <p:cNvPr id="68" name="TextBox 67">
            <a:extLst>
              <a:ext uri="{FF2B5EF4-FFF2-40B4-BE49-F238E27FC236}">
                <a16:creationId xmlns:a16="http://schemas.microsoft.com/office/drawing/2014/main" id="{3601170E-FF6E-4D65-A915-703D258ED532}"/>
              </a:ext>
            </a:extLst>
          </p:cNvPr>
          <p:cNvSpPr txBox="1"/>
          <p:nvPr/>
        </p:nvSpPr>
        <p:spPr>
          <a:xfrm>
            <a:off x="7336950" y="3273203"/>
            <a:ext cx="1569660"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00" b="1" i="0" u="none" strike="noStrike" kern="1200" cap="none" spc="0" normalizeH="0" baseline="0" noProof="0" dirty="0">
                <a:ln>
                  <a:noFill/>
                </a:ln>
                <a:solidFill>
                  <a:srgbClr val="82786F"/>
                </a:solidFill>
                <a:effectLst/>
                <a:uLnTx/>
                <a:uFillTx/>
                <a:latin typeface="Verdana"/>
                <a:ea typeface="+mn-ea"/>
                <a:cs typeface="+mn-cs"/>
              </a:rPr>
              <a:t>Glomerulonephritis</a:t>
            </a:r>
          </a:p>
        </p:txBody>
      </p:sp>
      <p:sp>
        <p:nvSpPr>
          <p:cNvPr id="70" name="TextBox 69">
            <a:extLst>
              <a:ext uri="{FF2B5EF4-FFF2-40B4-BE49-F238E27FC236}">
                <a16:creationId xmlns:a16="http://schemas.microsoft.com/office/drawing/2014/main" id="{1A04BE95-7A0D-404F-AFF8-34FAE75F4925}"/>
              </a:ext>
            </a:extLst>
          </p:cNvPr>
          <p:cNvSpPr txBox="1"/>
          <p:nvPr/>
        </p:nvSpPr>
        <p:spPr>
          <a:xfrm>
            <a:off x="7336950" y="3474019"/>
            <a:ext cx="1135247"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00" b="1" i="0" u="none" strike="noStrike" kern="1200" cap="none" spc="0" normalizeH="0" baseline="0" noProof="0" dirty="0">
                <a:ln>
                  <a:noFill/>
                </a:ln>
                <a:solidFill>
                  <a:srgbClr val="D47600"/>
                </a:solidFill>
                <a:effectLst/>
                <a:uLnTx/>
                <a:uFillTx/>
                <a:latin typeface="Verdana"/>
                <a:ea typeface="+mn-ea"/>
                <a:cs typeface="+mn-cs"/>
              </a:rPr>
              <a:t>Cystic kidney</a:t>
            </a:r>
          </a:p>
        </p:txBody>
      </p:sp>
    </p:spTree>
    <p:extLst>
      <p:ext uri="{BB962C8B-B14F-4D97-AF65-F5344CB8AC3E}">
        <p14:creationId xmlns:p14="http://schemas.microsoft.com/office/powerpoint/2010/main" val="29982673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14412" y="339502"/>
            <a:ext cx="7974012" cy="504056"/>
          </a:xfrm>
        </p:spPr>
        <p:txBody>
          <a:bodyPr/>
          <a:lstStyle/>
          <a:p>
            <a:r>
              <a:rPr lang="en-GB" dirty="0"/>
              <a:t>The Priority Trial</a:t>
            </a:r>
          </a:p>
        </p:txBody>
      </p:sp>
      <p:grpSp>
        <p:nvGrpSpPr>
          <p:cNvPr id="4" name="Group 25"/>
          <p:cNvGrpSpPr>
            <a:grpSpLocks/>
          </p:cNvGrpSpPr>
          <p:nvPr/>
        </p:nvGrpSpPr>
        <p:grpSpPr bwMode="auto">
          <a:xfrm>
            <a:off x="107505" y="1029297"/>
            <a:ext cx="6408712" cy="3846709"/>
            <a:chOff x="729133" y="1683715"/>
            <a:chExt cx="7915568" cy="4420317"/>
          </a:xfrm>
        </p:grpSpPr>
        <p:sp>
          <p:nvSpPr>
            <p:cNvPr id="5" name="AutoShape 5"/>
            <p:cNvSpPr>
              <a:spLocks noChangeArrowheads="1"/>
            </p:cNvSpPr>
            <p:nvPr/>
          </p:nvSpPr>
          <p:spPr bwMode="auto">
            <a:xfrm>
              <a:off x="3930936" y="1683715"/>
              <a:ext cx="2045596" cy="863988"/>
            </a:xfrm>
            <a:prstGeom prst="roundRect">
              <a:avLst>
                <a:gd name="adj" fmla="val 16667"/>
              </a:avLst>
            </a:prstGeom>
            <a:solidFill>
              <a:srgbClr val="FFFFFF"/>
            </a:solidFill>
            <a:ln w="38100" algn="in">
              <a:solidFill>
                <a:srgbClr val="FFFF0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Type 2 DM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err="1">
                  <a:ln>
                    <a:noFill/>
                  </a:ln>
                  <a:solidFill>
                    <a:srgbClr val="000000"/>
                  </a:solidFill>
                  <a:effectLst/>
                  <a:uLnTx/>
                  <a:uFillTx/>
                  <a:latin typeface="Arial" charset="0"/>
                  <a:ea typeface="ＭＳ Ｐゴシック" charset="0"/>
                  <a:cs typeface="+mn-cs"/>
                </a:rPr>
                <a:t>Normoalbuminuria</a:t>
              </a:r>
              <a:endParaRPr kumimoji="0" lang="en-GB" altLang="en-US" sz="1400" b="0" i="0" u="none" strike="noStrike" kern="1200" cap="none" spc="0" normalizeH="0" baseline="0" noProof="0" dirty="0">
                <a:ln>
                  <a:noFill/>
                </a:ln>
                <a:solidFill>
                  <a:srgbClr val="001965"/>
                </a:solidFill>
                <a:effectLst/>
                <a:uLnTx/>
                <a:uFillTx/>
                <a:latin typeface="Arial" charset="0"/>
                <a:ea typeface="ＭＳ Ｐゴシック" charset="0"/>
                <a:cs typeface="+mn-cs"/>
              </a:endParaRPr>
            </a:p>
          </p:txBody>
        </p:sp>
        <p:sp>
          <p:nvSpPr>
            <p:cNvPr id="6" name="AutoShape 6"/>
            <p:cNvSpPr>
              <a:spLocks noChangeArrowheads="1"/>
            </p:cNvSpPr>
            <p:nvPr/>
          </p:nvSpPr>
          <p:spPr bwMode="auto">
            <a:xfrm>
              <a:off x="4076740" y="2860570"/>
              <a:ext cx="1800225" cy="431993"/>
            </a:xfrm>
            <a:prstGeom prst="roundRect">
              <a:avLst>
                <a:gd name="adj" fmla="val 16667"/>
              </a:avLst>
            </a:prstGeom>
            <a:solidFill>
              <a:srgbClr val="FFFFFF"/>
            </a:solidFill>
            <a:ln w="38100" algn="in">
              <a:solidFill>
                <a:srgbClr val="FFFF0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Proteomic test</a:t>
              </a:r>
              <a:endParaRPr kumimoji="0" lang="en-GB" altLang="en-US" sz="1400" b="0" i="0" u="none" strike="noStrike" kern="1200" cap="none" spc="0" normalizeH="0" baseline="0" noProof="0" dirty="0">
                <a:ln>
                  <a:noFill/>
                </a:ln>
                <a:solidFill>
                  <a:srgbClr val="001965"/>
                </a:solidFill>
                <a:effectLst/>
                <a:uLnTx/>
                <a:uFillTx/>
                <a:latin typeface="Arial" charset="0"/>
                <a:ea typeface="ＭＳ Ｐゴシック" charset="0"/>
                <a:cs typeface="+mn-cs"/>
              </a:endParaRPr>
            </a:p>
          </p:txBody>
        </p:sp>
        <p:sp>
          <p:nvSpPr>
            <p:cNvPr id="7" name="AutoShape 7"/>
            <p:cNvSpPr>
              <a:spLocks noChangeArrowheads="1"/>
            </p:cNvSpPr>
            <p:nvPr/>
          </p:nvSpPr>
          <p:spPr bwMode="auto">
            <a:xfrm>
              <a:off x="1306602" y="2515795"/>
              <a:ext cx="2488525" cy="1993325"/>
            </a:xfrm>
            <a:prstGeom prst="roundRect">
              <a:avLst>
                <a:gd name="adj" fmla="val 16667"/>
              </a:avLst>
            </a:prstGeom>
            <a:solidFill>
              <a:srgbClr val="F3DCDC"/>
            </a:solidFill>
            <a:ln w="12700" algn="in">
              <a:solidFill>
                <a:srgbClr val="FF000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Pts val="1000"/>
                <a:buFontTx/>
                <a:buNone/>
                <a:tabLst/>
                <a:defRPr/>
              </a:pPr>
              <a:r>
                <a:rPr kumimoji="0" lang="en-GB" alt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Randomised</a:t>
              </a:r>
            </a:p>
            <a:p>
              <a:pPr marL="0" marR="0" lvl="0" indent="0" algn="ctr" defTabSz="914400" rtl="0" eaLnBrk="1" fontAlgn="base" latinLnBrk="0" hangingPunct="1">
                <a:lnSpc>
                  <a:spcPct val="100000"/>
                </a:lnSpc>
                <a:spcBef>
                  <a:spcPct val="0"/>
                </a:spcBef>
                <a:spcAft>
                  <a:spcPct val="0"/>
                </a:spcAft>
                <a:buClrTx/>
                <a:buSzPts val="1000"/>
                <a:buFontTx/>
                <a:buNone/>
                <a:tabLst/>
                <a:defRPr/>
              </a:pPr>
              <a:r>
                <a:rPr kumimoji="0" lang="en-GB" alt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Double-blinded</a:t>
              </a:r>
            </a:p>
            <a:p>
              <a:pPr marL="0" marR="0" lvl="0" indent="0" algn="ctr" defTabSz="914400" rtl="0" eaLnBrk="1" fontAlgn="base" latinLnBrk="0" hangingPunct="1">
                <a:lnSpc>
                  <a:spcPct val="100000"/>
                </a:lnSpc>
                <a:spcBef>
                  <a:spcPct val="0"/>
                </a:spcBef>
                <a:spcAft>
                  <a:spcPct val="0"/>
                </a:spcAft>
                <a:buClrTx/>
                <a:buSzPts val="1000"/>
                <a:buFontTx/>
                <a:buNone/>
                <a:tabLst/>
                <a:defRPr/>
              </a:pPr>
              <a:r>
                <a:rPr kumimoji="0" lang="en-GB" alt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Placebo controlled</a:t>
              </a:r>
            </a:p>
          </p:txBody>
        </p:sp>
        <p:sp>
          <p:nvSpPr>
            <p:cNvPr id="8" name="AutoShape 8"/>
            <p:cNvSpPr>
              <a:spLocks noChangeArrowheads="1"/>
            </p:cNvSpPr>
            <p:nvPr/>
          </p:nvSpPr>
          <p:spPr bwMode="auto">
            <a:xfrm>
              <a:off x="2168560" y="2644574"/>
              <a:ext cx="1440180" cy="863987"/>
            </a:xfrm>
            <a:prstGeom prst="roundRect">
              <a:avLst>
                <a:gd name="adj" fmla="val 16667"/>
              </a:avLst>
            </a:prstGeom>
            <a:solidFill>
              <a:srgbClr val="FFFFFF"/>
            </a:solidFill>
            <a:ln w="38100" algn="in">
              <a:solidFill>
                <a:srgbClr val="FF000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High-risk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n </a:t>
              </a:r>
              <a:r>
                <a:rPr kumimoji="0" lang="en-GB" altLang="en-US" sz="1400" b="0" i="0" u="none" strike="noStrike" kern="1200" cap="none" spc="0" normalizeH="0" baseline="0" noProof="1">
                  <a:ln>
                    <a:noFill/>
                  </a:ln>
                  <a:solidFill>
                    <a:srgbClr val="000000"/>
                  </a:solidFill>
                  <a:effectLst/>
                  <a:uLnTx/>
                  <a:uFillTx/>
                  <a:latin typeface="Arial" charset="0"/>
                  <a:ea typeface="ＭＳ Ｐゴシック" charset="0"/>
                  <a:cs typeface="+mn-cs"/>
                </a:rPr>
                <a:t>~</a:t>
              </a:r>
              <a:r>
                <a:rPr kumimoji="0" lang="en-GB" alt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 250</a:t>
              </a:r>
              <a:endParaRPr kumimoji="0" lang="en-GB" altLang="en-US" sz="1400" b="0" i="0" u="none" strike="noStrike" kern="1200" cap="none" spc="0" normalizeH="0" baseline="0" noProof="0" dirty="0">
                <a:ln>
                  <a:noFill/>
                </a:ln>
                <a:solidFill>
                  <a:srgbClr val="001965"/>
                </a:solidFill>
                <a:effectLst/>
                <a:uLnTx/>
                <a:uFillTx/>
                <a:latin typeface="Arial" charset="0"/>
                <a:ea typeface="ＭＳ Ｐゴシック" charset="0"/>
                <a:cs typeface="+mn-cs"/>
              </a:endParaRPr>
            </a:p>
          </p:txBody>
        </p:sp>
        <p:sp>
          <p:nvSpPr>
            <p:cNvPr id="9" name="AutoShape 9"/>
            <p:cNvSpPr>
              <a:spLocks noChangeArrowheads="1"/>
            </p:cNvSpPr>
            <p:nvPr/>
          </p:nvSpPr>
          <p:spPr bwMode="auto">
            <a:xfrm>
              <a:off x="6156176" y="2515795"/>
              <a:ext cx="2488525" cy="1489270"/>
            </a:xfrm>
            <a:prstGeom prst="roundRect">
              <a:avLst>
                <a:gd name="adj" fmla="val 16667"/>
              </a:avLst>
            </a:prstGeom>
            <a:solidFill>
              <a:srgbClr val="DCE6F2"/>
            </a:solidFill>
            <a:ln w="12700" algn="in">
              <a:solidFill>
                <a:srgbClr val="6666FF"/>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Pts val="1000"/>
                <a:buFontTx/>
                <a:buNone/>
                <a:tabLst/>
                <a:defRPr/>
              </a:pPr>
              <a:r>
                <a:rPr kumimoji="0" lang="en-GB" alt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Observational</a:t>
              </a:r>
              <a:endParaRPr kumimoji="0" lang="en-GB" altLang="en-US" sz="1400" b="0" i="0" u="none" strike="noStrike" kern="1200" cap="none" spc="0" normalizeH="0" baseline="0" noProof="0" dirty="0">
                <a:ln>
                  <a:noFill/>
                </a:ln>
                <a:solidFill>
                  <a:srgbClr val="001965"/>
                </a:solidFill>
                <a:effectLst/>
                <a:uLnTx/>
                <a:uFillTx/>
                <a:latin typeface="Arial" charset="0"/>
                <a:ea typeface="ＭＳ Ｐゴシック" charset="0"/>
                <a:cs typeface="+mn-cs"/>
              </a:endParaRPr>
            </a:p>
          </p:txBody>
        </p:sp>
        <p:sp>
          <p:nvSpPr>
            <p:cNvPr id="10" name="AutoShape 10"/>
            <p:cNvSpPr>
              <a:spLocks noChangeArrowheads="1"/>
            </p:cNvSpPr>
            <p:nvPr/>
          </p:nvSpPr>
          <p:spPr bwMode="auto">
            <a:xfrm>
              <a:off x="6344965" y="2644574"/>
              <a:ext cx="1440180" cy="863987"/>
            </a:xfrm>
            <a:prstGeom prst="roundRect">
              <a:avLst>
                <a:gd name="adj" fmla="val 16667"/>
              </a:avLst>
            </a:prstGeom>
            <a:solidFill>
              <a:srgbClr val="FFFFFF"/>
            </a:solidFill>
            <a:ln w="38100" algn="in">
              <a:solidFill>
                <a:srgbClr val="6666FF"/>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Low-risk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n </a:t>
              </a:r>
              <a:r>
                <a:rPr kumimoji="0" lang="en-GB" altLang="en-US" sz="1400" b="0" i="0" u="none" strike="noStrike" kern="1200" cap="none" spc="0" normalizeH="0" baseline="0" noProof="1">
                  <a:ln>
                    <a:noFill/>
                  </a:ln>
                  <a:solidFill>
                    <a:srgbClr val="000000"/>
                  </a:solidFill>
                  <a:effectLst/>
                  <a:uLnTx/>
                  <a:uFillTx/>
                  <a:latin typeface="Arial" charset="0"/>
                  <a:ea typeface="ＭＳ Ｐゴシック" charset="0"/>
                  <a:cs typeface="+mn-cs"/>
                </a:rPr>
                <a:t>~</a:t>
              </a:r>
              <a:r>
                <a:rPr kumimoji="0" lang="en-GB" alt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 1700</a:t>
              </a:r>
              <a:endParaRPr kumimoji="0" lang="en-GB" altLang="en-US" sz="1400" b="0" i="0" u="none" strike="noStrike" kern="1200" cap="none" spc="0" normalizeH="0" baseline="0" noProof="0" dirty="0">
                <a:ln>
                  <a:noFill/>
                </a:ln>
                <a:solidFill>
                  <a:srgbClr val="001965"/>
                </a:solidFill>
                <a:effectLst/>
                <a:uLnTx/>
                <a:uFillTx/>
                <a:latin typeface="Arial" charset="0"/>
                <a:ea typeface="ＭＳ Ｐゴシック" charset="0"/>
                <a:cs typeface="+mn-cs"/>
              </a:endParaRPr>
            </a:p>
          </p:txBody>
        </p:sp>
        <p:sp>
          <p:nvSpPr>
            <p:cNvPr id="11" name="AutoShape 11"/>
            <p:cNvSpPr>
              <a:spLocks noChangeArrowheads="1"/>
            </p:cNvSpPr>
            <p:nvPr/>
          </p:nvSpPr>
          <p:spPr bwMode="auto">
            <a:xfrm>
              <a:off x="3732591" y="5505265"/>
              <a:ext cx="2488525" cy="598767"/>
            </a:xfrm>
            <a:prstGeom prst="roundRect">
              <a:avLst>
                <a:gd name="adj" fmla="val 16667"/>
              </a:avLst>
            </a:prstGeom>
            <a:solidFill>
              <a:srgbClr val="FFFFFF"/>
            </a:solidFill>
            <a:ln w="38100" algn="in">
              <a:solidFill>
                <a:srgbClr val="FFFF0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Three years follow-up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Ending 2018</a:t>
              </a:r>
              <a:endParaRPr kumimoji="0" lang="en-GB" altLang="en-US" sz="1400" b="0" i="0" u="none" strike="noStrike" kern="1200" cap="none" spc="0" normalizeH="0" baseline="0" noProof="0" dirty="0">
                <a:ln>
                  <a:noFill/>
                </a:ln>
                <a:solidFill>
                  <a:srgbClr val="001965"/>
                </a:solidFill>
                <a:effectLst/>
                <a:uLnTx/>
                <a:uFillTx/>
                <a:latin typeface="Arial" charset="0"/>
                <a:ea typeface="ＭＳ Ｐゴシック" charset="0"/>
                <a:cs typeface="+mn-cs"/>
              </a:endParaRPr>
            </a:p>
          </p:txBody>
        </p:sp>
        <p:cxnSp>
          <p:nvCxnSpPr>
            <p:cNvPr id="12" name="AutoShape 12"/>
            <p:cNvCxnSpPr>
              <a:cxnSpLocks noChangeShapeType="1"/>
            </p:cNvCxnSpPr>
            <p:nvPr/>
          </p:nvCxnSpPr>
          <p:spPr bwMode="auto">
            <a:xfrm>
              <a:off x="4976852" y="2547827"/>
              <a:ext cx="0" cy="323995"/>
            </a:xfrm>
            <a:prstGeom prst="straightConnector1">
              <a:avLst/>
            </a:prstGeom>
            <a:noFill/>
            <a:ln w="25400">
              <a:solidFill>
                <a:srgbClr val="0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13" name="AutoShape 13"/>
            <p:cNvCxnSpPr>
              <a:cxnSpLocks noChangeShapeType="1"/>
              <a:stCxn id="6" idx="1"/>
              <a:endCxn id="8" idx="3"/>
            </p:cNvCxnSpPr>
            <p:nvPr/>
          </p:nvCxnSpPr>
          <p:spPr bwMode="auto">
            <a:xfrm flipH="1">
              <a:off x="3608740" y="3076567"/>
              <a:ext cx="468000" cy="1"/>
            </a:xfrm>
            <a:prstGeom prst="straightConnector1">
              <a:avLst/>
            </a:prstGeom>
            <a:noFill/>
            <a:ln w="25400" algn="ctr">
              <a:solidFill>
                <a:srgbClr val="0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14" name="AutoShape 14"/>
            <p:cNvCxnSpPr>
              <a:cxnSpLocks noChangeShapeType="1"/>
              <a:stCxn id="6" idx="3"/>
              <a:endCxn id="10" idx="1"/>
            </p:cNvCxnSpPr>
            <p:nvPr/>
          </p:nvCxnSpPr>
          <p:spPr bwMode="auto">
            <a:xfrm>
              <a:off x="5876965" y="3076567"/>
              <a:ext cx="468000" cy="1"/>
            </a:xfrm>
            <a:prstGeom prst="straightConnector1">
              <a:avLst/>
            </a:prstGeom>
            <a:noFill/>
            <a:ln w="25400" algn="ctr">
              <a:solidFill>
                <a:srgbClr val="0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15" name="AutoShape 15"/>
            <p:cNvCxnSpPr>
              <a:cxnSpLocks noChangeShapeType="1"/>
            </p:cNvCxnSpPr>
            <p:nvPr/>
          </p:nvCxnSpPr>
          <p:spPr bwMode="auto">
            <a:xfrm>
              <a:off x="4976852" y="4227607"/>
              <a:ext cx="0" cy="1277423"/>
            </a:xfrm>
            <a:prstGeom prst="straightConnector1">
              <a:avLst/>
            </a:prstGeom>
            <a:noFill/>
            <a:ln w="25400" algn="ctr">
              <a:solidFill>
                <a:srgbClr val="000000"/>
              </a:solidFill>
              <a:prstDash val="sysDot"/>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pic>
          <p:nvPicPr>
            <p:cNvPr id="16" name="Picture 22" descr="An external file that holds a picture, illustration, etc.&#10;Object name is zjw0101036920001.jpg Object name is zjw0101036920001.jpg"/>
            <p:cNvPicPr>
              <a:picLocks noChangeAspect="1" noChangeArrowheads="1"/>
            </p:cNvPicPr>
            <p:nvPr/>
          </p:nvPicPr>
          <p:blipFill>
            <a:blip r:embed="rId3" cstate="print">
              <a:extLst>
                <a:ext uri="{28A0092B-C50C-407E-A947-70E740481C1C}">
                  <a14:useLocalDpi xmlns:a14="http://schemas.microsoft.com/office/drawing/2010/main" val="0"/>
                </a:ext>
              </a:extLst>
            </a:blip>
            <a:srcRect l="2" r="-883"/>
            <a:stretch>
              <a:fillRect/>
            </a:stretch>
          </p:blipFill>
          <p:spPr bwMode="auto">
            <a:xfrm>
              <a:off x="4197362" y="3340239"/>
              <a:ext cx="1551401" cy="83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11"/>
            <p:cNvSpPr>
              <a:spLocks noChangeArrowheads="1"/>
            </p:cNvSpPr>
            <p:nvPr/>
          </p:nvSpPr>
          <p:spPr bwMode="auto">
            <a:xfrm>
              <a:off x="729133" y="4822600"/>
              <a:ext cx="1800000" cy="432000"/>
            </a:xfrm>
            <a:prstGeom prst="roundRect">
              <a:avLst>
                <a:gd name="adj" fmla="val 16667"/>
              </a:avLst>
            </a:prstGeom>
            <a:solidFill>
              <a:srgbClr val="FFFFFF"/>
            </a:solidFill>
            <a:ln w="38100" algn="in">
              <a:solidFill>
                <a:srgbClr val="92D05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Placebo</a:t>
              </a:r>
              <a:endParaRPr kumimoji="0" lang="en-GB" altLang="en-US" sz="1400" b="0" i="0" u="none" strike="noStrike" kern="1200" cap="none" spc="0" normalizeH="0" baseline="0" noProof="0" dirty="0">
                <a:ln>
                  <a:noFill/>
                </a:ln>
                <a:solidFill>
                  <a:srgbClr val="001965"/>
                </a:solidFill>
                <a:effectLst/>
                <a:uLnTx/>
                <a:uFillTx/>
                <a:latin typeface="Arial" charset="0"/>
                <a:ea typeface="ＭＳ Ｐゴシック" charset="0"/>
                <a:cs typeface="+mn-cs"/>
              </a:endParaRPr>
            </a:p>
          </p:txBody>
        </p:sp>
        <p:sp>
          <p:nvSpPr>
            <p:cNvPr id="18" name="AutoShape 11"/>
            <p:cNvSpPr>
              <a:spLocks noChangeArrowheads="1"/>
            </p:cNvSpPr>
            <p:nvPr/>
          </p:nvSpPr>
          <p:spPr bwMode="auto">
            <a:xfrm>
              <a:off x="2668237" y="4817195"/>
              <a:ext cx="1800000" cy="432000"/>
            </a:xfrm>
            <a:prstGeom prst="roundRect">
              <a:avLst>
                <a:gd name="adj" fmla="val 16667"/>
              </a:avLst>
            </a:prstGeom>
            <a:solidFill>
              <a:srgbClr val="FFFFFF"/>
            </a:solidFill>
            <a:ln w="38100" algn="in">
              <a:solidFill>
                <a:srgbClr val="00B05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srgbClr val="000000"/>
                  </a:solidFill>
                  <a:effectLst/>
                  <a:uLnTx/>
                  <a:uFillTx/>
                  <a:latin typeface="Arial" charset="0"/>
                  <a:ea typeface="ＭＳ Ｐゴシック" charset="0"/>
                  <a:cs typeface="+mn-cs"/>
                </a:rPr>
                <a:t>Spironolactone</a:t>
              </a:r>
              <a:endParaRPr kumimoji="0" lang="en-GB" altLang="en-US" sz="1400" b="0" i="0" u="none" strike="noStrike" kern="1200" cap="none" spc="0" normalizeH="0" baseline="0" noProof="0" dirty="0">
                <a:ln>
                  <a:noFill/>
                </a:ln>
                <a:solidFill>
                  <a:srgbClr val="001965"/>
                </a:solidFill>
                <a:effectLst/>
                <a:uLnTx/>
                <a:uFillTx/>
                <a:latin typeface="Arial" charset="0"/>
                <a:ea typeface="ＭＳ Ｐゴシック" charset="0"/>
                <a:cs typeface="+mn-cs"/>
              </a:endParaRPr>
            </a:p>
          </p:txBody>
        </p:sp>
        <p:cxnSp>
          <p:nvCxnSpPr>
            <p:cNvPr id="19" name="AutoShape 12"/>
            <p:cNvCxnSpPr>
              <a:cxnSpLocks noChangeShapeType="1"/>
            </p:cNvCxnSpPr>
            <p:nvPr/>
          </p:nvCxnSpPr>
          <p:spPr bwMode="auto">
            <a:xfrm>
              <a:off x="3006023" y="4498605"/>
              <a:ext cx="0" cy="323995"/>
            </a:xfrm>
            <a:prstGeom prst="straightConnector1">
              <a:avLst/>
            </a:prstGeom>
            <a:noFill/>
            <a:ln w="25400">
              <a:solidFill>
                <a:srgbClr val="0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20" name="AutoShape 12"/>
            <p:cNvCxnSpPr>
              <a:cxnSpLocks noChangeShapeType="1"/>
            </p:cNvCxnSpPr>
            <p:nvPr/>
          </p:nvCxnSpPr>
          <p:spPr bwMode="auto">
            <a:xfrm>
              <a:off x="2264998" y="4493200"/>
              <a:ext cx="0" cy="323995"/>
            </a:xfrm>
            <a:prstGeom prst="straightConnector1">
              <a:avLst/>
            </a:prstGeom>
            <a:noFill/>
            <a:ln w="25400">
              <a:solidFill>
                <a:srgbClr val="0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grpSp>
      <p:pic>
        <p:nvPicPr>
          <p:cNvPr id="24" name="Picture 2" descr="S:\PRIORITY\Presentation templates, logos, photos, illustrations\PRIORITY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6714" y="216122"/>
            <a:ext cx="2357776" cy="81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5"/>
          <p:cNvGrpSpPr>
            <a:grpSpLocks/>
          </p:cNvGrpSpPr>
          <p:nvPr/>
        </p:nvGrpSpPr>
        <p:grpSpPr bwMode="auto">
          <a:xfrm>
            <a:off x="6732240" y="1517583"/>
            <a:ext cx="2088232" cy="1680941"/>
            <a:chOff x="1979712" y="1772816"/>
            <a:chExt cx="4680520" cy="3911460"/>
          </a:xfrm>
        </p:grpSpPr>
        <p:pic>
          <p:nvPicPr>
            <p:cNvPr id="22" name="Picture 12" descr="priority euromap"/>
            <p:cNvPicPr>
              <a:picLocks noChangeAspect="1" noChangeArrowheads="1"/>
            </p:cNvPicPr>
            <p:nvPr/>
          </p:nvPicPr>
          <p:blipFill>
            <a:blip r:embed="rId5">
              <a:extLst>
                <a:ext uri="{28A0092B-C50C-407E-A947-70E740481C1C}">
                  <a14:useLocalDpi xmlns:a14="http://schemas.microsoft.com/office/drawing/2010/main" val="0"/>
                </a:ext>
              </a:extLst>
            </a:blip>
            <a:srcRect l="430" t="26978" r="51741" b="4144"/>
            <a:stretch>
              <a:fillRect/>
            </a:stretch>
          </p:blipFill>
          <p:spPr bwMode="auto">
            <a:xfrm>
              <a:off x="1979712" y="1772816"/>
              <a:ext cx="4680520" cy="391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22"/>
            <p:cNvSpPr/>
            <p:nvPr/>
          </p:nvSpPr>
          <p:spPr>
            <a:xfrm>
              <a:off x="3348304" y="3068170"/>
              <a:ext cx="107963" cy="109533"/>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Verdana"/>
                <a:ea typeface="+mn-ea"/>
                <a:cs typeface="+mn-cs"/>
              </a:endParaRPr>
            </a:p>
          </p:txBody>
        </p:sp>
      </p:grpSp>
    </p:spTree>
    <p:extLst>
      <p:ext uri="{BB962C8B-B14F-4D97-AF65-F5344CB8AC3E}">
        <p14:creationId xmlns:p14="http://schemas.microsoft.com/office/powerpoint/2010/main" val="2468076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495247AC-1E67-44A6-87B2-6B8D6FC25127}"/>
              </a:ext>
            </a:extLst>
          </p:cNvPr>
          <p:cNvSpPr>
            <a:spLocks noGrp="1" noChangeArrowheads="1"/>
          </p:cNvSpPr>
          <p:nvPr>
            <p:ph type="title"/>
          </p:nvPr>
        </p:nvSpPr>
        <p:spPr/>
        <p:txBody>
          <a:bodyPr/>
          <a:lstStyle/>
          <a:p>
            <a:r>
              <a:rPr lang="da-DK" altLang="da-DK"/>
              <a:t>Persistent microalbuminuria</a:t>
            </a:r>
            <a:br>
              <a:rPr lang="da-DK" altLang="da-DK"/>
            </a:br>
            <a:r>
              <a:rPr lang="da-DK" altLang="da-DK"/>
              <a:t>high-risk vs low risk</a:t>
            </a:r>
          </a:p>
        </p:txBody>
      </p:sp>
      <p:pic>
        <p:nvPicPr>
          <p:cNvPr id="69635" name="Billede 3" descr="cid:image003.jpg@01D56766.7F1F23D0">
            <a:extLst>
              <a:ext uri="{FF2B5EF4-FFF2-40B4-BE49-F238E27FC236}">
                <a16:creationId xmlns:a16="http://schemas.microsoft.com/office/drawing/2014/main" id="{A63718C5-43FA-45FE-9585-C2803A800D65}"/>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240632" y="1454944"/>
            <a:ext cx="604718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Box 7">
            <a:extLst>
              <a:ext uri="{FF2B5EF4-FFF2-40B4-BE49-F238E27FC236}">
                <a16:creationId xmlns:a16="http://schemas.microsoft.com/office/drawing/2014/main" id="{9E209D65-03DF-4FFC-9D77-7290ED9EF3B7}"/>
              </a:ext>
            </a:extLst>
          </p:cNvPr>
          <p:cNvSpPr txBox="1">
            <a:spLocks noChangeArrowheads="1"/>
          </p:cNvSpPr>
          <p:nvPr/>
        </p:nvSpPr>
        <p:spPr bwMode="auto">
          <a:xfrm>
            <a:off x="1287067" y="4325541"/>
            <a:ext cx="6393656"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auto">
              <a:spcBef>
                <a:spcPct val="0"/>
              </a:spcBef>
              <a:spcAft>
                <a:spcPts val="0"/>
              </a:spcAft>
              <a:buNone/>
              <a:defRPr/>
            </a:pPr>
            <a:r>
              <a:rPr lang="en-GB" altLang="da-DK" sz="1350" b="1">
                <a:solidFill>
                  <a:srgbClr val="161645"/>
                </a:solidFill>
                <a:ea typeface="+mn-ea"/>
              </a:rPr>
              <a:t>Adjusted cox model, </a:t>
            </a:r>
            <a:r>
              <a:rPr lang="en-GB" altLang="da-DK" sz="1350" b="1" i="1">
                <a:solidFill>
                  <a:srgbClr val="161645"/>
                </a:solidFill>
                <a:ea typeface="+mn-ea"/>
              </a:rPr>
              <a:t>p=&lt;0.0001 </a:t>
            </a:r>
          </a:p>
          <a:p>
            <a:pPr algn="ctr" defTabSz="685800" fontAlgn="auto">
              <a:spcBef>
                <a:spcPct val="0"/>
              </a:spcBef>
              <a:spcAft>
                <a:spcPts val="0"/>
              </a:spcAft>
              <a:buNone/>
              <a:defRPr/>
            </a:pPr>
            <a:r>
              <a:rPr lang="en-GB" altLang="da-DK" sz="1350" b="1">
                <a:solidFill>
                  <a:srgbClr val="161645"/>
                </a:solidFill>
                <a:ea typeface="+mn-ea"/>
              </a:rPr>
              <a:t>HR low vs. high risk 2.48 (95% CI 1.796-3.424), p=&lt;0.0001</a:t>
            </a:r>
          </a:p>
          <a:p>
            <a:pPr algn="ctr" defTabSz="685800" fontAlgn="auto">
              <a:spcBef>
                <a:spcPct val="0"/>
              </a:spcBef>
              <a:spcAft>
                <a:spcPts val="0"/>
              </a:spcAft>
              <a:buNone/>
              <a:defRPr/>
            </a:pPr>
            <a:r>
              <a:rPr lang="en-GB" altLang="da-DK" sz="1350">
                <a:solidFill>
                  <a:srgbClr val="161645"/>
                </a:solidFill>
                <a:ea typeface="+mn-ea"/>
              </a:rPr>
              <a:t>(</a:t>
            </a:r>
            <a:r>
              <a:rPr lang="en-GB" altLang="da-DK" sz="1200">
                <a:solidFill>
                  <a:srgbClr val="161645"/>
                </a:solidFill>
                <a:ea typeface="+mn-ea"/>
              </a:rPr>
              <a:t>Adjusted for age, gender, HbA1c, SBP, retinopathy, eGFR and UACR)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el 1">
            <a:extLst>
              <a:ext uri="{FF2B5EF4-FFF2-40B4-BE49-F238E27FC236}">
                <a16:creationId xmlns:a16="http://schemas.microsoft.com/office/drawing/2014/main" id="{A29BDD8B-AD45-4844-B62A-6BB7930A9AAC}"/>
              </a:ext>
            </a:extLst>
          </p:cNvPr>
          <p:cNvSpPr>
            <a:spLocks noGrp="1" noChangeArrowheads="1"/>
          </p:cNvSpPr>
          <p:nvPr>
            <p:ph type="title"/>
          </p:nvPr>
        </p:nvSpPr>
        <p:spPr/>
        <p:txBody>
          <a:bodyPr/>
          <a:lstStyle/>
          <a:p>
            <a:r>
              <a:rPr lang="da-DK" altLang="da-DK"/>
              <a:t>Spironolactone or placebo in high-risk individuals</a:t>
            </a:r>
          </a:p>
        </p:txBody>
      </p:sp>
      <p:sp>
        <p:nvSpPr>
          <p:cNvPr id="73732" name="Tekstfelt 3">
            <a:extLst>
              <a:ext uri="{FF2B5EF4-FFF2-40B4-BE49-F238E27FC236}">
                <a16:creationId xmlns:a16="http://schemas.microsoft.com/office/drawing/2014/main" id="{125C4444-8035-450D-97A1-BCF2281C9C1F}"/>
              </a:ext>
            </a:extLst>
          </p:cNvPr>
          <p:cNvSpPr txBox="1">
            <a:spLocks noChangeArrowheads="1"/>
          </p:cNvSpPr>
          <p:nvPr/>
        </p:nvSpPr>
        <p:spPr bwMode="auto">
          <a:xfrm>
            <a:off x="6840141" y="2733675"/>
            <a:ext cx="2291012"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auto">
              <a:spcBef>
                <a:spcPts val="0"/>
              </a:spcBef>
              <a:spcAft>
                <a:spcPts val="0"/>
              </a:spcAft>
              <a:defRPr/>
            </a:pPr>
            <a:r>
              <a:rPr lang="en-US" altLang="da-DK" sz="1350">
                <a:solidFill>
                  <a:srgbClr val="000000"/>
                </a:solidFill>
                <a:ea typeface="+mn-ea"/>
              </a:rPr>
              <a:t>Hazard Ratio</a:t>
            </a:r>
          </a:p>
          <a:p>
            <a:pPr defTabSz="685800" fontAlgn="auto">
              <a:spcBef>
                <a:spcPts val="0"/>
              </a:spcBef>
              <a:spcAft>
                <a:spcPts val="0"/>
              </a:spcAft>
              <a:defRPr/>
            </a:pPr>
            <a:r>
              <a:rPr lang="en-US" altLang="da-DK" sz="1350">
                <a:solidFill>
                  <a:srgbClr val="000000"/>
                </a:solidFill>
                <a:ea typeface="+mn-ea"/>
              </a:rPr>
              <a:t>0.81, 95% CI, 0.49 to 1.34, </a:t>
            </a:r>
          </a:p>
          <a:p>
            <a:pPr defTabSz="685800" fontAlgn="auto">
              <a:spcBef>
                <a:spcPts val="0"/>
              </a:spcBef>
              <a:spcAft>
                <a:spcPts val="0"/>
              </a:spcAft>
              <a:defRPr/>
            </a:pPr>
            <a:r>
              <a:rPr lang="en-US" altLang="da-DK" sz="1350">
                <a:solidFill>
                  <a:srgbClr val="000000"/>
                </a:solidFill>
                <a:ea typeface="+mn-ea"/>
              </a:rPr>
              <a:t>P = 0.41</a:t>
            </a:r>
            <a:endParaRPr lang="da-DK" altLang="da-DK" sz="1350">
              <a:solidFill>
                <a:srgbClr val="000000"/>
              </a:solidFill>
              <a:ea typeface="+mn-ea"/>
            </a:endParaRPr>
          </a:p>
        </p:txBody>
      </p:sp>
      <p:pic>
        <p:nvPicPr>
          <p:cNvPr id="6" name="Billede 5">
            <a:extLst>
              <a:ext uri="{FF2B5EF4-FFF2-40B4-BE49-F238E27FC236}">
                <a16:creationId xmlns:a16="http://schemas.microsoft.com/office/drawing/2014/main" id="{998B9919-6043-4723-84CB-5B2B4F31373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8761" y="1444704"/>
            <a:ext cx="5316140" cy="3264694"/>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EDC88BF8-7E70-4A8E-AE96-C11EAC7610FD}"/>
              </a:ext>
            </a:extLst>
          </p:cNvPr>
          <p:cNvSpPr>
            <a:spLocks noGrp="1"/>
          </p:cNvSpPr>
          <p:nvPr>
            <p:ph type="body" sz="quarter" idx="15"/>
          </p:nvPr>
        </p:nvSpPr>
        <p:spPr>
          <a:xfrm>
            <a:off x="1246585" y="4689872"/>
            <a:ext cx="5838825" cy="381000"/>
          </a:xfrm>
        </p:spPr>
        <p:txBody>
          <a:bodyPr/>
          <a:lstStyle/>
          <a:p>
            <a:pPr>
              <a:defRPr/>
            </a:pPr>
            <a:r>
              <a:rPr lang="en-US"/>
              <a:t>CKD, chronic kidney disease; SGLT2, sodium/glucose cotransporter 2</a:t>
            </a:r>
            <a:endParaRPr lang="en-US" dirty="0"/>
          </a:p>
        </p:txBody>
      </p:sp>
      <p:pic>
        <p:nvPicPr>
          <p:cNvPr id="75779" name="Picture 2" descr="image003">
            <a:extLst>
              <a:ext uri="{FF2B5EF4-FFF2-40B4-BE49-F238E27FC236}">
                <a16:creationId xmlns:a16="http://schemas.microsoft.com/office/drawing/2014/main" id="{56869568-4B9E-4D42-A8A4-C95C2E879B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775" y="1644254"/>
            <a:ext cx="2381250" cy="119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16">
            <a:extLst>
              <a:ext uri="{FF2B5EF4-FFF2-40B4-BE49-F238E27FC236}">
                <a16:creationId xmlns:a16="http://schemas.microsoft.com/office/drawing/2014/main" id="{ABB64932-65F8-436C-B773-CCA9DCE63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4872" y="1607344"/>
            <a:ext cx="3380184"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17">
            <a:extLst>
              <a:ext uri="{FF2B5EF4-FFF2-40B4-BE49-F238E27FC236}">
                <a16:creationId xmlns:a16="http://schemas.microsoft.com/office/drawing/2014/main" id="{A51D9651-2DBC-4817-99D7-E10A10F40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8288" y="2931319"/>
            <a:ext cx="4068366" cy="1168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18">
            <a:extLst>
              <a:ext uri="{FF2B5EF4-FFF2-40B4-BE49-F238E27FC236}">
                <a16:creationId xmlns:a16="http://schemas.microsoft.com/office/drawing/2014/main" id="{99255F14-103A-4F48-B01D-5A23C7DE05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3181" y="3163491"/>
            <a:ext cx="1729979" cy="988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4">
            <a:extLst>
              <a:ext uri="{FF2B5EF4-FFF2-40B4-BE49-F238E27FC236}">
                <a16:creationId xmlns:a16="http://schemas.microsoft.com/office/drawing/2014/main" id="{D41D274A-6CF0-4716-A7E2-FA131121D73A}"/>
              </a:ext>
            </a:extLst>
          </p:cNvPr>
          <p:cNvSpPr/>
          <p:nvPr/>
        </p:nvSpPr>
        <p:spPr>
          <a:xfrm>
            <a:off x="1010841" y="1514475"/>
            <a:ext cx="7795022" cy="2674144"/>
          </a:xfrm>
          <a:prstGeom prst="roundRect">
            <a:avLst>
              <a:gd name="adj" fmla="val 5844"/>
            </a:avLst>
          </a:prstGeom>
          <a:noFill/>
          <a:ln/>
          <a:effectLst/>
        </p:spPr>
        <p:style>
          <a:lnRef idx="2">
            <a:schemeClr val="accent1"/>
          </a:lnRef>
          <a:fillRef idx="1">
            <a:schemeClr val="lt1"/>
          </a:fillRef>
          <a:effectRef idx="0">
            <a:schemeClr val="accent1"/>
          </a:effectRef>
          <a:fontRef idx="minor">
            <a:schemeClr val="dk1"/>
          </a:fontRef>
        </p:style>
        <p:txBody>
          <a:bodyPr anchor="ctr"/>
          <a:lstStyle/>
          <a:p>
            <a:pPr algn="ctr" defTabSz="685766" fontAlgn="auto">
              <a:spcBef>
                <a:spcPts val="0"/>
              </a:spcBef>
              <a:spcAft>
                <a:spcPts val="0"/>
              </a:spcAft>
              <a:defRPr/>
            </a:pPr>
            <a:endParaRPr lang="en-US" sz="1600" dirty="0">
              <a:solidFill>
                <a:srgbClr val="333333"/>
              </a:solidFill>
              <a:latin typeface="Verdana"/>
            </a:endParaRPr>
          </a:p>
        </p:txBody>
      </p:sp>
      <p:pic>
        <p:nvPicPr>
          <p:cNvPr id="75784" name="Picture 2" descr="Related image">
            <a:extLst>
              <a:ext uri="{FF2B5EF4-FFF2-40B4-BE49-F238E27FC236}">
                <a16:creationId xmlns:a16="http://schemas.microsoft.com/office/drawing/2014/main" id="{2451EFC2-CE70-4C9D-A555-086B49D1D9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9882" b="50769"/>
          <a:stretch>
            <a:fillRect/>
          </a:stretch>
        </p:blipFill>
        <p:spPr bwMode="auto">
          <a:xfrm>
            <a:off x="6061473" y="1633538"/>
            <a:ext cx="2707481" cy="658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Picture 4">
            <a:extLst>
              <a:ext uri="{FF2B5EF4-FFF2-40B4-BE49-F238E27FC236}">
                <a16:creationId xmlns:a16="http://schemas.microsoft.com/office/drawing/2014/main" id="{9383C0F4-980F-422F-ADA6-0F167A97B0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656"/>
          <a:stretch>
            <a:fillRect/>
          </a:stretch>
        </p:blipFill>
        <p:spPr bwMode="auto">
          <a:xfrm>
            <a:off x="6121004" y="2244329"/>
            <a:ext cx="2588419" cy="54887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5786" name="Titel 2">
            <a:extLst>
              <a:ext uri="{FF2B5EF4-FFF2-40B4-BE49-F238E27FC236}">
                <a16:creationId xmlns:a16="http://schemas.microsoft.com/office/drawing/2014/main" id="{0D92231A-8255-4917-B58B-4D83958F131B}"/>
              </a:ext>
            </a:extLst>
          </p:cNvPr>
          <p:cNvSpPr>
            <a:spLocks noGrp="1" noChangeArrowheads="1"/>
          </p:cNvSpPr>
          <p:nvPr>
            <p:ph type="title"/>
          </p:nvPr>
        </p:nvSpPr>
        <p:spPr>
          <a:xfrm>
            <a:off x="791766" y="654844"/>
            <a:ext cx="8014097" cy="659606"/>
          </a:xfrm>
        </p:spPr>
        <p:txBody>
          <a:bodyPr/>
          <a:lstStyle/>
          <a:p>
            <a:r>
              <a:rPr lang="da-DK" altLang="da-DK"/>
              <a:t>Renal trials in type 2 DM</a:t>
            </a:r>
            <a:br>
              <a:rPr lang="da-DK" altLang="da-DK"/>
            </a:br>
            <a:r>
              <a:rPr lang="da-DK" altLang="da-DK"/>
              <a:t>Could SGLT2i, GLP1 RA or non-steroidal MRA be alternative interventions?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ladsholder til indhold 6">
            <a:extLst>
              <a:ext uri="{FF2B5EF4-FFF2-40B4-BE49-F238E27FC236}">
                <a16:creationId xmlns:a16="http://schemas.microsoft.com/office/drawing/2014/main" id="{0CEBBC6B-D3BC-45F1-B8EC-4B5170A4EE8D}"/>
              </a:ext>
            </a:extLst>
          </p:cNvPr>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1331119" y="1526382"/>
            <a:ext cx="6193631" cy="2289572"/>
          </a:xfrm>
        </p:spPr>
      </p:pic>
      <p:sp>
        <p:nvSpPr>
          <p:cNvPr id="76803" name="Titel 1">
            <a:extLst>
              <a:ext uri="{FF2B5EF4-FFF2-40B4-BE49-F238E27FC236}">
                <a16:creationId xmlns:a16="http://schemas.microsoft.com/office/drawing/2014/main" id="{230368FC-E3AB-40B9-84A3-894CD4A9C510}"/>
              </a:ext>
            </a:extLst>
          </p:cNvPr>
          <p:cNvSpPr>
            <a:spLocks noGrp="1" noChangeArrowheads="1"/>
          </p:cNvSpPr>
          <p:nvPr>
            <p:ph type="ctrTitle"/>
          </p:nvPr>
        </p:nvSpPr>
        <p:spPr>
          <a:xfrm>
            <a:off x="629841" y="623888"/>
            <a:ext cx="7772400" cy="1102519"/>
          </a:xfrm>
        </p:spPr>
        <p:txBody>
          <a:bodyPr/>
          <a:lstStyle/>
          <a:p>
            <a:r>
              <a:rPr lang="da-DK" altLang="da-DK" sz="2700"/>
              <a:t>Cost effectiveness of urinary proteomics:</a:t>
            </a:r>
            <a:br>
              <a:rPr lang="da-DK" altLang="da-DK" sz="2700"/>
            </a:br>
            <a:r>
              <a:rPr lang="da-DK" altLang="da-DK" sz="2700"/>
              <a:t>depends on baseline risk</a:t>
            </a:r>
            <a:br>
              <a:rPr lang="da-DK" altLang="da-DK" sz="2700"/>
            </a:br>
            <a:endParaRPr lang="da-DK" altLang="da-DK" sz="2700"/>
          </a:p>
        </p:txBody>
      </p:sp>
      <p:sp>
        <p:nvSpPr>
          <p:cNvPr id="76804" name="Pladsholder til sidefod 5">
            <a:extLst>
              <a:ext uri="{FF2B5EF4-FFF2-40B4-BE49-F238E27FC236}">
                <a16:creationId xmlns:a16="http://schemas.microsoft.com/office/drawing/2014/main" id="{C71A5CEF-B625-40E3-BE96-4C8DD0E4131F}"/>
              </a:ext>
            </a:extLst>
          </p:cNvPr>
          <p:cNvSpPr>
            <a:spLocks noGrp="1"/>
          </p:cNvSpPr>
          <p:nvPr>
            <p:ph type="ftr" sz="quarter" idx="11"/>
          </p:nvPr>
        </p:nvSpPr>
        <p:spPr>
          <a:noFill/>
        </p:spPr>
        <p:txBody>
          <a:bodyPr/>
          <a:lstStyle>
            <a:lvl1pPr defTabSz="913210">
              <a:spcBef>
                <a:spcPct val="20000"/>
              </a:spcBef>
              <a:buChar char="•"/>
              <a:defRPr sz="2400">
                <a:solidFill>
                  <a:schemeClr val="tx1"/>
                </a:solidFill>
                <a:latin typeface="Arial" panose="020B0604020202020204" pitchFamily="34" charset="0"/>
              </a:defRPr>
            </a:lvl1pPr>
            <a:lvl2pPr marL="557213" indent="-214313" defTabSz="913210">
              <a:spcBef>
                <a:spcPct val="20000"/>
              </a:spcBef>
              <a:buChar char="–"/>
              <a:defRPr sz="2100">
                <a:solidFill>
                  <a:schemeClr val="tx1"/>
                </a:solidFill>
                <a:latin typeface="Arial" panose="020B0604020202020204" pitchFamily="34" charset="0"/>
              </a:defRPr>
            </a:lvl2pPr>
            <a:lvl3pPr marL="857250" indent="-171450" defTabSz="913210">
              <a:spcBef>
                <a:spcPct val="20000"/>
              </a:spcBef>
              <a:buChar char="•"/>
              <a:defRPr sz="1800">
                <a:solidFill>
                  <a:schemeClr val="tx1"/>
                </a:solidFill>
                <a:latin typeface="Arial" panose="020B0604020202020204" pitchFamily="34" charset="0"/>
              </a:defRPr>
            </a:lvl3pPr>
            <a:lvl4pPr marL="1200150" indent="-171450" defTabSz="913210">
              <a:spcBef>
                <a:spcPct val="20000"/>
              </a:spcBef>
              <a:buChar char="–"/>
              <a:defRPr sz="1500">
                <a:solidFill>
                  <a:schemeClr val="tx1"/>
                </a:solidFill>
                <a:latin typeface="Arial" panose="020B0604020202020204" pitchFamily="34" charset="0"/>
              </a:defRPr>
            </a:lvl4pPr>
            <a:lvl5pPr marL="1543050" indent="-171450" defTabSz="913210">
              <a:spcBef>
                <a:spcPct val="20000"/>
              </a:spcBef>
              <a:buChar char="»"/>
              <a:defRPr sz="1500">
                <a:solidFill>
                  <a:schemeClr val="tx1"/>
                </a:solidFill>
                <a:latin typeface="Arial" panose="020B0604020202020204" pitchFamily="34" charset="0"/>
              </a:defRPr>
            </a:lvl5pPr>
            <a:lvl6pPr marL="1885950" indent="-171450" defTabSz="91321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defTabSz="91321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defTabSz="91321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defTabSz="913210" eaLnBrk="0" fontAlgn="base" hangingPunct="0">
              <a:spcBef>
                <a:spcPct val="20000"/>
              </a:spcBef>
              <a:spcAft>
                <a:spcPct val="0"/>
              </a:spcAft>
              <a:buChar char="»"/>
              <a:defRPr sz="1500">
                <a:solidFill>
                  <a:schemeClr val="tx1"/>
                </a:solidFill>
                <a:latin typeface="Arial" panose="020B0604020202020204" pitchFamily="34" charset="0"/>
              </a:defRPr>
            </a:lvl9pPr>
          </a:lstStyle>
          <a:p>
            <a:pPr fontAlgn="auto">
              <a:spcBef>
                <a:spcPct val="0"/>
              </a:spcBef>
              <a:spcAft>
                <a:spcPts val="0"/>
              </a:spcAft>
              <a:buNone/>
              <a:defRPr/>
            </a:pPr>
            <a:endParaRPr lang="en-GB" altLang="da-DK" sz="1050">
              <a:solidFill>
                <a:srgbClr val="FFFFFF"/>
              </a:solidFill>
              <a:ea typeface="+mn-ea"/>
            </a:endParaRPr>
          </a:p>
        </p:txBody>
      </p:sp>
      <p:sp>
        <p:nvSpPr>
          <p:cNvPr id="76805" name="Pladsholder til slidenummer 2">
            <a:extLst>
              <a:ext uri="{FF2B5EF4-FFF2-40B4-BE49-F238E27FC236}">
                <a16:creationId xmlns:a16="http://schemas.microsoft.com/office/drawing/2014/main" id="{35FA31AD-4FE3-431E-9D9D-FAF63B450C14}"/>
              </a:ext>
            </a:extLst>
          </p:cNvPr>
          <p:cNvSpPr>
            <a:spLocks noGrp="1"/>
          </p:cNvSpPr>
          <p:nvPr>
            <p:ph type="sldNum" sz="quarter" idx="12"/>
          </p:nvPr>
        </p:nvSpPr>
        <p:spPr>
          <a:noFill/>
        </p:spPr>
        <p:txBody>
          <a:bodyPr/>
          <a:lstStyle>
            <a:lvl1pPr defTabSz="913210">
              <a:spcBef>
                <a:spcPct val="20000"/>
              </a:spcBef>
              <a:buChar char="•"/>
              <a:defRPr sz="2400">
                <a:solidFill>
                  <a:schemeClr val="tx1"/>
                </a:solidFill>
                <a:latin typeface="Arial" panose="020B0604020202020204" pitchFamily="34" charset="0"/>
              </a:defRPr>
            </a:lvl1pPr>
            <a:lvl2pPr marL="557213" indent="-214313" defTabSz="913210">
              <a:spcBef>
                <a:spcPct val="20000"/>
              </a:spcBef>
              <a:buChar char="–"/>
              <a:defRPr sz="2100">
                <a:solidFill>
                  <a:schemeClr val="tx1"/>
                </a:solidFill>
                <a:latin typeface="Arial" panose="020B0604020202020204" pitchFamily="34" charset="0"/>
              </a:defRPr>
            </a:lvl2pPr>
            <a:lvl3pPr marL="857250" indent="-171450" defTabSz="913210">
              <a:spcBef>
                <a:spcPct val="20000"/>
              </a:spcBef>
              <a:buChar char="•"/>
              <a:defRPr sz="1800">
                <a:solidFill>
                  <a:schemeClr val="tx1"/>
                </a:solidFill>
                <a:latin typeface="Arial" panose="020B0604020202020204" pitchFamily="34" charset="0"/>
              </a:defRPr>
            </a:lvl3pPr>
            <a:lvl4pPr marL="1200150" indent="-171450" defTabSz="913210">
              <a:spcBef>
                <a:spcPct val="20000"/>
              </a:spcBef>
              <a:buChar char="–"/>
              <a:defRPr sz="1500">
                <a:solidFill>
                  <a:schemeClr val="tx1"/>
                </a:solidFill>
                <a:latin typeface="Arial" panose="020B0604020202020204" pitchFamily="34" charset="0"/>
              </a:defRPr>
            </a:lvl4pPr>
            <a:lvl5pPr marL="1543050" indent="-171450" defTabSz="913210">
              <a:spcBef>
                <a:spcPct val="20000"/>
              </a:spcBef>
              <a:buChar char="»"/>
              <a:defRPr sz="1500">
                <a:solidFill>
                  <a:schemeClr val="tx1"/>
                </a:solidFill>
                <a:latin typeface="Arial" panose="020B0604020202020204" pitchFamily="34" charset="0"/>
              </a:defRPr>
            </a:lvl5pPr>
            <a:lvl6pPr marL="1885950" indent="-171450" defTabSz="91321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defTabSz="91321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defTabSz="91321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defTabSz="913210" eaLnBrk="0" fontAlgn="base" hangingPunct="0">
              <a:spcBef>
                <a:spcPct val="20000"/>
              </a:spcBef>
              <a:spcAft>
                <a:spcPct val="0"/>
              </a:spcAft>
              <a:buChar char="»"/>
              <a:defRPr sz="1500">
                <a:solidFill>
                  <a:schemeClr val="tx1"/>
                </a:solidFill>
                <a:latin typeface="Arial" panose="020B0604020202020204" pitchFamily="34" charset="0"/>
              </a:defRPr>
            </a:lvl9pPr>
          </a:lstStyle>
          <a:p>
            <a:pPr fontAlgn="auto">
              <a:spcBef>
                <a:spcPct val="0"/>
              </a:spcBef>
              <a:spcAft>
                <a:spcPts val="0"/>
              </a:spcAft>
              <a:buNone/>
              <a:defRPr/>
            </a:pPr>
            <a:fld id="{45E54A84-F013-45F6-881D-B23FFBD11092}" type="slidenum">
              <a:rPr lang="en-GB" altLang="da-DK" sz="1050">
                <a:solidFill>
                  <a:srgbClr val="FFFFFF"/>
                </a:solidFill>
                <a:ea typeface="+mn-ea"/>
              </a:rPr>
              <a:pPr fontAlgn="auto">
                <a:spcBef>
                  <a:spcPct val="0"/>
                </a:spcBef>
                <a:spcAft>
                  <a:spcPts val="0"/>
                </a:spcAft>
                <a:buNone/>
                <a:defRPr/>
              </a:pPr>
              <a:t>33</a:t>
            </a:fld>
            <a:endParaRPr lang="en-GB" altLang="da-DK" sz="1050">
              <a:solidFill>
                <a:srgbClr val="FFFFFF"/>
              </a:solidFill>
              <a:ea typeface="+mn-ea"/>
            </a:endParaRPr>
          </a:p>
        </p:txBody>
      </p:sp>
      <p:sp>
        <p:nvSpPr>
          <p:cNvPr id="8" name="Tekstfelt 7">
            <a:extLst>
              <a:ext uri="{FF2B5EF4-FFF2-40B4-BE49-F238E27FC236}">
                <a16:creationId xmlns:a16="http://schemas.microsoft.com/office/drawing/2014/main" id="{6646D852-D5EB-446B-85B0-5E7B78C107D3}"/>
              </a:ext>
            </a:extLst>
          </p:cNvPr>
          <p:cNvSpPr txBox="1"/>
          <p:nvPr/>
        </p:nvSpPr>
        <p:spPr>
          <a:xfrm>
            <a:off x="7199710" y="4766072"/>
            <a:ext cx="914400" cy="914400"/>
          </a:xfrm>
          <a:prstGeom prst="rect">
            <a:avLst/>
          </a:prstGeom>
          <a:noFill/>
        </p:spPr>
        <p:txBody>
          <a:bodyPr wrap="none" lIns="0" tIns="0" rIns="0" bIns="0"/>
          <a:lstStyle/>
          <a:p>
            <a:pPr defTabSz="914378" fontAlgn="auto">
              <a:spcBef>
                <a:spcPts val="0"/>
              </a:spcBef>
              <a:spcAft>
                <a:spcPts val="0"/>
              </a:spcAft>
              <a:defRPr/>
            </a:pPr>
            <a:r>
              <a:rPr lang="da-DK" sz="1000" dirty="0">
                <a:solidFill>
                  <a:srgbClr val="333333"/>
                </a:solidFill>
              </a:rPr>
              <a:t>E </a:t>
            </a:r>
            <a:r>
              <a:rPr lang="da-DK" sz="1000" dirty="0" err="1">
                <a:solidFill>
                  <a:srgbClr val="333333"/>
                </a:solidFill>
              </a:rPr>
              <a:t>Critselis</a:t>
            </a:r>
            <a:r>
              <a:rPr lang="da-DK" sz="1000" dirty="0">
                <a:solidFill>
                  <a:srgbClr val="333333"/>
                </a:solidFill>
              </a:rPr>
              <a:t> et al NDT 2018</a:t>
            </a:r>
          </a:p>
        </p:txBody>
      </p:sp>
      <p:sp>
        <p:nvSpPr>
          <p:cNvPr id="76807" name="Rektangel 9">
            <a:extLst>
              <a:ext uri="{FF2B5EF4-FFF2-40B4-BE49-F238E27FC236}">
                <a16:creationId xmlns:a16="http://schemas.microsoft.com/office/drawing/2014/main" id="{55651CD2-DE0C-4904-AE62-B7E574A52443}"/>
              </a:ext>
            </a:extLst>
          </p:cNvPr>
          <p:cNvSpPr>
            <a:spLocks noChangeArrowheads="1"/>
          </p:cNvSpPr>
          <p:nvPr/>
        </p:nvSpPr>
        <p:spPr bwMode="auto">
          <a:xfrm>
            <a:off x="2412206" y="4287442"/>
            <a:ext cx="457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613">
              <a:spcBef>
                <a:spcPct val="20000"/>
              </a:spcBef>
              <a:buChar char="•"/>
              <a:defRPr sz="3200">
                <a:solidFill>
                  <a:schemeClr val="tx1"/>
                </a:solidFill>
                <a:latin typeface="Arial" panose="020B0604020202020204" pitchFamily="34" charset="0"/>
              </a:defRPr>
            </a:lvl1pPr>
            <a:lvl2pPr marL="742950" indent="-285750" defTabSz="1217613">
              <a:spcBef>
                <a:spcPct val="20000"/>
              </a:spcBef>
              <a:buChar char="–"/>
              <a:defRPr sz="2800">
                <a:solidFill>
                  <a:schemeClr val="tx1"/>
                </a:solidFill>
                <a:latin typeface="Arial" panose="020B0604020202020204" pitchFamily="34" charset="0"/>
              </a:defRPr>
            </a:lvl2pPr>
            <a:lvl3pPr marL="1143000" indent="-228600" defTabSz="1217613">
              <a:spcBef>
                <a:spcPct val="20000"/>
              </a:spcBef>
              <a:buChar char="•"/>
              <a:defRPr sz="2400">
                <a:solidFill>
                  <a:schemeClr val="tx1"/>
                </a:solidFill>
                <a:latin typeface="Arial" panose="020B0604020202020204" pitchFamily="34" charset="0"/>
              </a:defRPr>
            </a:lvl3pPr>
            <a:lvl4pPr marL="1600200" indent="-228600" defTabSz="1217613">
              <a:spcBef>
                <a:spcPct val="20000"/>
              </a:spcBef>
              <a:buChar char="–"/>
              <a:defRPr sz="2000">
                <a:solidFill>
                  <a:schemeClr val="tx1"/>
                </a:solidFill>
                <a:latin typeface="Arial" panose="020B0604020202020204" pitchFamily="34" charset="0"/>
              </a:defRPr>
            </a:lvl4pPr>
            <a:lvl5pPr marL="2057400" indent="-228600" defTabSz="1217613">
              <a:spcBef>
                <a:spcPct val="20000"/>
              </a:spcBef>
              <a:buChar char="»"/>
              <a:defRPr sz="2000">
                <a:solidFill>
                  <a:schemeClr val="tx1"/>
                </a:solidFill>
                <a:latin typeface="Arial" panose="020B0604020202020204" pitchFamily="34" charset="0"/>
              </a:defRPr>
            </a:lvl5pPr>
            <a:lvl6pPr marL="25146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3210" fontAlgn="auto">
              <a:spcBef>
                <a:spcPct val="0"/>
              </a:spcBef>
              <a:spcAft>
                <a:spcPts val="0"/>
              </a:spcAft>
              <a:buNone/>
              <a:defRPr/>
            </a:pPr>
            <a:r>
              <a:rPr lang="da-DK" altLang="da-DK" sz="900">
                <a:solidFill>
                  <a:srgbClr val="333333"/>
                </a:solidFill>
                <a:ea typeface="ＭＳ Ｐゴシック" panose="020B0600070205080204" pitchFamily="34" charset="-128"/>
              </a:rPr>
              <a:t>high risk </a:t>
            </a:r>
            <a:r>
              <a:rPr lang="en-US" altLang="da-DK" sz="900">
                <a:solidFill>
                  <a:srgbClr val="333333"/>
                </a:solidFill>
                <a:ea typeface="ＭＳ Ｐゴシック" panose="020B0600070205080204" pitchFamily="34" charset="-128"/>
              </a:rPr>
              <a:t>T2DM patients with at least one concomitant risk factor (i.e. patients with background genetic risk for developing the disease, obesity, hypertension and/or smoking history) for developing diabetic nephropathy secondary to cardiovascular disease (CVD)-related complications)</a:t>
            </a:r>
            <a:r>
              <a:rPr lang="da-DK" altLang="da-DK" sz="900" b="1">
                <a:solidFill>
                  <a:srgbClr val="333333"/>
                </a:solidFill>
                <a:ea typeface="ＭＳ Ｐゴシック" panose="020B0600070205080204" pitchFamily="34" charset="-128"/>
              </a:rPr>
              <a:t> </a:t>
            </a:r>
            <a:endParaRPr lang="da-DK" altLang="da-DK" sz="900">
              <a:solidFill>
                <a:srgbClr val="333333"/>
              </a:solidFill>
              <a:latin typeface="Verdana" panose="020B0604030504040204" pitchFamily="34" charset="0"/>
              <a:ea typeface="ＭＳ Ｐゴシック" panose="020B0600070205080204" pitchFamily="34" charset="-128"/>
            </a:endParaRPr>
          </a:p>
        </p:txBody>
      </p:sp>
      <p:sp>
        <p:nvSpPr>
          <p:cNvPr id="11" name="Ellipse 10">
            <a:extLst>
              <a:ext uri="{FF2B5EF4-FFF2-40B4-BE49-F238E27FC236}">
                <a16:creationId xmlns:a16="http://schemas.microsoft.com/office/drawing/2014/main" id="{C6E6872F-AAF8-4049-84EA-49CD2DFFD775}"/>
              </a:ext>
            </a:extLst>
          </p:cNvPr>
          <p:cNvSpPr/>
          <p:nvPr/>
        </p:nvSpPr>
        <p:spPr>
          <a:xfrm>
            <a:off x="6354367" y="2526506"/>
            <a:ext cx="791765" cy="347663"/>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78" fontAlgn="auto">
              <a:spcBef>
                <a:spcPts val="0"/>
              </a:spcBef>
              <a:spcAft>
                <a:spcPts val="0"/>
              </a:spcAft>
              <a:defRPr/>
            </a:pPr>
            <a:endParaRPr lang="da-DK" dirty="0" err="1">
              <a:solidFill>
                <a:srgbClr val="FFFFFF"/>
              </a:solidFill>
              <a:latin typeface="Arial"/>
            </a:endParaRPr>
          </a:p>
        </p:txBody>
      </p:sp>
      <p:sp>
        <p:nvSpPr>
          <p:cNvPr id="12" name="Ellipse 11">
            <a:extLst>
              <a:ext uri="{FF2B5EF4-FFF2-40B4-BE49-F238E27FC236}">
                <a16:creationId xmlns:a16="http://schemas.microsoft.com/office/drawing/2014/main" id="{F7E719F9-02A8-49A5-9CCD-4E45FCDCA90E}"/>
              </a:ext>
            </a:extLst>
          </p:cNvPr>
          <p:cNvSpPr/>
          <p:nvPr/>
        </p:nvSpPr>
        <p:spPr>
          <a:xfrm>
            <a:off x="6354367" y="2990850"/>
            <a:ext cx="791765" cy="35956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78" fontAlgn="auto">
              <a:spcBef>
                <a:spcPts val="0"/>
              </a:spcBef>
              <a:spcAft>
                <a:spcPts val="0"/>
              </a:spcAft>
              <a:defRPr/>
            </a:pPr>
            <a:endParaRPr lang="da-DK" dirty="0" err="1">
              <a:solidFill>
                <a:srgbClr val="FFFFFF"/>
              </a:solidFill>
              <a:latin typeface="Arial"/>
            </a:endParaRPr>
          </a:p>
        </p:txBody>
      </p:sp>
      <p:sp>
        <p:nvSpPr>
          <p:cNvPr id="13" name="Ellipse 12">
            <a:extLst>
              <a:ext uri="{FF2B5EF4-FFF2-40B4-BE49-F238E27FC236}">
                <a16:creationId xmlns:a16="http://schemas.microsoft.com/office/drawing/2014/main" id="{5534BB70-3F3C-4845-934A-91626A5F8845}"/>
              </a:ext>
            </a:extLst>
          </p:cNvPr>
          <p:cNvSpPr/>
          <p:nvPr/>
        </p:nvSpPr>
        <p:spPr>
          <a:xfrm>
            <a:off x="6354367" y="3477816"/>
            <a:ext cx="791765" cy="347663"/>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78" fontAlgn="auto">
              <a:spcBef>
                <a:spcPts val="0"/>
              </a:spcBef>
              <a:spcAft>
                <a:spcPts val="0"/>
              </a:spcAft>
              <a:defRPr/>
            </a:pPr>
            <a:endParaRPr lang="da-DK" dirty="0" err="1">
              <a:solidFill>
                <a:srgbClr val="FFFFFF"/>
              </a:solidFill>
              <a:latin typeface="Arial"/>
            </a:endParaRPr>
          </a:p>
        </p:txBody>
      </p:sp>
      <p:sp>
        <p:nvSpPr>
          <p:cNvPr id="14" name="Smilende ansigt 13">
            <a:extLst>
              <a:ext uri="{FF2B5EF4-FFF2-40B4-BE49-F238E27FC236}">
                <a16:creationId xmlns:a16="http://schemas.microsoft.com/office/drawing/2014/main" id="{267903D5-5398-46C7-A60D-E4B39F000069}"/>
              </a:ext>
            </a:extLst>
          </p:cNvPr>
          <p:cNvSpPr/>
          <p:nvPr/>
        </p:nvSpPr>
        <p:spPr>
          <a:xfrm>
            <a:off x="7472363" y="2513329"/>
            <a:ext cx="521494" cy="428625"/>
          </a:xfrm>
          <a:prstGeom prst="smileyFace">
            <a:avLst/>
          </a:prstGeom>
          <a:noFill/>
          <a:ln w="158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78" fontAlgn="auto">
              <a:spcBef>
                <a:spcPts val="0"/>
              </a:spcBef>
              <a:spcAft>
                <a:spcPts val="0"/>
              </a:spcAft>
              <a:defRPr/>
            </a:pPr>
            <a:endParaRPr lang="da-DK" dirty="0" err="1">
              <a:solidFill>
                <a:srgbClr val="FFFFFF"/>
              </a:solidFill>
              <a:latin typeface="Arial"/>
            </a:endParaRPr>
          </a:p>
        </p:txBody>
      </p:sp>
      <p:sp>
        <p:nvSpPr>
          <p:cNvPr id="15" name="Smilende ansigt 14">
            <a:extLst>
              <a:ext uri="{FF2B5EF4-FFF2-40B4-BE49-F238E27FC236}">
                <a16:creationId xmlns:a16="http://schemas.microsoft.com/office/drawing/2014/main" id="{7C3E9253-3513-443D-AADC-D86F33D86557}"/>
              </a:ext>
            </a:extLst>
          </p:cNvPr>
          <p:cNvSpPr/>
          <p:nvPr/>
        </p:nvSpPr>
        <p:spPr>
          <a:xfrm>
            <a:off x="7471173" y="3421776"/>
            <a:ext cx="521494" cy="427435"/>
          </a:xfrm>
          <a:prstGeom prst="smileyFace">
            <a:avLst/>
          </a:prstGeom>
          <a:noFill/>
          <a:ln w="158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78" fontAlgn="auto">
              <a:spcBef>
                <a:spcPts val="0"/>
              </a:spcBef>
              <a:spcAft>
                <a:spcPts val="0"/>
              </a:spcAft>
              <a:defRPr/>
            </a:pPr>
            <a:endParaRPr lang="da-DK" dirty="0" err="1">
              <a:solidFill>
                <a:srgbClr val="FFFFFF"/>
              </a:solidFill>
              <a:latin typeface="Arial"/>
            </a:endParaRPr>
          </a:p>
        </p:txBody>
      </p:sp>
      <p:sp>
        <p:nvSpPr>
          <p:cNvPr id="16" name="Smilende ansigt 15">
            <a:extLst>
              <a:ext uri="{FF2B5EF4-FFF2-40B4-BE49-F238E27FC236}">
                <a16:creationId xmlns:a16="http://schemas.microsoft.com/office/drawing/2014/main" id="{8F7FBDBD-C6FE-4610-8E74-5219B1E46499}"/>
              </a:ext>
            </a:extLst>
          </p:cNvPr>
          <p:cNvSpPr/>
          <p:nvPr/>
        </p:nvSpPr>
        <p:spPr>
          <a:xfrm>
            <a:off x="7471173" y="2959813"/>
            <a:ext cx="521494" cy="427435"/>
          </a:xfrm>
          <a:prstGeom prst="smileyFace">
            <a:avLst>
              <a:gd name="adj" fmla="val -4653"/>
            </a:avLst>
          </a:prstGeom>
          <a:noFill/>
          <a:ln w="15875"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378" fontAlgn="auto">
              <a:spcBef>
                <a:spcPts val="0"/>
              </a:spcBef>
              <a:spcAft>
                <a:spcPts val="0"/>
              </a:spcAft>
              <a:defRPr/>
            </a:pPr>
            <a:endParaRPr lang="da-DK" dirty="0" err="1">
              <a:solidFill>
                <a:srgbClr val="FFFFFF"/>
              </a:solidFill>
              <a:latin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14338" y="339726"/>
            <a:ext cx="7974012" cy="503238"/>
          </a:xfrm>
        </p:spPr>
        <p:txBody>
          <a:bodyPr>
            <a:noAutofit/>
          </a:bodyPr>
          <a:lstStyle/>
          <a:p>
            <a:pPr eaLnBrk="1" hangingPunct="1">
              <a:defRPr/>
            </a:pPr>
            <a:r>
              <a:rPr lang="en-GB" sz="2800" dirty="0"/>
              <a:t>Personalised treatment in the future</a:t>
            </a:r>
          </a:p>
        </p:txBody>
      </p:sp>
      <p:sp>
        <p:nvSpPr>
          <p:cNvPr id="34819" name="AutoShape 5"/>
          <p:cNvSpPr>
            <a:spLocks noChangeArrowheads="1"/>
          </p:cNvSpPr>
          <p:nvPr/>
        </p:nvSpPr>
        <p:spPr bwMode="auto">
          <a:xfrm>
            <a:off x="4144963" y="1263651"/>
            <a:ext cx="1439862" cy="515938"/>
          </a:xfrm>
          <a:prstGeom prst="roundRect">
            <a:avLst>
              <a:gd name="adj" fmla="val 16667"/>
            </a:avLst>
          </a:prstGeom>
          <a:solidFill>
            <a:srgbClr val="FFFFFF"/>
          </a:solidFill>
          <a:ln w="38100" algn="in">
            <a:solidFill>
              <a:srgbClr val="FFFF0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lIns="36387" tIns="36387" rIns="36387" bIns="36387"/>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n </a:t>
            </a:r>
            <a:r>
              <a:rPr kumimoji="0" lang="en-GB" sz="2000" b="0" i="0" u="none" strike="noStrike" kern="1200" cap="none" spc="0" normalizeH="0" baseline="0" noProof="1">
                <a:ln>
                  <a:noFill/>
                </a:ln>
                <a:solidFill>
                  <a:srgbClr val="000000"/>
                </a:solidFill>
                <a:effectLst/>
                <a:uLnTx/>
                <a:uFillTx/>
                <a:latin typeface="Arial" charset="0"/>
                <a:ea typeface="ＭＳ Ｐゴシック" pitchFamily="34" charset="-128"/>
                <a:cs typeface="+mn-cs"/>
              </a:rPr>
              <a:t>~</a:t>
            </a:r>
            <a:r>
              <a:rPr kumimoji="0" lang="en-GB" sz="20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 ?</a:t>
            </a:r>
          </a:p>
        </p:txBody>
      </p:sp>
      <p:sp>
        <p:nvSpPr>
          <p:cNvPr id="54277" name="AutoShape 6"/>
          <p:cNvSpPr>
            <a:spLocks noChangeArrowheads="1"/>
          </p:cNvSpPr>
          <p:nvPr/>
        </p:nvSpPr>
        <p:spPr bwMode="auto">
          <a:xfrm>
            <a:off x="3965591" y="2144713"/>
            <a:ext cx="1800225" cy="323850"/>
          </a:xfrm>
          <a:prstGeom prst="roundRect">
            <a:avLst>
              <a:gd name="adj" fmla="val 16667"/>
            </a:avLst>
          </a:prstGeom>
          <a:solidFill>
            <a:srgbClr val="FFFFFF"/>
          </a:solidFill>
          <a:ln w="38100" algn="in">
            <a:solidFill>
              <a:srgbClr val="FFFF0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lIns="36387" tIns="36387" rIns="36387" bIns="36387">
            <a:normAutofit fontScale="85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34821" name="AutoShape 7"/>
          <p:cNvSpPr>
            <a:spLocks noChangeArrowheads="1"/>
          </p:cNvSpPr>
          <p:nvPr/>
        </p:nvSpPr>
        <p:spPr bwMode="auto">
          <a:xfrm>
            <a:off x="906463" y="1779589"/>
            <a:ext cx="2487612" cy="1560512"/>
          </a:xfrm>
          <a:prstGeom prst="roundRect">
            <a:avLst>
              <a:gd name="adj" fmla="val 16667"/>
            </a:avLst>
          </a:prstGeom>
          <a:solidFill>
            <a:srgbClr val="F3DCDC"/>
          </a:solidFill>
          <a:ln w="12700" algn="in">
            <a:solidFill>
              <a:srgbClr val="FF000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lIns="36387" tIns="36387" rIns="36387" bIns="36387" anchor="b"/>
          <a:lstStyle/>
          <a:p>
            <a:pPr marL="0" marR="0" lvl="0" indent="0" algn="l" defTabSz="914400" rtl="0" eaLnBrk="1" fontAlgn="base" latinLnBrk="0" hangingPunct="1">
              <a:lnSpc>
                <a:spcPct val="100000"/>
              </a:lnSpc>
              <a:spcBef>
                <a:spcPct val="0"/>
              </a:spcBef>
              <a:spcAft>
                <a:spcPct val="0"/>
              </a:spcAft>
              <a:buClrTx/>
              <a:buSzPts val="1000"/>
              <a:buFontTx/>
              <a:buNone/>
              <a:tabLst/>
              <a:defRPr/>
            </a:pPr>
            <a:r>
              <a:rPr kumimoji="0" lang="en-GB" sz="20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Randomised</a:t>
            </a:r>
          </a:p>
          <a:p>
            <a:pPr marL="0" marR="0" lvl="0" indent="0" algn="l" defTabSz="914400" rtl="0" eaLnBrk="1" fontAlgn="base" latinLnBrk="0" hangingPunct="1">
              <a:lnSpc>
                <a:spcPct val="100000"/>
              </a:lnSpc>
              <a:spcBef>
                <a:spcPct val="0"/>
              </a:spcBef>
              <a:spcAft>
                <a:spcPct val="0"/>
              </a:spcAft>
              <a:buClrTx/>
              <a:buSzPts val="1000"/>
              <a:buFontTx/>
              <a:buNone/>
              <a:tabLst/>
              <a:defRPr/>
            </a:pPr>
            <a:r>
              <a:rPr kumimoji="0" lang="en-GB" sz="20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Double-blinded</a:t>
            </a:r>
          </a:p>
          <a:p>
            <a:pPr marL="0" marR="0" lvl="0" indent="0" algn="l" defTabSz="914400" rtl="0" eaLnBrk="1" fontAlgn="base" latinLnBrk="0" hangingPunct="1">
              <a:lnSpc>
                <a:spcPct val="100000"/>
              </a:lnSpc>
              <a:spcBef>
                <a:spcPct val="0"/>
              </a:spcBef>
              <a:spcAft>
                <a:spcPct val="0"/>
              </a:spcAft>
              <a:buClrTx/>
              <a:buSzPts val="1000"/>
              <a:buFontTx/>
              <a:buNone/>
              <a:tabLst/>
              <a:defRPr/>
            </a:pPr>
            <a:r>
              <a:rPr kumimoji="0" lang="en-GB" sz="20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Placebo controlled</a:t>
            </a:r>
          </a:p>
        </p:txBody>
      </p:sp>
      <p:sp>
        <p:nvSpPr>
          <p:cNvPr id="34822" name="AutoShape 8"/>
          <p:cNvSpPr>
            <a:spLocks noChangeArrowheads="1"/>
          </p:cNvSpPr>
          <p:nvPr/>
        </p:nvSpPr>
        <p:spPr bwMode="auto">
          <a:xfrm>
            <a:off x="1042989" y="1838427"/>
            <a:ext cx="2165350" cy="461963"/>
          </a:xfrm>
          <a:prstGeom prst="roundRect">
            <a:avLst>
              <a:gd name="adj" fmla="val 16667"/>
            </a:avLst>
          </a:prstGeom>
          <a:solidFill>
            <a:srgbClr val="FFFFFF"/>
          </a:solidFill>
          <a:ln w="38100" algn="in">
            <a:solidFill>
              <a:srgbClr val="FF000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lIns="36387" tIns="36387" rIns="36387" bIns="36387"/>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High-risk profile</a:t>
            </a:r>
          </a:p>
        </p:txBody>
      </p:sp>
      <p:sp>
        <p:nvSpPr>
          <p:cNvPr id="34823" name="AutoShape 9"/>
          <p:cNvSpPr>
            <a:spLocks noChangeArrowheads="1"/>
          </p:cNvSpPr>
          <p:nvPr/>
        </p:nvSpPr>
        <p:spPr bwMode="auto">
          <a:xfrm>
            <a:off x="6186489" y="1851098"/>
            <a:ext cx="2489200" cy="1116013"/>
          </a:xfrm>
          <a:prstGeom prst="roundRect">
            <a:avLst>
              <a:gd name="adj" fmla="val 16667"/>
            </a:avLst>
          </a:prstGeom>
          <a:solidFill>
            <a:srgbClr val="DCE6F2"/>
          </a:solidFill>
          <a:ln w="12700" algn="in">
            <a:solidFill>
              <a:srgbClr val="6666FF"/>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lIns="36387" tIns="36387" rIns="36387" bIns="36387" anchor="b"/>
          <a:lstStyle/>
          <a:p>
            <a:pPr marL="0" marR="0" lvl="0" indent="0" algn="l" defTabSz="914400" rtl="0" eaLnBrk="1" fontAlgn="base" latinLnBrk="0" hangingPunct="1">
              <a:lnSpc>
                <a:spcPct val="100000"/>
              </a:lnSpc>
              <a:spcBef>
                <a:spcPct val="0"/>
              </a:spcBef>
              <a:spcAft>
                <a:spcPct val="0"/>
              </a:spcAft>
              <a:buClrTx/>
              <a:buSzPts val="1000"/>
              <a:buFontTx/>
              <a:buNone/>
              <a:tabLst/>
              <a:defRPr/>
            </a:pPr>
            <a:r>
              <a:rPr kumimoji="0" lang="en-GB" sz="20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     Observational</a:t>
            </a:r>
          </a:p>
        </p:txBody>
      </p:sp>
      <p:sp>
        <p:nvSpPr>
          <p:cNvPr id="34824" name="AutoShape 10"/>
          <p:cNvSpPr>
            <a:spLocks noChangeArrowheads="1"/>
          </p:cNvSpPr>
          <p:nvPr/>
        </p:nvSpPr>
        <p:spPr bwMode="auto">
          <a:xfrm>
            <a:off x="6375400" y="1946275"/>
            <a:ext cx="2228850" cy="463550"/>
          </a:xfrm>
          <a:prstGeom prst="roundRect">
            <a:avLst>
              <a:gd name="adj" fmla="val 16667"/>
            </a:avLst>
          </a:prstGeom>
          <a:solidFill>
            <a:srgbClr val="FFFFFF"/>
          </a:solidFill>
          <a:ln w="38100" algn="in">
            <a:solidFill>
              <a:srgbClr val="6666FF"/>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lIns="36387" tIns="36387" rIns="36387" bIns="36387"/>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Low-risk</a:t>
            </a:r>
          </a:p>
        </p:txBody>
      </p:sp>
      <p:sp>
        <p:nvSpPr>
          <p:cNvPr id="54282" name="AutoShape 11"/>
          <p:cNvSpPr>
            <a:spLocks noChangeArrowheads="1"/>
          </p:cNvSpPr>
          <p:nvPr/>
        </p:nvSpPr>
        <p:spPr bwMode="auto">
          <a:xfrm>
            <a:off x="4010071" y="4234120"/>
            <a:ext cx="1844675" cy="387350"/>
          </a:xfrm>
          <a:prstGeom prst="roundRect">
            <a:avLst>
              <a:gd name="adj" fmla="val 16667"/>
            </a:avLst>
          </a:prstGeom>
          <a:solidFill>
            <a:srgbClr val="FFFFFF"/>
          </a:solidFill>
          <a:ln w="38100" algn="in">
            <a:solidFill>
              <a:srgbClr val="FFFF0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lIns="36387" tIns="36387" rIns="36387" bIns="36387">
            <a:normAutofit fontScale="92500" lnSpcReduction="1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charset="0"/>
                <a:ea typeface="ＭＳ Ｐゴシック" charset="0"/>
                <a:cs typeface="+mn-cs"/>
              </a:rPr>
              <a:t>follow-up</a:t>
            </a:r>
          </a:p>
        </p:txBody>
      </p:sp>
      <p:cxnSp>
        <p:nvCxnSpPr>
          <p:cNvPr id="34826" name="AutoShape 12"/>
          <p:cNvCxnSpPr>
            <a:cxnSpLocks noChangeShapeType="1"/>
          </p:cNvCxnSpPr>
          <p:nvPr/>
        </p:nvCxnSpPr>
        <p:spPr bwMode="auto">
          <a:xfrm>
            <a:off x="4865688" y="1851025"/>
            <a:ext cx="0" cy="242888"/>
          </a:xfrm>
          <a:prstGeom prst="straightConnector1">
            <a:avLst/>
          </a:prstGeom>
          <a:noFill/>
          <a:ln w="25400">
            <a:solidFill>
              <a:srgbClr val="0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34827" name="AutoShape 13"/>
          <p:cNvCxnSpPr>
            <a:cxnSpLocks noChangeShapeType="1"/>
            <a:stCxn id="54277" idx="1"/>
            <a:endCxn id="34822" idx="3"/>
          </p:cNvCxnSpPr>
          <p:nvPr/>
        </p:nvCxnSpPr>
        <p:spPr bwMode="auto">
          <a:xfrm flipH="1" flipV="1">
            <a:off x="3208425" y="2070100"/>
            <a:ext cx="757237" cy="236538"/>
          </a:xfrm>
          <a:prstGeom prst="straightConnector1">
            <a:avLst/>
          </a:prstGeom>
          <a:noFill/>
          <a:ln w="25400" algn="ctr">
            <a:solidFill>
              <a:srgbClr val="0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34828" name="AutoShape 14"/>
          <p:cNvCxnSpPr>
            <a:cxnSpLocks noChangeShapeType="1"/>
            <a:stCxn id="54277" idx="3"/>
            <a:endCxn id="34824" idx="1"/>
          </p:cNvCxnSpPr>
          <p:nvPr/>
        </p:nvCxnSpPr>
        <p:spPr bwMode="auto">
          <a:xfrm flipV="1">
            <a:off x="5765800" y="2178052"/>
            <a:ext cx="609600" cy="128588"/>
          </a:xfrm>
          <a:prstGeom prst="straightConnector1">
            <a:avLst/>
          </a:prstGeom>
          <a:noFill/>
          <a:ln w="25400" algn="ctr">
            <a:solidFill>
              <a:srgbClr val="0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34829" name="AutoShape 15"/>
          <p:cNvCxnSpPr>
            <a:cxnSpLocks noChangeShapeType="1"/>
          </p:cNvCxnSpPr>
          <p:nvPr/>
        </p:nvCxnSpPr>
        <p:spPr bwMode="auto">
          <a:xfrm>
            <a:off x="4932363" y="3170239"/>
            <a:ext cx="0" cy="958850"/>
          </a:xfrm>
          <a:prstGeom prst="straightConnector1">
            <a:avLst/>
          </a:prstGeom>
          <a:noFill/>
          <a:ln w="25400" algn="ctr">
            <a:solidFill>
              <a:srgbClr val="000000"/>
            </a:solidFill>
            <a:prstDash val="sysDot"/>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54289" name="AutoShape 11"/>
          <p:cNvSpPr>
            <a:spLocks noChangeArrowheads="1"/>
          </p:cNvSpPr>
          <p:nvPr/>
        </p:nvSpPr>
        <p:spPr bwMode="auto">
          <a:xfrm>
            <a:off x="1397809" y="3617931"/>
            <a:ext cx="1800225" cy="515938"/>
          </a:xfrm>
          <a:prstGeom prst="roundRect">
            <a:avLst>
              <a:gd name="adj" fmla="val 16667"/>
            </a:avLst>
          </a:prstGeom>
          <a:solidFill>
            <a:srgbClr val="FFFFFF"/>
          </a:solidFill>
          <a:ln w="38100" algn="in">
            <a:solidFill>
              <a:srgbClr val="00B050"/>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lIns="36387" tIns="36387" rIns="36387" bIns="36387">
            <a:normAutofit fontScale="775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charset="0"/>
                <a:ea typeface="ＭＳ Ｐゴシック" charset="0"/>
                <a:cs typeface="+mn-cs"/>
              </a:rPr>
              <a:t>Targeted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charset="0"/>
                <a:ea typeface="ＭＳ Ｐゴシック" charset="0"/>
                <a:cs typeface="+mn-cs"/>
              </a:rPr>
              <a:t>intervention</a:t>
            </a:r>
          </a:p>
        </p:txBody>
      </p:sp>
      <p:cxnSp>
        <p:nvCxnSpPr>
          <p:cNvPr id="34833" name="AutoShape 12"/>
          <p:cNvCxnSpPr>
            <a:cxnSpLocks noChangeShapeType="1"/>
          </p:cNvCxnSpPr>
          <p:nvPr/>
        </p:nvCxnSpPr>
        <p:spPr bwMode="auto">
          <a:xfrm>
            <a:off x="2092326" y="3373511"/>
            <a:ext cx="0" cy="244475"/>
          </a:xfrm>
          <a:prstGeom prst="straightConnector1">
            <a:avLst/>
          </a:prstGeom>
          <a:noFill/>
          <a:ln w="25400">
            <a:solidFill>
              <a:srgbClr val="00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grpSp>
        <p:nvGrpSpPr>
          <p:cNvPr id="2" name="Group 1"/>
          <p:cNvGrpSpPr/>
          <p:nvPr/>
        </p:nvGrpSpPr>
        <p:grpSpPr>
          <a:xfrm>
            <a:off x="4230968" y="2132100"/>
            <a:ext cx="1277243" cy="1485893"/>
            <a:chOff x="2560638" y="1436697"/>
            <a:chExt cx="1003300" cy="1238243"/>
          </a:xfrm>
        </p:grpSpPr>
        <p:pic>
          <p:nvPicPr>
            <p:cNvPr id="26" name="Picture 6"/>
            <p:cNvPicPr>
              <a:picLocks noChangeAspect="1" noChangeArrowheads="1"/>
            </p:cNvPicPr>
            <p:nvPr/>
          </p:nvPicPr>
          <p:blipFill>
            <a:blip r:embed="rId3">
              <a:extLst>
                <a:ext uri="{28A0092B-C50C-407E-A947-70E740481C1C}">
                  <a14:useLocalDpi xmlns:a14="http://schemas.microsoft.com/office/drawing/2010/main" val="0"/>
                </a:ext>
              </a:extLst>
            </a:blip>
            <a:srcRect l="2925" t="22878" r="38394" b="7407"/>
            <a:stretch>
              <a:fillRect/>
            </a:stretch>
          </p:blipFill>
          <p:spPr bwMode="auto">
            <a:xfrm>
              <a:off x="3132138" y="1857375"/>
              <a:ext cx="42545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7" descr="germlinegenomicsfig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442" y="1857375"/>
              <a:ext cx="40957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 descr="2d_gel_m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2306647"/>
              <a:ext cx="43180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0" descr="0890-3670-050425-25-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0638" y="2314577"/>
              <a:ext cx="4381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27"/>
            <p:cNvSpPr txBox="1">
              <a:spLocks noChangeArrowheads="1"/>
            </p:cNvSpPr>
            <p:nvPr/>
          </p:nvSpPr>
          <p:spPr bwMode="auto">
            <a:xfrm>
              <a:off x="2770230" y="1436697"/>
              <a:ext cx="628588" cy="25648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err="1">
                  <a:ln>
                    <a:noFill/>
                  </a:ln>
                  <a:solidFill>
                    <a:srgbClr val="001965"/>
                  </a:solidFill>
                  <a:effectLst/>
                  <a:uLnTx/>
                  <a:uFillTx/>
                  <a:latin typeface="Verdana"/>
                  <a:ea typeface="ＭＳ Ｐゴシック" pitchFamily="34" charset="-128"/>
                  <a:cs typeface="+mn-cs"/>
                </a:rPr>
                <a:t>Omics</a:t>
              </a:r>
              <a:endParaRPr kumimoji="0" lang="en-GB" sz="1400" b="1" i="0" u="none" strike="noStrike" kern="1200" cap="none" spc="0" normalizeH="0" baseline="0" noProof="0" dirty="0">
                <a:ln>
                  <a:noFill/>
                </a:ln>
                <a:solidFill>
                  <a:srgbClr val="001965"/>
                </a:solidFill>
                <a:effectLst/>
                <a:uLnTx/>
                <a:uFillTx/>
                <a:latin typeface="Verdana"/>
                <a:ea typeface="ＭＳ Ｐゴシック" pitchFamily="34" charset="-128"/>
                <a:cs typeface="+mn-cs"/>
              </a:endParaRPr>
            </a:p>
          </p:txBody>
        </p:sp>
      </p:grpSp>
      <p:pic>
        <p:nvPicPr>
          <p:cNvPr id="32"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6376" y="4084010"/>
            <a:ext cx="936104" cy="894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12" y="3411838"/>
            <a:ext cx="1150806" cy="1015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4243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normAutofit/>
          </a:bodyPr>
          <a:lstStyle/>
          <a:p>
            <a:pPr eaLnBrk="1" hangingPunct="1"/>
            <a:r>
              <a:rPr lang="en-GB" dirty="0">
                <a:solidFill>
                  <a:schemeClr val="tx1"/>
                </a:solidFill>
              </a:rPr>
              <a:t>Conclusions</a:t>
            </a:r>
          </a:p>
        </p:txBody>
      </p:sp>
      <p:sp>
        <p:nvSpPr>
          <p:cNvPr id="121859" name="Rectangle 3"/>
          <p:cNvSpPr>
            <a:spLocks noGrp="1" noChangeArrowheads="1"/>
          </p:cNvSpPr>
          <p:nvPr>
            <p:ph sz="quarter" idx="13"/>
          </p:nvPr>
        </p:nvSpPr>
        <p:spPr>
          <a:noFill/>
          <a:extLst>
            <a:ext uri="{91240B29-F687-4F45-9708-019B960494DF}">
              <a14:hiddenLine xmlns:a14="http://schemas.microsoft.com/office/drawing/2010/main" w="9525" algn="ctr">
                <a:solidFill>
                  <a:schemeClr val="tx1"/>
                </a:solidFill>
                <a:miter lim="800000"/>
                <a:headEnd/>
                <a:tailEnd/>
              </a14:hiddenLine>
            </a:ext>
          </a:extLst>
        </p:spPr>
        <p:txBody>
          <a:bodyPr>
            <a:normAutofit fontScale="85000" lnSpcReduction="10000"/>
          </a:bodyPr>
          <a:lstStyle/>
          <a:p>
            <a:pPr marL="342900" indent="-342900">
              <a:spcAft>
                <a:spcPct val="30000"/>
              </a:spcAft>
            </a:pPr>
            <a:r>
              <a:rPr lang="en-GB" sz="1800" dirty="0"/>
              <a:t>Proteomics provide biomarkers or panels based on open search</a:t>
            </a:r>
          </a:p>
          <a:p>
            <a:pPr marL="342900" indent="-342900">
              <a:spcAft>
                <a:spcPct val="30000"/>
              </a:spcAft>
            </a:pPr>
            <a:r>
              <a:rPr lang="en-GB" sz="1800" dirty="0"/>
              <a:t>Proteomic markers enable (early) detection, prognosis, and assessment of therapy response</a:t>
            </a:r>
          </a:p>
          <a:p>
            <a:pPr marL="342900" indent="-342900">
              <a:spcAft>
                <a:spcPct val="30000"/>
              </a:spcAft>
            </a:pPr>
            <a:r>
              <a:rPr lang="en-GB" sz="1800" dirty="0"/>
              <a:t>Biomarkers and biomarker panels could be validated in independent multi-centric blinded studies.</a:t>
            </a:r>
          </a:p>
          <a:p>
            <a:pPr marL="342900" indent="-342900">
              <a:spcAft>
                <a:spcPct val="30000"/>
              </a:spcAft>
            </a:pPr>
            <a:r>
              <a:rPr lang="en-GB" sz="1800" dirty="0"/>
              <a:t>Variability in single biomarkers is counteracted by diagnostic patterns that tolerate instability and inconsistency of individual polypeptides/biomarkers</a:t>
            </a:r>
          </a:p>
          <a:p>
            <a:pPr marL="342900" indent="-342900">
              <a:spcAft>
                <a:spcPct val="25000"/>
              </a:spcAft>
            </a:pPr>
            <a:r>
              <a:rPr lang="en-GB" sz="1800" dirty="0"/>
              <a:t>Urinary peptides to a large degree display and enable assessment of (</a:t>
            </a:r>
            <a:r>
              <a:rPr lang="en-GB" sz="1800" dirty="0" err="1"/>
              <a:t>patho</a:t>
            </a:r>
            <a:r>
              <a:rPr lang="en-GB" sz="1800" dirty="0"/>
              <a:t>)physiological alterations in turnover of extracellular matrix</a:t>
            </a:r>
          </a:p>
        </p:txBody>
      </p:sp>
      <p:sp>
        <p:nvSpPr>
          <p:cNvPr id="2" name="Pladsholder til tekst 1"/>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34628496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7" name="Picture 7"/>
          <p:cNvPicPr>
            <a:picLocks noChangeAspect="1"/>
          </p:cNvPicPr>
          <p:nvPr/>
        </p:nvPicPr>
        <p:blipFill>
          <a:blip r:embed="rId3" cstate="print">
            <a:extLst>
              <a:ext uri="{28A0092B-C50C-407E-A947-70E740481C1C}">
                <a14:useLocalDpi xmlns:a14="http://schemas.microsoft.com/office/drawing/2010/main" val="0"/>
              </a:ext>
            </a:extLst>
          </a:blip>
          <a:srcRect b="18050"/>
          <a:stretch>
            <a:fillRect/>
          </a:stretch>
        </p:blipFill>
        <p:spPr bwMode="auto">
          <a:xfrm>
            <a:off x="2603989" y="1150185"/>
            <a:ext cx="3927872"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3745335" y="195487"/>
            <a:ext cx="7091362" cy="871538"/>
          </a:xfrm>
        </p:spPr>
        <p:txBody>
          <a:bodyPr/>
          <a:lstStyle/>
          <a:p>
            <a:r>
              <a:rPr lang="en-GB" altLang="en-US" sz="2400" dirty="0"/>
              <a:t>Thank you</a:t>
            </a:r>
            <a:endParaRPr lang="en-US" sz="2400" dirty="0"/>
          </a:p>
        </p:txBody>
      </p:sp>
    </p:spTree>
    <p:extLst>
      <p:ext uri="{BB962C8B-B14F-4D97-AF65-F5344CB8AC3E}">
        <p14:creationId xmlns:p14="http://schemas.microsoft.com/office/powerpoint/2010/main" val="3619411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sz="2400" dirty="0"/>
              <a:t>DKD: A growing disease population with a complex prognosis</a:t>
            </a:r>
          </a:p>
        </p:txBody>
      </p:sp>
      <p:sp>
        <p:nvSpPr>
          <p:cNvPr id="4" name="Content Placeholder 3">
            <a:extLst>
              <a:ext uri="{FF2B5EF4-FFF2-40B4-BE49-F238E27FC236}">
                <a16:creationId xmlns:a16="http://schemas.microsoft.com/office/drawing/2014/main" id="{100B78C1-C6E3-4E62-9350-C62D1EA70618}"/>
              </a:ext>
            </a:extLst>
          </p:cNvPr>
          <p:cNvSpPr>
            <a:spLocks noGrp="1"/>
          </p:cNvSpPr>
          <p:nvPr>
            <p:ph sz="quarter" idx="13"/>
          </p:nvPr>
        </p:nvSpPr>
        <p:spPr/>
        <p:txBody>
          <a:bodyPr/>
          <a:lstStyle/>
          <a:p>
            <a:r>
              <a:rPr lang="en-CA" dirty="0"/>
              <a:t>The age group 65–79 years shows the highest diabetes prevalence in both women and men.</a:t>
            </a:r>
            <a:br>
              <a:rPr lang="en-CA" dirty="0"/>
            </a:br>
            <a:r>
              <a:rPr lang="en-CA" dirty="0"/>
              <a:t>DKD, diabetic kidney disease. </a:t>
            </a:r>
            <a:br>
              <a:rPr lang="en-CA" dirty="0"/>
            </a:br>
            <a:r>
              <a:rPr lang="en-CA" dirty="0"/>
              <a:t>International Diabetes Federation. IDF Diabetes Atlas. 8th </a:t>
            </a:r>
            <a:r>
              <a:rPr lang="en-CA" dirty="0" err="1"/>
              <a:t>edn</a:t>
            </a:r>
            <a:r>
              <a:rPr lang="en-CA" dirty="0"/>
              <a:t>. Brussels, Belgium: International Diabetes Federation, 2017. </a:t>
            </a:r>
            <a:br>
              <a:rPr lang="en-CA" dirty="0"/>
            </a:br>
            <a:r>
              <a:rPr lang="en-CA" dirty="0"/>
              <a:t>Available at: http://www.diabetesatlas.org  Accessed 12 April 2019. </a:t>
            </a:r>
            <a:endParaRPr lang="da-DK" altLang="da-DK" sz="800" dirty="0">
              <a:solidFill>
                <a:srgbClr val="575757"/>
              </a:solidFill>
              <a:latin typeface="Arial" panose="020B0604020202020204" pitchFamily="34" charset="0"/>
              <a:cs typeface="Arial" panose="020B0604020202020204" pitchFamily="34" charset="0"/>
            </a:endParaRPr>
          </a:p>
        </p:txBody>
      </p:sp>
      <p:grpSp>
        <p:nvGrpSpPr>
          <p:cNvPr id="93" name="Group 92">
            <a:extLst>
              <a:ext uri="{FF2B5EF4-FFF2-40B4-BE49-F238E27FC236}">
                <a16:creationId xmlns:a16="http://schemas.microsoft.com/office/drawing/2014/main" id="{35B6DDDA-09E0-4037-BFD9-8DAAEC703BF4}"/>
              </a:ext>
            </a:extLst>
          </p:cNvPr>
          <p:cNvGrpSpPr/>
          <p:nvPr/>
        </p:nvGrpSpPr>
        <p:grpSpPr>
          <a:xfrm>
            <a:off x="3490284" y="1143052"/>
            <a:ext cx="4870413" cy="3286682"/>
            <a:chOff x="3490284" y="1072169"/>
            <a:chExt cx="4870413" cy="3286682"/>
          </a:xfrm>
        </p:grpSpPr>
        <p:sp>
          <p:nvSpPr>
            <p:cNvPr id="54" name="TextBox 53">
              <a:extLst>
                <a:ext uri="{FF2B5EF4-FFF2-40B4-BE49-F238E27FC236}">
                  <a16:creationId xmlns:a16="http://schemas.microsoft.com/office/drawing/2014/main" id="{3FD40EE7-7B55-48BB-B03D-A749FEFB3E61}"/>
                </a:ext>
              </a:extLst>
            </p:cNvPr>
            <p:cNvSpPr txBox="1"/>
            <p:nvPr/>
          </p:nvSpPr>
          <p:spPr>
            <a:xfrm>
              <a:off x="4471492" y="1072169"/>
              <a:ext cx="3889205"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001965"/>
                  </a:solidFill>
                  <a:effectLst/>
                  <a:uLnTx/>
                  <a:uFillTx/>
                  <a:latin typeface="Verdana"/>
                  <a:ea typeface="+mn-ea"/>
                  <a:cs typeface="+mn-cs"/>
                </a:rPr>
                <a:t>Prognosis of patient with T2D and dialysis </a:t>
              </a:r>
            </a:p>
          </p:txBody>
        </p:sp>
        <p:sp>
          <p:nvSpPr>
            <p:cNvPr id="37" name="TextBox 36">
              <a:extLst>
                <a:ext uri="{FF2B5EF4-FFF2-40B4-BE49-F238E27FC236}">
                  <a16:creationId xmlns:a16="http://schemas.microsoft.com/office/drawing/2014/main" id="{E163A7C7-8402-4E18-915B-2A1FBEF92F77}"/>
                </a:ext>
              </a:extLst>
            </p:cNvPr>
            <p:cNvSpPr txBox="1"/>
            <p:nvPr/>
          </p:nvSpPr>
          <p:spPr>
            <a:xfrm>
              <a:off x="4126779" y="1539410"/>
              <a:ext cx="1367225" cy="25627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001965"/>
                  </a:solidFill>
                  <a:effectLst/>
                  <a:uLnTx/>
                  <a:uFillTx/>
                  <a:latin typeface="Verdana"/>
                  <a:ea typeface="+mn-ea"/>
                  <a:cs typeface="+mn-cs"/>
                </a:rPr>
                <a:t>Prostate cancer</a:t>
              </a:r>
            </a:p>
          </p:txBody>
        </p:sp>
        <p:cxnSp>
          <p:nvCxnSpPr>
            <p:cNvPr id="10" name="Straight Connector 9">
              <a:extLst>
                <a:ext uri="{FF2B5EF4-FFF2-40B4-BE49-F238E27FC236}">
                  <a16:creationId xmlns:a16="http://schemas.microsoft.com/office/drawing/2014/main" id="{0BB0524F-4B94-4B1C-8E5B-A53F7F79DB0B}"/>
                </a:ext>
              </a:extLst>
            </p:cNvPr>
            <p:cNvCxnSpPr>
              <a:cxnSpLocks/>
            </p:cNvCxnSpPr>
            <p:nvPr/>
          </p:nvCxnSpPr>
          <p:spPr>
            <a:xfrm>
              <a:off x="5395394" y="3988638"/>
              <a:ext cx="26894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4CFF615-C4AB-4585-B6EF-1E77A1A03773}"/>
                </a:ext>
              </a:extLst>
            </p:cNvPr>
            <p:cNvCxnSpPr>
              <a:cxnSpLocks/>
            </p:cNvCxnSpPr>
            <p:nvPr/>
          </p:nvCxnSpPr>
          <p:spPr>
            <a:xfrm flipV="1">
              <a:off x="5973444" y="3987128"/>
              <a:ext cx="0" cy="64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2DAE1A9-0150-4C31-8037-FD684B7839D5}"/>
                </a:ext>
              </a:extLst>
            </p:cNvPr>
            <p:cNvCxnSpPr>
              <a:cxnSpLocks/>
            </p:cNvCxnSpPr>
            <p:nvPr/>
          </p:nvCxnSpPr>
          <p:spPr>
            <a:xfrm flipV="1">
              <a:off x="6501951" y="3987128"/>
              <a:ext cx="0" cy="64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7957CE2-4B89-48AB-9872-BD499DE7BCCE}"/>
                </a:ext>
              </a:extLst>
            </p:cNvPr>
            <p:cNvCxnSpPr>
              <a:cxnSpLocks/>
            </p:cNvCxnSpPr>
            <p:nvPr/>
          </p:nvCxnSpPr>
          <p:spPr>
            <a:xfrm flipV="1">
              <a:off x="7030459" y="3987128"/>
              <a:ext cx="0" cy="64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26B1EA3-4668-4734-B607-8144C71A9575}"/>
                </a:ext>
              </a:extLst>
            </p:cNvPr>
            <p:cNvCxnSpPr>
              <a:cxnSpLocks/>
            </p:cNvCxnSpPr>
            <p:nvPr/>
          </p:nvCxnSpPr>
          <p:spPr>
            <a:xfrm flipV="1">
              <a:off x="7558966" y="3987128"/>
              <a:ext cx="0" cy="64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CB26A7E-B383-4E3B-B5FB-D6675BC960D7}"/>
                </a:ext>
              </a:extLst>
            </p:cNvPr>
            <p:cNvCxnSpPr>
              <a:cxnSpLocks/>
            </p:cNvCxnSpPr>
            <p:nvPr/>
          </p:nvCxnSpPr>
          <p:spPr>
            <a:xfrm flipV="1">
              <a:off x="8087474" y="3987128"/>
              <a:ext cx="0" cy="64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6670A5F-44B7-4EEB-BE1E-19B50D970560}"/>
                </a:ext>
              </a:extLst>
            </p:cNvPr>
            <p:cNvSpPr txBox="1"/>
            <p:nvPr/>
          </p:nvSpPr>
          <p:spPr>
            <a:xfrm>
              <a:off x="5281682" y="4000675"/>
              <a:ext cx="326509" cy="219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600" b="0" i="0" u="none" strike="noStrike" kern="1200" cap="none" spc="0" normalizeH="0" baseline="0" noProof="0" dirty="0">
                  <a:ln>
                    <a:noFill/>
                  </a:ln>
                  <a:solidFill>
                    <a:srgbClr val="001965"/>
                  </a:solidFill>
                  <a:effectLst/>
                  <a:uLnTx/>
                  <a:uFillTx/>
                  <a:latin typeface="Verdana"/>
                  <a:ea typeface="+mn-ea"/>
                  <a:cs typeface="+mn-cs"/>
                </a:rPr>
                <a:t>0</a:t>
              </a:r>
            </a:p>
          </p:txBody>
        </p:sp>
        <p:sp>
          <p:nvSpPr>
            <p:cNvPr id="32" name="TextBox 31">
              <a:extLst>
                <a:ext uri="{FF2B5EF4-FFF2-40B4-BE49-F238E27FC236}">
                  <a16:creationId xmlns:a16="http://schemas.microsoft.com/office/drawing/2014/main" id="{629E7792-D5F6-40AE-B678-2101DD8E188C}"/>
                </a:ext>
              </a:extLst>
            </p:cNvPr>
            <p:cNvSpPr txBox="1"/>
            <p:nvPr/>
          </p:nvSpPr>
          <p:spPr>
            <a:xfrm>
              <a:off x="5775574" y="4000675"/>
              <a:ext cx="395741" cy="219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600" b="0" i="0" u="none" strike="noStrike" kern="1200" cap="none" spc="0" normalizeH="0" baseline="0" noProof="0" dirty="0">
                  <a:ln>
                    <a:noFill/>
                  </a:ln>
                  <a:solidFill>
                    <a:srgbClr val="001965"/>
                  </a:solidFill>
                  <a:effectLst/>
                  <a:uLnTx/>
                  <a:uFillTx/>
                  <a:latin typeface="Verdana"/>
                  <a:ea typeface="+mn-ea"/>
                  <a:cs typeface="+mn-cs"/>
                </a:rPr>
                <a:t>20</a:t>
              </a:r>
            </a:p>
          </p:txBody>
        </p:sp>
        <p:sp>
          <p:nvSpPr>
            <p:cNvPr id="33" name="TextBox 32">
              <a:extLst>
                <a:ext uri="{FF2B5EF4-FFF2-40B4-BE49-F238E27FC236}">
                  <a16:creationId xmlns:a16="http://schemas.microsoft.com/office/drawing/2014/main" id="{DEB07F7B-C87B-4F2A-A124-35EF2C3326B1}"/>
                </a:ext>
              </a:extLst>
            </p:cNvPr>
            <p:cNvSpPr txBox="1"/>
            <p:nvPr/>
          </p:nvSpPr>
          <p:spPr>
            <a:xfrm>
              <a:off x="6304081" y="4000675"/>
              <a:ext cx="395741" cy="219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600" b="0" i="0" u="none" strike="noStrike" kern="1200" cap="none" spc="0" normalizeH="0" baseline="0" noProof="0" dirty="0">
                  <a:ln>
                    <a:noFill/>
                  </a:ln>
                  <a:solidFill>
                    <a:srgbClr val="001965"/>
                  </a:solidFill>
                  <a:effectLst/>
                  <a:uLnTx/>
                  <a:uFillTx/>
                  <a:latin typeface="Verdana"/>
                  <a:ea typeface="+mn-ea"/>
                  <a:cs typeface="+mn-cs"/>
                </a:rPr>
                <a:t>40</a:t>
              </a:r>
            </a:p>
          </p:txBody>
        </p:sp>
        <p:sp>
          <p:nvSpPr>
            <p:cNvPr id="34" name="TextBox 33">
              <a:extLst>
                <a:ext uri="{FF2B5EF4-FFF2-40B4-BE49-F238E27FC236}">
                  <a16:creationId xmlns:a16="http://schemas.microsoft.com/office/drawing/2014/main" id="{96766FA5-1032-4330-A3DD-642A3AD40B6B}"/>
                </a:ext>
              </a:extLst>
            </p:cNvPr>
            <p:cNvSpPr txBox="1"/>
            <p:nvPr/>
          </p:nvSpPr>
          <p:spPr>
            <a:xfrm>
              <a:off x="6832589" y="4000675"/>
              <a:ext cx="395741" cy="219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600" b="0" i="0" u="none" strike="noStrike" kern="1200" cap="none" spc="0" normalizeH="0" baseline="0" noProof="0" dirty="0">
                  <a:ln>
                    <a:noFill/>
                  </a:ln>
                  <a:solidFill>
                    <a:srgbClr val="001965"/>
                  </a:solidFill>
                  <a:effectLst/>
                  <a:uLnTx/>
                  <a:uFillTx/>
                  <a:latin typeface="Verdana"/>
                  <a:ea typeface="+mn-ea"/>
                  <a:cs typeface="+mn-cs"/>
                </a:rPr>
                <a:t>60</a:t>
              </a:r>
            </a:p>
          </p:txBody>
        </p:sp>
        <p:sp>
          <p:nvSpPr>
            <p:cNvPr id="35" name="TextBox 34">
              <a:extLst>
                <a:ext uri="{FF2B5EF4-FFF2-40B4-BE49-F238E27FC236}">
                  <a16:creationId xmlns:a16="http://schemas.microsoft.com/office/drawing/2014/main" id="{6BE726B6-DBC8-4002-A07A-0DC0DE2DA58D}"/>
                </a:ext>
              </a:extLst>
            </p:cNvPr>
            <p:cNvSpPr txBox="1"/>
            <p:nvPr/>
          </p:nvSpPr>
          <p:spPr>
            <a:xfrm>
              <a:off x="7361096" y="4000675"/>
              <a:ext cx="395741" cy="219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600" b="0" i="0" u="none" strike="noStrike" kern="1200" cap="none" spc="0" normalizeH="0" baseline="0" noProof="0" dirty="0">
                  <a:ln>
                    <a:noFill/>
                  </a:ln>
                  <a:solidFill>
                    <a:srgbClr val="001965"/>
                  </a:solidFill>
                  <a:effectLst/>
                  <a:uLnTx/>
                  <a:uFillTx/>
                  <a:latin typeface="Verdana"/>
                  <a:ea typeface="+mn-ea"/>
                  <a:cs typeface="+mn-cs"/>
                </a:rPr>
                <a:t>80</a:t>
              </a:r>
            </a:p>
          </p:txBody>
        </p:sp>
        <p:sp>
          <p:nvSpPr>
            <p:cNvPr id="36" name="TextBox 35">
              <a:extLst>
                <a:ext uri="{FF2B5EF4-FFF2-40B4-BE49-F238E27FC236}">
                  <a16:creationId xmlns:a16="http://schemas.microsoft.com/office/drawing/2014/main" id="{36C079A4-4D15-4427-8163-7A5219786C74}"/>
                </a:ext>
              </a:extLst>
            </p:cNvPr>
            <p:cNvSpPr txBox="1"/>
            <p:nvPr/>
          </p:nvSpPr>
          <p:spPr>
            <a:xfrm>
              <a:off x="7854988" y="4000675"/>
              <a:ext cx="464974" cy="219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600" b="0" i="0" u="none" strike="noStrike" kern="1200" cap="none" spc="0" normalizeH="0" baseline="0" noProof="0" dirty="0">
                  <a:ln>
                    <a:noFill/>
                  </a:ln>
                  <a:solidFill>
                    <a:srgbClr val="001965"/>
                  </a:solidFill>
                  <a:effectLst/>
                  <a:uLnTx/>
                  <a:uFillTx/>
                  <a:latin typeface="Verdana"/>
                  <a:ea typeface="+mn-ea"/>
                  <a:cs typeface="+mn-cs"/>
                </a:rPr>
                <a:t>100</a:t>
              </a:r>
            </a:p>
          </p:txBody>
        </p:sp>
        <p:sp>
          <p:nvSpPr>
            <p:cNvPr id="38" name="TextBox 37">
              <a:extLst>
                <a:ext uri="{FF2B5EF4-FFF2-40B4-BE49-F238E27FC236}">
                  <a16:creationId xmlns:a16="http://schemas.microsoft.com/office/drawing/2014/main" id="{37EC1D30-A95E-4DB5-9AF0-9BAA7F43A3E6}"/>
                </a:ext>
              </a:extLst>
            </p:cNvPr>
            <p:cNvSpPr txBox="1"/>
            <p:nvPr/>
          </p:nvSpPr>
          <p:spPr>
            <a:xfrm>
              <a:off x="4175911" y="1679831"/>
              <a:ext cx="1318093" cy="25627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001965"/>
                  </a:solidFill>
                  <a:effectLst/>
                  <a:uLnTx/>
                  <a:uFillTx/>
                  <a:latin typeface="Verdana"/>
                  <a:ea typeface="+mn-ea"/>
                  <a:cs typeface="+mn-cs"/>
                </a:rPr>
                <a:t>Thyroid cancer</a:t>
              </a:r>
            </a:p>
          </p:txBody>
        </p:sp>
        <p:sp>
          <p:nvSpPr>
            <p:cNvPr id="39" name="TextBox 38">
              <a:extLst>
                <a:ext uri="{FF2B5EF4-FFF2-40B4-BE49-F238E27FC236}">
                  <a16:creationId xmlns:a16="http://schemas.microsoft.com/office/drawing/2014/main" id="{843667CE-AA15-472F-8944-8E67F06AD765}"/>
                </a:ext>
              </a:extLst>
            </p:cNvPr>
            <p:cNvSpPr txBox="1"/>
            <p:nvPr/>
          </p:nvSpPr>
          <p:spPr>
            <a:xfrm>
              <a:off x="4258542" y="1820253"/>
              <a:ext cx="1235460" cy="25627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001965"/>
                  </a:solidFill>
                  <a:effectLst/>
                  <a:uLnTx/>
                  <a:uFillTx/>
                  <a:latin typeface="Verdana"/>
                  <a:ea typeface="+mn-ea"/>
                  <a:cs typeface="+mn-cs"/>
                </a:rPr>
                <a:t>Breast cancer</a:t>
              </a:r>
            </a:p>
          </p:txBody>
        </p:sp>
        <p:sp>
          <p:nvSpPr>
            <p:cNvPr id="40" name="TextBox 39">
              <a:extLst>
                <a:ext uri="{FF2B5EF4-FFF2-40B4-BE49-F238E27FC236}">
                  <a16:creationId xmlns:a16="http://schemas.microsoft.com/office/drawing/2014/main" id="{424552D5-6B31-4A8A-A831-3FE0098EE1B0}"/>
                </a:ext>
              </a:extLst>
            </p:cNvPr>
            <p:cNvSpPr txBox="1"/>
            <p:nvPr/>
          </p:nvSpPr>
          <p:spPr>
            <a:xfrm>
              <a:off x="3840914" y="1960674"/>
              <a:ext cx="1653087" cy="25627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001965"/>
                  </a:solidFill>
                  <a:effectLst/>
                  <a:uLnTx/>
                  <a:uFillTx/>
                  <a:latin typeface="Verdana"/>
                  <a:ea typeface="+mn-ea"/>
                  <a:cs typeface="+mn-cs"/>
                </a:rPr>
                <a:t>Hodgkin lymphoma</a:t>
              </a:r>
            </a:p>
          </p:txBody>
        </p:sp>
        <p:sp>
          <p:nvSpPr>
            <p:cNvPr id="41" name="TextBox 40">
              <a:extLst>
                <a:ext uri="{FF2B5EF4-FFF2-40B4-BE49-F238E27FC236}">
                  <a16:creationId xmlns:a16="http://schemas.microsoft.com/office/drawing/2014/main" id="{9AF67A87-8913-4B5A-AB45-A3D2F0BDCD90}"/>
                </a:ext>
              </a:extLst>
            </p:cNvPr>
            <p:cNvSpPr txBox="1"/>
            <p:nvPr/>
          </p:nvSpPr>
          <p:spPr>
            <a:xfrm>
              <a:off x="4169206" y="2101095"/>
              <a:ext cx="1324793" cy="25627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001965"/>
                  </a:solidFill>
                  <a:effectLst/>
                  <a:uLnTx/>
                  <a:uFillTx/>
                  <a:latin typeface="Verdana"/>
                  <a:ea typeface="+mn-ea"/>
                  <a:cs typeface="+mn-cs"/>
                </a:rPr>
                <a:t>Bladder cancer</a:t>
              </a:r>
            </a:p>
          </p:txBody>
        </p:sp>
        <p:sp>
          <p:nvSpPr>
            <p:cNvPr id="42" name="TextBox 41">
              <a:extLst>
                <a:ext uri="{FF2B5EF4-FFF2-40B4-BE49-F238E27FC236}">
                  <a16:creationId xmlns:a16="http://schemas.microsoft.com/office/drawing/2014/main" id="{2740C358-1DEC-473E-88DF-FA595E86127C}"/>
                </a:ext>
              </a:extLst>
            </p:cNvPr>
            <p:cNvSpPr txBox="1"/>
            <p:nvPr/>
          </p:nvSpPr>
          <p:spPr>
            <a:xfrm>
              <a:off x="3490284" y="2241517"/>
              <a:ext cx="2003714" cy="25627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001965"/>
                  </a:solidFill>
                  <a:effectLst/>
                  <a:uLnTx/>
                  <a:uFillTx/>
                  <a:latin typeface="Verdana"/>
                  <a:ea typeface="+mn-ea"/>
                  <a:cs typeface="+mn-cs"/>
                </a:rPr>
                <a:t>Non-Hodgkin lymphoma</a:t>
              </a:r>
            </a:p>
          </p:txBody>
        </p:sp>
        <p:sp>
          <p:nvSpPr>
            <p:cNvPr id="43" name="TextBox 42">
              <a:extLst>
                <a:ext uri="{FF2B5EF4-FFF2-40B4-BE49-F238E27FC236}">
                  <a16:creationId xmlns:a16="http://schemas.microsoft.com/office/drawing/2014/main" id="{1152686F-5476-4117-A416-033EF862CF1B}"/>
                </a:ext>
              </a:extLst>
            </p:cNvPr>
            <p:cNvSpPr txBox="1"/>
            <p:nvPr/>
          </p:nvSpPr>
          <p:spPr>
            <a:xfrm>
              <a:off x="4227271" y="2381938"/>
              <a:ext cx="1266726" cy="25627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001965"/>
                  </a:solidFill>
                  <a:effectLst/>
                  <a:uLnTx/>
                  <a:uFillTx/>
                  <a:latin typeface="Verdana"/>
                  <a:ea typeface="+mn-ea"/>
                  <a:cs typeface="+mn-cs"/>
                </a:rPr>
                <a:t>Kidney cancer</a:t>
              </a:r>
            </a:p>
          </p:txBody>
        </p:sp>
        <p:sp>
          <p:nvSpPr>
            <p:cNvPr id="44" name="TextBox 43">
              <a:extLst>
                <a:ext uri="{FF2B5EF4-FFF2-40B4-BE49-F238E27FC236}">
                  <a16:creationId xmlns:a16="http://schemas.microsoft.com/office/drawing/2014/main" id="{13C8496D-7EDB-4920-A26E-F37FFF805986}"/>
                </a:ext>
              </a:extLst>
            </p:cNvPr>
            <p:cNvSpPr txBox="1"/>
            <p:nvPr/>
          </p:nvSpPr>
          <p:spPr>
            <a:xfrm>
              <a:off x="4001705" y="2522359"/>
              <a:ext cx="1492290" cy="25627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001965"/>
                  </a:solidFill>
                  <a:effectLst/>
                  <a:uLnTx/>
                  <a:uFillTx/>
                  <a:latin typeface="Verdana"/>
                  <a:ea typeface="+mn-ea"/>
                  <a:cs typeface="+mn-cs"/>
                </a:rPr>
                <a:t>Colorectal cancer</a:t>
              </a:r>
            </a:p>
          </p:txBody>
        </p:sp>
        <p:sp>
          <p:nvSpPr>
            <p:cNvPr id="45" name="TextBox 44">
              <a:extLst>
                <a:ext uri="{FF2B5EF4-FFF2-40B4-BE49-F238E27FC236}">
                  <a16:creationId xmlns:a16="http://schemas.microsoft.com/office/drawing/2014/main" id="{CB9B3591-657E-41A5-81F8-9DB64D2936BA}"/>
                </a:ext>
              </a:extLst>
            </p:cNvPr>
            <p:cNvSpPr txBox="1"/>
            <p:nvPr/>
          </p:nvSpPr>
          <p:spPr>
            <a:xfrm>
              <a:off x="4546629" y="2662781"/>
              <a:ext cx="947365" cy="25627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001965"/>
                  </a:solidFill>
                  <a:effectLst/>
                  <a:uLnTx/>
                  <a:uFillTx/>
                  <a:latin typeface="Verdana"/>
                  <a:ea typeface="+mn-ea"/>
                  <a:cs typeface="+mn-cs"/>
                </a:rPr>
                <a:t>Leukemia</a:t>
              </a:r>
            </a:p>
          </p:txBody>
        </p:sp>
        <p:sp>
          <p:nvSpPr>
            <p:cNvPr id="46" name="TextBox 45">
              <a:extLst>
                <a:ext uri="{FF2B5EF4-FFF2-40B4-BE49-F238E27FC236}">
                  <a16:creationId xmlns:a16="http://schemas.microsoft.com/office/drawing/2014/main" id="{E97B3881-3E0C-462E-8EFD-0C494E954D39}"/>
                </a:ext>
              </a:extLst>
            </p:cNvPr>
            <p:cNvSpPr txBox="1"/>
            <p:nvPr/>
          </p:nvSpPr>
          <p:spPr>
            <a:xfrm>
              <a:off x="3905671" y="2803202"/>
              <a:ext cx="1588321" cy="25627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001965"/>
                  </a:solidFill>
                  <a:effectLst/>
                  <a:uLnTx/>
                  <a:uFillTx/>
                  <a:latin typeface="Verdana"/>
                  <a:ea typeface="+mn-ea"/>
                  <a:cs typeface="+mn-cs"/>
                </a:rPr>
                <a:t>Long-term dialysis</a:t>
              </a:r>
            </a:p>
          </p:txBody>
        </p:sp>
        <p:sp>
          <p:nvSpPr>
            <p:cNvPr id="47" name="TextBox 46">
              <a:extLst>
                <a:ext uri="{FF2B5EF4-FFF2-40B4-BE49-F238E27FC236}">
                  <a16:creationId xmlns:a16="http://schemas.microsoft.com/office/drawing/2014/main" id="{6ACF2995-0D2B-44A0-87C4-5912761A9754}"/>
                </a:ext>
              </a:extLst>
            </p:cNvPr>
            <p:cNvSpPr txBox="1"/>
            <p:nvPr/>
          </p:nvSpPr>
          <p:spPr>
            <a:xfrm>
              <a:off x="4595758" y="2943623"/>
              <a:ext cx="898232" cy="25627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001965"/>
                  </a:solidFill>
                  <a:effectLst/>
                  <a:uLnTx/>
                  <a:uFillTx/>
                  <a:latin typeface="Verdana"/>
                  <a:ea typeface="+mn-ea"/>
                  <a:cs typeface="+mn-cs"/>
                </a:rPr>
                <a:t>Myeloma</a:t>
              </a:r>
            </a:p>
          </p:txBody>
        </p:sp>
        <p:sp>
          <p:nvSpPr>
            <p:cNvPr id="48" name="TextBox 47">
              <a:extLst>
                <a:ext uri="{FF2B5EF4-FFF2-40B4-BE49-F238E27FC236}">
                  <a16:creationId xmlns:a16="http://schemas.microsoft.com/office/drawing/2014/main" id="{6B78E2C2-1310-4848-8C33-329033D7BA67}"/>
                </a:ext>
              </a:extLst>
            </p:cNvPr>
            <p:cNvSpPr txBox="1"/>
            <p:nvPr/>
          </p:nvSpPr>
          <p:spPr>
            <a:xfrm>
              <a:off x="4091031" y="3084045"/>
              <a:ext cx="1402958" cy="25627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FF0000"/>
                  </a:solidFill>
                  <a:effectLst/>
                  <a:uLnTx/>
                  <a:uFillTx/>
                  <a:latin typeface="Verdana"/>
                  <a:ea typeface="+mn-ea"/>
                  <a:cs typeface="+mn-cs"/>
                </a:rPr>
                <a:t>Dialysis + T2D*</a:t>
              </a:r>
            </a:p>
          </p:txBody>
        </p:sp>
        <p:sp>
          <p:nvSpPr>
            <p:cNvPr id="49" name="TextBox 48">
              <a:extLst>
                <a:ext uri="{FF2B5EF4-FFF2-40B4-BE49-F238E27FC236}">
                  <a16:creationId xmlns:a16="http://schemas.microsoft.com/office/drawing/2014/main" id="{2E5D05CF-B8A7-4851-B699-6F9D63D80A25}"/>
                </a:ext>
              </a:extLst>
            </p:cNvPr>
            <p:cNvSpPr txBox="1"/>
            <p:nvPr/>
          </p:nvSpPr>
          <p:spPr>
            <a:xfrm>
              <a:off x="4338926" y="3224466"/>
              <a:ext cx="1155063" cy="25627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001965"/>
                  </a:solidFill>
                  <a:effectLst/>
                  <a:uLnTx/>
                  <a:uFillTx/>
                  <a:latin typeface="Verdana"/>
                  <a:ea typeface="+mn-ea"/>
                  <a:cs typeface="+mn-cs"/>
                </a:rPr>
                <a:t>Heart failure</a:t>
              </a:r>
            </a:p>
          </p:txBody>
        </p:sp>
        <p:sp>
          <p:nvSpPr>
            <p:cNvPr id="50" name="TextBox 49">
              <a:extLst>
                <a:ext uri="{FF2B5EF4-FFF2-40B4-BE49-F238E27FC236}">
                  <a16:creationId xmlns:a16="http://schemas.microsoft.com/office/drawing/2014/main" id="{76A964CE-BAE4-47CA-BB50-BCCEB86097E2}"/>
                </a:ext>
              </a:extLst>
            </p:cNvPr>
            <p:cNvSpPr txBox="1"/>
            <p:nvPr/>
          </p:nvSpPr>
          <p:spPr>
            <a:xfrm>
              <a:off x="4086562" y="3364888"/>
              <a:ext cx="1407425" cy="25627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001965"/>
                  </a:solidFill>
                  <a:effectLst/>
                  <a:uLnTx/>
                  <a:uFillTx/>
                  <a:latin typeface="Verdana"/>
                  <a:ea typeface="+mn-ea"/>
                  <a:cs typeface="+mn-cs"/>
                </a:rPr>
                <a:t>Stomach cancer</a:t>
              </a:r>
            </a:p>
          </p:txBody>
        </p:sp>
        <p:sp>
          <p:nvSpPr>
            <p:cNvPr id="51" name="TextBox 50">
              <a:extLst>
                <a:ext uri="{FF2B5EF4-FFF2-40B4-BE49-F238E27FC236}">
                  <a16:creationId xmlns:a16="http://schemas.microsoft.com/office/drawing/2014/main" id="{0942E469-E4ED-4D8C-AAEE-B23C9874B96A}"/>
                </a:ext>
              </a:extLst>
            </p:cNvPr>
            <p:cNvSpPr txBox="1"/>
            <p:nvPr/>
          </p:nvSpPr>
          <p:spPr>
            <a:xfrm>
              <a:off x="3901196" y="3505309"/>
              <a:ext cx="1592789" cy="25627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001965"/>
                  </a:solidFill>
                  <a:effectLst/>
                  <a:uLnTx/>
                  <a:uFillTx/>
                  <a:latin typeface="Verdana"/>
                  <a:ea typeface="+mn-ea"/>
                  <a:cs typeface="+mn-cs"/>
                </a:rPr>
                <a:t>Esophageal cancer</a:t>
              </a:r>
            </a:p>
          </p:txBody>
        </p:sp>
        <p:sp>
          <p:nvSpPr>
            <p:cNvPr id="52" name="TextBox 51">
              <a:extLst>
                <a:ext uri="{FF2B5EF4-FFF2-40B4-BE49-F238E27FC236}">
                  <a16:creationId xmlns:a16="http://schemas.microsoft.com/office/drawing/2014/main" id="{847A66A7-7C3A-488D-9011-54566E2C10E1}"/>
                </a:ext>
              </a:extLst>
            </p:cNvPr>
            <p:cNvSpPr txBox="1"/>
            <p:nvPr/>
          </p:nvSpPr>
          <p:spPr>
            <a:xfrm>
              <a:off x="4363488" y="3645730"/>
              <a:ext cx="1130496" cy="25627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001965"/>
                  </a:solidFill>
                  <a:effectLst/>
                  <a:uLnTx/>
                  <a:uFillTx/>
                  <a:latin typeface="Verdana"/>
                  <a:ea typeface="+mn-ea"/>
                  <a:cs typeface="+mn-cs"/>
                </a:rPr>
                <a:t>Lung cancer</a:t>
              </a:r>
            </a:p>
          </p:txBody>
        </p:sp>
        <p:sp>
          <p:nvSpPr>
            <p:cNvPr id="53" name="TextBox 52">
              <a:extLst>
                <a:ext uri="{FF2B5EF4-FFF2-40B4-BE49-F238E27FC236}">
                  <a16:creationId xmlns:a16="http://schemas.microsoft.com/office/drawing/2014/main" id="{CEF0B25C-DA97-426F-86B1-52B500730BA3}"/>
                </a:ext>
              </a:extLst>
            </p:cNvPr>
            <p:cNvSpPr txBox="1"/>
            <p:nvPr/>
          </p:nvSpPr>
          <p:spPr>
            <a:xfrm>
              <a:off x="3979360" y="3786158"/>
              <a:ext cx="1514623" cy="25627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001965"/>
                  </a:solidFill>
                  <a:effectLst/>
                  <a:uLnTx/>
                  <a:uFillTx/>
                  <a:latin typeface="Verdana"/>
                  <a:ea typeface="+mn-ea"/>
                  <a:cs typeface="+mn-cs"/>
                </a:rPr>
                <a:t>Pancreatic cancer</a:t>
              </a:r>
            </a:p>
          </p:txBody>
        </p:sp>
        <p:sp>
          <p:nvSpPr>
            <p:cNvPr id="21" name="Rectangle 20">
              <a:extLst>
                <a:ext uri="{FF2B5EF4-FFF2-40B4-BE49-F238E27FC236}">
                  <a16:creationId xmlns:a16="http://schemas.microsoft.com/office/drawing/2014/main" id="{4162F1DE-E52B-4CF1-94CF-35797ACED70B}"/>
                </a:ext>
              </a:extLst>
            </p:cNvPr>
            <p:cNvSpPr/>
            <p:nvPr/>
          </p:nvSpPr>
          <p:spPr>
            <a:xfrm>
              <a:off x="5447613" y="1611878"/>
              <a:ext cx="2607129" cy="9421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Verdana"/>
                <a:ea typeface="+mn-ea"/>
                <a:cs typeface="+mn-cs"/>
              </a:endParaRPr>
            </a:p>
          </p:txBody>
        </p:sp>
        <p:sp>
          <p:nvSpPr>
            <p:cNvPr id="55" name="Rectangle 54">
              <a:extLst>
                <a:ext uri="{FF2B5EF4-FFF2-40B4-BE49-F238E27FC236}">
                  <a16:creationId xmlns:a16="http://schemas.microsoft.com/office/drawing/2014/main" id="{8340CDA2-9494-4C56-9CF8-43918F483CB2}"/>
                </a:ext>
              </a:extLst>
            </p:cNvPr>
            <p:cNvSpPr/>
            <p:nvPr/>
          </p:nvSpPr>
          <p:spPr>
            <a:xfrm>
              <a:off x="5447613" y="1753618"/>
              <a:ext cx="2541663" cy="9421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Verdana"/>
                <a:ea typeface="+mn-ea"/>
                <a:cs typeface="+mn-cs"/>
              </a:endParaRPr>
            </a:p>
          </p:txBody>
        </p:sp>
        <p:sp>
          <p:nvSpPr>
            <p:cNvPr id="70" name="Rectangle 69">
              <a:extLst>
                <a:ext uri="{FF2B5EF4-FFF2-40B4-BE49-F238E27FC236}">
                  <a16:creationId xmlns:a16="http://schemas.microsoft.com/office/drawing/2014/main" id="{176D6167-ABE3-4700-A009-F27B03439BA9}"/>
                </a:ext>
              </a:extLst>
            </p:cNvPr>
            <p:cNvSpPr/>
            <p:nvPr/>
          </p:nvSpPr>
          <p:spPr>
            <a:xfrm>
              <a:off x="5447613" y="1895359"/>
              <a:ext cx="2381883" cy="9421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71" name="Rectangle 70">
              <a:extLst>
                <a:ext uri="{FF2B5EF4-FFF2-40B4-BE49-F238E27FC236}">
                  <a16:creationId xmlns:a16="http://schemas.microsoft.com/office/drawing/2014/main" id="{98AAC31F-6A9C-40CE-9E02-22B42F483250}"/>
                </a:ext>
              </a:extLst>
            </p:cNvPr>
            <p:cNvSpPr/>
            <p:nvPr/>
          </p:nvSpPr>
          <p:spPr>
            <a:xfrm>
              <a:off x="5447613" y="2037099"/>
              <a:ext cx="2279798" cy="9421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Verdana"/>
                <a:ea typeface="+mn-ea"/>
                <a:cs typeface="+mn-cs"/>
              </a:endParaRPr>
            </a:p>
          </p:txBody>
        </p:sp>
        <p:sp>
          <p:nvSpPr>
            <p:cNvPr id="72" name="Rectangle 71">
              <a:extLst>
                <a:ext uri="{FF2B5EF4-FFF2-40B4-BE49-F238E27FC236}">
                  <a16:creationId xmlns:a16="http://schemas.microsoft.com/office/drawing/2014/main" id="{BF89FE9F-B371-4974-969E-A276D47AB9F2}"/>
                </a:ext>
              </a:extLst>
            </p:cNvPr>
            <p:cNvSpPr/>
            <p:nvPr/>
          </p:nvSpPr>
          <p:spPr>
            <a:xfrm>
              <a:off x="5447613" y="2178840"/>
              <a:ext cx="2111355" cy="9421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Verdana"/>
                <a:ea typeface="+mn-ea"/>
                <a:cs typeface="+mn-cs"/>
              </a:endParaRPr>
            </a:p>
          </p:txBody>
        </p:sp>
        <p:sp>
          <p:nvSpPr>
            <p:cNvPr id="73" name="Rectangle 72">
              <a:extLst>
                <a:ext uri="{FF2B5EF4-FFF2-40B4-BE49-F238E27FC236}">
                  <a16:creationId xmlns:a16="http://schemas.microsoft.com/office/drawing/2014/main" id="{B8798EA3-FD99-4580-A0FE-E1B99050F988}"/>
                </a:ext>
              </a:extLst>
            </p:cNvPr>
            <p:cNvSpPr/>
            <p:nvPr/>
          </p:nvSpPr>
          <p:spPr>
            <a:xfrm>
              <a:off x="5447613" y="2320580"/>
              <a:ext cx="1844536" cy="9421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Verdana"/>
                <a:ea typeface="+mn-ea"/>
                <a:cs typeface="+mn-cs"/>
              </a:endParaRPr>
            </a:p>
          </p:txBody>
        </p:sp>
        <p:sp>
          <p:nvSpPr>
            <p:cNvPr id="74" name="Rectangle 73">
              <a:extLst>
                <a:ext uri="{FF2B5EF4-FFF2-40B4-BE49-F238E27FC236}">
                  <a16:creationId xmlns:a16="http://schemas.microsoft.com/office/drawing/2014/main" id="{29025A9C-C14F-46CA-9057-E85BEFC4E38D}"/>
                </a:ext>
              </a:extLst>
            </p:cNvPr>
            <p:cNvSpPr/>
            <p:nvPr/>
          </p:nvSpPr>
          <p:spPr>
            <a:xfrm>
              <a:off x="5447613" y="2462321"/>
              <a:ext cx="1817572" cy="9421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Verdana"/>
                <a:ea typeface="+mn-ea"/>
                <a:cs typeface="+mn-cs"/>
              </a:endParaRPr>
            </a:p>
          </p:txBody>
        </p:sp>
        <p:sp>
          <p:nvSpPr>
            <p:cNvPr id="75" name="Rectangle 74">
              <a:extLst>
                <a:ext uri="{FF2B5EF4-FFF2-40B4-BE49-F238E27FC236}">
                  <a16:creationId xmlns:a16="http://schemas.microsoft.com/office/drawing/2014/main" id="{1F1F80DD-1B6C-44C9-A36D-412FDA26B720}"/>
                </a:ext>
              </a:extLst>
            </p:cNvPr>
            <p:cNvSpPr/>
            <p:nvPr/>
          </p:nvSpPr>
          <p:spPr>
            <a:xfrm>
              <a:off x="5447613" y="2604061"/>
              <a:ext cx="1741913" cy="9421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Verdana"/>
                <a:ea typeface="+mn-ea"/>
                <a:cs typeface="+mn-cs"/>
              </a:endParaRPr>
            </a:p>
          </p:txBody>
        </p:sp>
        <p:sp>
          <p:nvSpPr>
            <p:cNvPr id="76" name="Rectangle 75">
              <a:extLst>
                <a:ext uri="{FF2B5EF4-FFF2-40B4-BE49-F238E27FC236}">
                  <a16:creationId xmlns:a16="http://schemas.microsoft.com/office/drawing/2014/main" id="{8EB03A86-9E52-4FD3-92A3-7309D71AB948}"/>
                </a:ext>
              </a:extLst>
            </p:cNvPr>
            <p:cNvSpPr/>
            <p:nvPr/>
          </p:nvSpPr>
          <p:spPr>
            <a:xfrm>
              <a:off x="5447613" y="2745802"/>
              <a:ext cx="1469432" cy="9421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Verdana"/>
                <a:ea typeface="+mn-ea"/>
                <a:cs typeface="+mn-cs"/>
              </a:endParaRPr>
            </a:p>
          </p:txBody>
        </p:sp>
        <p:sp>
          <p:nvSpPr>
            <p:cNvPr id="77" name="Rectangle 76">
              <a:extLst>
                <a:ext uri="{FF2B5EF4-FFF2-40B4-BE49-F238E27FC236}">
                  <a16:creationId xmlns:a16="http://schemas.microsoft.com/office/drawing/2014/main" id="{0D1D9177-2A6C-4290-BF3B-1094BC43985E}"/>
                </a:ext>
              </a:extLst>
            </p:cNvPr>
            <p:cNvSpPr/>
            <p:nvPr/>
          </p:nvSpPr>
          <p:spPr>
            <a:xfrm>
              <a:off x="5447613" y="2887542"/>
              <a:ext cx="1469432" cy="94210"/>
            </a:xfrm>
            <a:prstGeom prst="rect">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Verdana"/>
                <a:ea typeface="+mn-ea"/>
                <a:cs typeface="+mn-cs"/>
              </a:endParaRPr>
            </a:p>
          </p:txBody>
        </p:sp>
        <p:sp>
          <p:nvSpPr>
            <p:cNvPr id="78" name="Rectangle 77">
              <a:extLst>
                <a:ext uri="{FF2B5EF4-FFF2-40B4-BE49-F238E27FC236}">
                  <a16:creationId xmlns:a16="http://schemas.microsoft.com/office/drawing/2014/main" id="{AB27FD8A-4521-4241-B73D-4D550514BA1A}"/>
                </a:ext>
              </a:extLst>
            </p:cNvPr>
            <p:cNvSpPr/>
            <p:nvPr/>
          </p:nvSpPr>
          <p:spPr>
            <a:xfrm>
              <a:off x="5447613" y="3029283"/>
              <a:ext cx="1114423" cy="9421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Verdana"/>
                <a:ea typeface="+mn-ea"/>
                <a:cs typeface="+mn-cs"/>
              </a:endParaRPr>
            </a:p>
          </p:txBody>
        </p:sp>
        <p:sp>
          <p:nvSpPr>
            <p:cNvPr id="79" name="Rectangle 78">
              <a:extLst>
                <a:ext uri="{FF2B5EF4-FFF2-40B4-BE49-F238E27FC236}">
                  <a16:creationId xmlns:a16="http://schemas.microsoft.com/office/drawing/2014/main" id="{C564FBE9-B701-46EB-895F-430EEACFDFD9}"/>
                </a:ext>
              </a:extLst>
            </p:cNvPr>
            <p:cNvSpPr/>
            <p:nvPr/>
          </p:nvSpPr>
          <p:spPr>
            <a:xfrm>
              <a:off x="5447613" y="3171024"/>
              <a:ext cx="1089836" cy="94210"/>
            </a:xfrm>
            <a:prstGeom prst="rect">
              <a:avLst/>
            </a:prstGeom>
            <a:solidFill>
              <a:srgbClr val="E64A0E"/>
            </a:solidFill>
            <a:ln w="9525">
              <a:solidFill>
                <a:srgbClr val="E64A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Verdana"/>
                <a:ea typeface="+mn-ea"/>
                <a:cs typeface="+mn-cs"/>
              </a:endParaRPr>
            </a:p>
          </p:txBody>
        </p:sp>
        <p:sp>
          <p:nvSpPr>
            <p:cNvPr id="80" name="Rectangle 79">
              <a:extLst>
                <a:ext uri="{FF2B5EF4-FFF2-40B4-BE49-F238E27FC236}">
                  <a16:creationId xmlns:a16="http://schemas.microsoft.com/office/drawing/2014/main" id="{AEF960DC-98F9-431C-82C8-B43A5F11ADE0}"/>
                </a:ext>
              </a:extLst>
            </p:cNvPr>
            <p:cNvSpPr/>
            <p:nvPr/>
          </p:nvSpPr>
          <p:spPr>
            <a:xfrm>
              <a:off x="5447613" y="3312764"/>
              <a:ext cx="926824" cy="9421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Verdana"/>
                <a:ea typeface="+mn-ea"/>
                <a:cs typeface="+mn-cs"/>
              </a:endParaRPr>
            </a:p>
          </p:txBody>
        </p:sp>
        <p:sp>
          <p:nvSpPr>
            <p:cNvPr id="81" name="Rectangle 80">
              <a:extLst>
                <a:ext uri="{FF2B5EF4-FFF2-40B4-BE49-F238E27FC236}">
                  <a16:creationId xmlns:a16="http://schemas.microsoft.com/office/drawing/2014/main" id="{02A0A4AA-EDE4-475B-8C09-851D7D96DF24}"/>
                </a:ext>
              </a:extLst>
            </p:cNvPr>
            <p:cNvSpPr/>
            <p:nvPr/>
          </p:nvSpPr>
          <p:spPr>
            <a:xfrm>
              <a:off x="5447613" y="3454505"/>
              <a:ext cx="659065" cy="9421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Verdana"/>
                <a:ea typeface="+mn-ea"/>
                <a:cs typeface="+mn-cs"/>
              </a:endParaRPr>
            </a:p>
          </p:txBody>
        </p:sp>
        <p:sp>
          <p:nvSpPr>
            <p:cNvPr id="82" name="Rectangle 81">
              <a:extLst>
                <a:ext uri="{FF2B5EF4-FFF2-40B4-BE49-F238E27FC236}">
                  <a16:creationId xmlns:a16="http://schemas.microsoft.com/office/drawing/2014/main" id="{1F8FB6E7-AEF3-401B-9AAE-AE40354061CD}"/>
                </a:ext>
              </a:extLst>
            </p:cNvPr>
            <p:cNvSpPr/>
            <p:nvPr/>
          </p:nvSpPr>
          <p:spPr>
            <a:xfrm>
              <a:off x="5447611" y="3596245"/>
              <a:ext cx="460012" cy="9421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Verdana"/>
                <a:ea typeface="+mn-ea"/>
                <a:cs typeface="+mn-cs"/>
              </a:endParaRPr>
            </a:p>
          </p:txBody>
        </p:sp>
        <p:sp>
          <p:nvSpPr>
            <p:cNvPr id="83" name="Rectangle 82">
              <a:extLst>
                <a:ext uri="{FF2B5EF4-FFF2-40B4-BE49-F238E27FC236}">
                  <a16:creationId xmlns:a16="http://schemas.microsoft.com/office/drawing/2014/main" id="{BBC2FE95-4D20-4A5F-A7D3-1257E4F6ED91}"/>
                </a:ext>
              </a:extLst>
            </p:cNvPr>
            <p:cNvSpPr/>
            <p:nvPr/>
          </p:nvSpPr>
          <p:spPr>
            <a:xfrm>
              <a:off x="5447613" y="3737986"/>
              <a:ext cx="436126" cy="9421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Verdana"/>
                <a:ea typeface="+mn-ea"/>
                <a:cs typeface="+mn-cs"/>
              </a:endParaRPr>
            </a:p>
          </p:txBody>
        </p:sp>
        <p:sp>
          <p:nvSpPr>
            <p:cNvPr id="84" name="Rectangle 83">
              <a:extLst>
                <a:ext uri="{FF2B5EF4-FFF2-40B4-BE49-F238E27FC236}">
                  <a16:creationId xmlns:a16="http://schemas.microsoft.com/office/drawing/2014/main" id="{C08D12C2-3552-4576-A7A7-93C1333DB2E1}"/>
                </a:ext>
              </a:extLst>
            </p:cNvPr>
            <p:cNvSpPr/>
            <p:nvPr/>
          </p:nvSpPr>
          <p:spPr>
            <a:xfrm>
              <a:off x="5447613" y="3879717"/>
              <a:ext cx="141526" cy="94210"/>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Verdana"/>
                <a:ea typeface="+mn-ea"/>
                <a:cs typeface="+mn-cs"/>
              </a:endParaRPr>
            </a:p>
          </p:txBody>
        </p:sp>
        <p:sp>
          <p:nvSpPr>
            <p:cNvPr id="85" name="TextBox 84">
              <a:extLst>
                <a:ext uri="{FF2B5EF4-FFF2-40B4-BE49-F238E27FC236}">
                  <a16:creationId xmlns:a16="http://schemas.microsoft.com/office/drawing/2014/main" id="{6F211B57-ACCB-42E5-B6E6-FF173EF461ED}"/>
                </a:ext>
              </a:extLst>
            </p:cNvPr>
            <p:cNvSpPr txBox="1"/>
            <p:nvPr/>
          </p:nvSpPr>
          <p:spPr>
            <a:xfrm>
              <a:off x="5894582" y="4084272"/>
              <a:ext cx="1691053" cy="27457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00" b="0" i="0" u="none" strike="noStrike" kern="1200" cap="none" spc="0" normalizeH="0" baseline="0" noProof="0" dirty="0">
                  <a:ln>
                    <a:noFill/>
                  </a:ln>
                  <a:solidFill>
                    <a:srgbClr val="001965"/>
                  </a:solidFill>
                  <a:effectLst/>
                  <a:uLnTx/>
                  <a:uFillTx/>
                  <a:latin typeface="Verdana"/>
                  <a:ea typeface="+mn-ea"/>
                  <a:cs typeface="+mn-cs"/>
                </a:rPr>
                <a:t>% 5 year survival</a:t>
              </a:r>
            </a:p>
          </p:txBody>
        </p:sp>
        <p:cxnSp>
          <p:nvCxnSpPr>
            <p:cNvPr id="8" name="Straight Connector 7">
              <a:extLst>
                <a:ext uri="{FF2B5EF4-FFF2-40B4-BE49-F238E27FC236}">
                  <a16:creationId xmlns:a16="http://schemas.microsoft.com/office/drawing/2014/main" id="{FB091D2C-9412-482F-9B2B-F3A1D3C0CACC}"/>
                </a:ext>
              </a:extLst>
            </p:cNvPr>
            <p:cNvCxnSpPr/>
            <p:nvPr/>
          </p:nvCxnSpPr>
          <p:spPr>
            <a:xfrm>
              <a:off x="5444936" y="1565496"/>
              <a:ext cx="0" cy="2477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5F35906A-8330-4977-81E6-701A2529ADB1}"/>
              </a:ext>
            </a:extLst>
          </p:cNvPr>
          <p:cNvGrpSpPr/>
          <p:nvPr/>
        </p:nvGrpSpPr>
        <p:grpSpPr>
          <a:xfrm>
            <a:off x="1051281" y="1163998"/>
            <a:ext cx="3073679" cy="3142639"/>
            <a:chOff x="1051281" y="930084"/>
            <a:chExt cx="3073679" cy="3142639"/>
          </a:xfrm>
        </p:grpSpPr>
        <p:cxnSp>
          <p:nvCxnSpPr>
            <p:cNvPr id="5" name="Straight Connector 4">
              <a:extLst>
                <a:ext uri="{FF2B5EF4-FFF2-40B4-BE49-F238E27FC236}">
                  <a16:creationId xmlns:a16="http://schemas.microsoft.com/office/drawing/2014/main" id="{22924BA5-A65E-46B7-833E-7A8412054768}"/>
                </a:ext>
              </a:extLst>
            </p:cNvPr>
            <p:cNvCxnSpPr>
              <a:cxnSpLocks/>
            </p:cNvCxnSpPr>
            <p:nvPr/>
          </p:nvCxnSpPr>
          <p:spPr>
            <a:xfrm flipH="1">
              <a:off x="2577637" y="1802878"/>
              <a:ext cx="20966" cy="1515118"/>
            </a:xfrm>
            <a:prstGeom prst="line">
              <a:avLst/>
            </a:prstGeom>
            <a:ln w="38100">
              <a:solidFill>
                <a:srgbClr val="00196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45884" y="930084"/>
              <a:ext cx="884472" cy="335540"/>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9FDA"/>
                  </a:solidFill>
                  <a:effectLst/>
                  <a:uLnTx/>
                  <a:uFillTx/>
                  <a:latin typeface="Verdana"/>
                  <a:ea typeface="+mn-ea"/>
                  <a:cs typeface="+mn-cs"/>
                </a:rPr>
                <a:t>2017</a:t>
              </a:r>
            </a:p>
          </p:txBody>
        </p:sp>
        <p:sp>
          <p:nvSpPr>
            <p:cNvPr id="16" name="TextBox 15"/>
            <p:cNvSpPr txBox="1"/>
            <p:nvPr/>
          </p:nvSpPr>
          <p:spPr>
            <a:xfrm>
              <a:off x="1051281" y="1495300"/>
              <a:ext cx="3073679" cy="307578"/>
            </a:xfrm>
            <a:prstGeom prst="rect">
              <a:avLst/>
            </a:prstGeom>
            <a:solidFill>
              <a:schemeClr val="bg1"/>
            </a:solidFill>
          </p:spPr>
          <p:txBody>
            <a:bodyPr wrap="none" rtlCol="0" anchor="ctr">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009FDA"/>
                  </a:solidFill>
                  <a:effectLst/>
                  <a:uLnTx/>
                  <a:uFillTx/>
                  <a:latin typeface="Verdana"/>
                  <a:ea typeface="+mn-ea"/>
                  <a:cs typeface="+mn-cs"/>
                </a:rPr>
                <a:t>One </a:t>
              </a:r>
              <a:r>
                <a:rPr kumimoji="0" lang="en-CA" sz="1050" b="0" i="0" u="none" strike="noStrike" kern="1200" cap="none" spc="0" normalizeH="0" baseline="0" noProof="0" dirty="0">
                  <a:ln>
                    <a:noFill/>
                  </a:ln>
                  <a:solidFill>
                    <a:srgbClr val="009FDA"/>
                  </a:solidFill>
                  <a:effectLst/>
                  <a:uLnTx/>
                  <a:uFillTx/>
                  <a:latin typeface="Verdana"/>
                  <a:ea typeface="+mn-ea"/>
                  <a:cs typeface="+mn-cs"/>
                </a:rPr>
                <a:t>in</a:t>
              </a:r>
              <a:r>
                <a:rPr kumimoji="0" lang="en-CA" sz="1600" b="1" i="0" u="none" strike="noStrike" kern="1200" cap="none" spc="0" normalizeH="0" baseline="0" noProof="0" dirty="0">
                  <a:ln>
                    <a:noFill/>
                  </a:ln>
                  <a:solidFill>
                    <a:srgbClr val="009FDA"/>
                  </a:solidFill>
                  <a:effectLst/>
                  <a:uLnTx/>
                  <a:uFillTx/>
                  <a:latin typeface="Verdana"/>
                  <a:ea typeface="+mn-ea"/>
                  <a:cs typeface="+mn-cs"/>
                </a:rPr>
                <a:t> 11 adults </a:t>
              </a:r>
              <a:r>
                <a:rPr kumimoji="0" lang="en-CA" sz="1050" b="0" i="0" u="none" strike="noStrike" kern="1200" cap="none" spc="0" normalizeH="0" baseline="0" noProof="0" dirty="0">
                  <a:ln>
                    <a:noFill/>
                  </a:ln>
                  <a:solidFill>
                    <a:srgbClr val="009FDA"/>
                  </a:solidFill>
                  <a:effectLst/>
                  <a:uLnTx/>
                  <a:uFillTx/>
                  <a:latin typeface="Verdana"/>
                  <a:ea typeface="+mn-ea"/>
                  <a:cs typeface="+mn-cs"/>
                </a:rPr>
                <a:t>had diabetes</a:t>
              </a:r>
            </a:p>
          </p:txBody>
        </p:sp>
        <p:sp>
          <p:nvSpPr>
            <p:cNvPr id="17" name="TextBox 16"/>
            <p:cNvSpPr txBox="1"/>
            <p:nvPr/>
          </p:nvSpPr>
          <p:spPr>
            <a:xfrm>
              <a:off x="2204041" y="3317996"/>
              <a:ext cx="768159" cy="338554"/>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009FDA"/>
                  </a:solidFill>
                  <a:effectLst/>
                  <a:uLnTx/>
                  <a:uFillTx/>
                  <a:latin typeface="Verdana"/>
                  <a:ea typeface="+mn-ea"/>
                  <a:cs typeface="+mn-cs"/>
                </a:rPr>
                <a:t>2045</a:t>
              </a:r>
            </a:p>
          </p:txBody>
        </p:sp>
        <p:sp>
          <p:nvSpPr>
            <p:cNvPr id="18" name="TextBox 17"/>
            <p:cNvSpPr txBox="1"/>
            <p:nvPr/>
          </p:nvSpPr>
          <p:spPr>
            <a:xfrm>
              <a:off x="1392120" y="3549503"/>
              <a:ext cx="2392001" cy="523220"/>
            </a:xfrm>
            <a:prstGeom prst="rect">
              <a:avLst/>
            </a:prstGeom>
            <a:noFill/>
          </p:spPr>
          <p:txBody>
            <a:bodyPr wrap="non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001965"/>
                  </a:solidFill>
                  <a:effectLst/>
                  <a:uLnTx/>
                  <a:uFillTx/>
                  <a:latin typeface="Verdana"/>
                  <a:ea typeface="+mn-ea"/>
                  <a:cs typeface="+mn-cs"/>
                </a:rPr>
                <a:t>629 million people </a:t>
              </a:r>
              <a:br>
                <a:rPr kumimoji="0" lang="en-CA" sz="1400" b="1" i="0" u="none" strike="noStrike" kern="1200" cap="none" spc="0" normalizeH="0" baseline="0" noProof="0" dirty="0">
                  <a:ln>
                    <a:noFill/>
                  </a:ln>
                  <a:solidFill>
                    <a:srgbClr val="001965"/>
                  </a:solidFill>
                  <a:effectLst/>
                  <a:uLnTx/>
                  <a:uFillTx/>
                  <a:latin typeface="Verdana"/>
                  <a:ea typeface="+mn-ea"/>
                  <a:cs typeface="+mn-cs"/>
                </a:rPr>
              </a:br>
              <a:r>
                <a:rPr kumimoji="0" lang="en-CA" sz="1200" b="0" i="0" u="none" strike="noStrike" kern="1200" cap="none" spc="0" normalizeH="0" baseline="0" noProof="0" dirty="0">
                  <a:ln>
                    <a:noFill/>
                  </a:ln>
                  <a:solidFill>
                    <a:srgbClr val="009FDA"/>
                  </a:solidFill>
                  <a:effectLst/>
                  <a:uLnTx/>
                  <a:uFillTx/>
                  <a:latin typeface="Verdana"/>
                  <a:ea typeface="+mn-ea"/>
                  <a:cs typeface="+mn-cs"/>
                </a:rPr>
                <a:t>will have diabetes </a:t>
              </a:r>
              <a:endParaRPr kumimoji="0" lang="en-CA" sz="1000" b="0" i="0" u="none" strike="noStrike" kern="1200" cap="none" spc="0" normalizeH="0" baseline="0" noProof="0" dirty="0">
                <a:ln>
                  <a:noFill/>
                </a:ln>
                <a:solidFill>
                  <a:srgbClr val="009FDA"/>
                </a:solidFill>
                <a:effectLst/>
                <a:uLnTx/>
                <a:uFillTx/>
                <a:latin typeface="Verdana"/>
                <a:ea typeface="+mn-ea"/>
                <a:cs typeface="+mn-cs"/>
              </a:endParaRPr>
            </a:p>
          </p:txBody>
        </p:sp>
        <p:sp>
          <p:nvSpPr>
            <p:cNvPr id="7" name="Rectangle 6">
              <a:extLst>
                <a:ext uri="{FF2B5EF4-FFF2-40B4-BE49-F238E27FC236}">
                  <a16:creationId xmlns:a16="http://schemas.microsoft.com/office/drawing/2014/main" id="{ADB24401-4257-44A8-AA5C-17D53322827F}"/>
                </a:ext>
              </a:extLst>
            </p:cNvPr>
            <p:cNvSpPr/>
            <p:nvPr/>
          </p:nvSpPr>
          <p:spPr>
            <a:xfrm>
              <a:off x="1392122" y="1211745"/>
              <a:ext cx="2391997" cy="338552"/>
            </a:xfrm>
            <a:prstGeom prst="rect">
              <a:avLst/>
            </a:prstGeom>
            <a:solidFill>
              <a:schemeClr val="bg1"/>
            </a:solidFill>
          </p:spPr>
          <p:txBody>
            <a:bodyPr wrap="none" lIns="91438" tIns="45719" rIns="91438" bIns="45719" anchor="ctr">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001965"/>
                  </a:solidFill>
                  <a:effectLst/>
                  <a:uLnTx/>
                  <a:uFillTx/>
                  <a:latin typeface="Verdana"/>
                  <a:ea typeface="+mn-ea"/>
                  <a:cs typeface="+mn-cs"/>
                </a:rPr>
                <a:t>425 million people </a:t>
              </a:r>
              <a:endParaRPr kumimoji="0" lang="en-GB" sz="1600" b="1" i="0" u="none" strike="noStrike" kern="1200" cap="none" spc="0" normalizeH="0" baseline="0" noProof="0" dirty="0">
                <a:ln>
                  <a:noFill/>
                </a:ln>
                <a:solidFill>
                  <a:srgbClr val="001965"/>
                </a:solidFill>
                <a:effectLst/>
                <a:uLnTx/>
                <a:uFillTx/>
                <a:latin typeface="Verdana"/>
                <a:ea typeface="+mn-ea"/>
                <a:cs typeface="+mn-cs"/>
              </a:endParaRPr>
            </a:p>
          </p:txBody>
        </p:sp>
        <p:sp>
          <p:nvSpPr>
            <p:cNvPr id="27" name="Flowchart: Connector 26">
              <a:extLst>
                <a:ext uri="{FF2B5EF4-FFF2-40B4-BE49-F238E27FC236}">
                  <a16:creationId xmlns:a16="http://schemas.microsoft.com/office/drawing/2014/main" id="{1F76C6E9-DC00-4032-9473-E5B37B20F127}"/>
                </a:ext>
              </a:extLst>
            </p:cNvPr>
            <p:cNvSpPr/>
            <p:nvPr/>
          </p:nvSpPr>
          <p:spPr>
            <a:xfrm>
              <a:off x="1983817" y="1921027"/>
              <a:ext cx="1190676" cy="1190676"/>
            </a:xfrm>
            <a:prstGeom prst="flowChartConnector">
              <a:avLst/>
            </a:prstGeom>
            <a:solidFill>
              <a:srgbClr val="E64A0E"/>
            </a:solidFill>
            <a:ln>
              <a:noFill/>
            </a:ln>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Verdana"/>
                  <a:ea typeface="+mn-ea"/>
                  <a:cs typeface="+mn-cs"/>
                </a:rPr>
                <a:t>48% increase</a:t>
              </a:r>
            </a:p>
          </p:txBody>
        </p:sp>
      </p:grpSp>
    </p:spTree>
    <p:extLst>
      <p:ext uri="{BB962C8B-B14F-4D97-AF65-F5344CB8AC3E}">
        <p14:creationId xmlns:p14="http://schemas.microsoft.com/office/powerpoint/2010/main" val="205635132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413" y="1347788"/>
            <a:ext cx="3816350"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3475" name="TextBox 1"/>
          <p:cNvSpPr txBox="1">
            <a:spLocks noChangeArrowheads="1"/>
          </p:cNvSpPr>
          <p:nvPr/>
        </p:nvSpPr>
        <p:spPr bwMode="auto">
          <a:xfrm>
            <a:off x="239759" y="4772026"/>
            <a:ext cx="6131039" cy="330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60" tIns="45529" rIns="91060" bIns="45529">
            <a:spAutoFit/>
          </a:bodyPr>
          <a:lstStyle>
            <a:lvl1pPr eaLnBrk="0" hangingPunct="0">
              <a:spcBef>
                <a:spcPct val="40000"/>
              </a:spcBef>
              <a:buClr>
                <a:srgbClr val="009FDA"/>
              </a:buClr>
              <a:buSzPct val="120000"/>
              <a:buFont typeface="Wingdings" pitchFamily="2" charset="2"/>
              <a:buChar char="§"/>
              <a:defRPr sz="2000">
                <a:solidFill>
                  <a:srgbClr val="001965"/>
                </a:solidFill>
                <a:latin typeface="Verdana" pitchFamily="34" charset="0"/>
                <a:ea typeface="ＭＳ Ｐゴシック" pitchFamily="34" charset="-128"/>
              </a:defRPr>
            </a:lvl1pPr>
            <a:lvl2pPr marL="742950" indent="-285750" eaLnBrk="0" hangingPunct="0">
              <a:spcBef>
                <a:spcPct val="10000"/>
              </a:spcBef>
              <a:spcAft>
                <a:spcPct val="20000"/>
              </a:spcAft>
              <a:buClr>
                <a:srgbClr val="001965"/>
              </a:buClr>
              <a:buSzPct val="120000"/>
              <a:buFont typeface="Wingdings" pitchFamily="2" charset="2"/>
              <a:buChar char="§"/>
              <a:defRPr>
                <a:solidFill>
                  <a:srgbClr val="001965"/>
                </a:solidFill>
                <a:latin typeface="Verdana" pitchFamily="34" charset="0"/>
                <a:ea typeface="ＭＳ Ｐゴシック" pitchFamily="34" charset="-128"/>
              </a:defRPr>
            </a:lvl2pPr>
            <a:lvl3pPr marL="1143000" indent="-228600" eaLnBrk="0" hangingPunct="0">
              <a:spcBef>
                <a:spcPct val="10000"/>
              </a:spcBef>
              <a:spcAft>
                <a:spcPct val="20000"/>
              </a:spcAft>
              <a:buClr>
                <a:srgbClr val="C81F49"/>
              </a:buClr>
              <a:buSzPct val="120000"/>
              <a:buFont typeface="Wingdings" pitchFamily="2" charset="2"/>
              <a:buChar char="§"/>
              <a:defRPr sz="1600">
                <a:solidFill>
                  <a:srgbClr val="001965"/>
                </a:solidFill>
                <a:latin typeface="Verdana" pitchFamily="34" charset="0"/>
                <a:ea typeface="ＭＳ Ｐゴシック" pitchFamily="34" charset="-128"/>
              </a:defRPr>
            </a:lvl3pPr>
            <a:lvl4pPr marL="1600200" indent="-228600" eaLnBrk="0" hangingPunct="0">
              <a:spcBef>
                <a:spcPct val="10000"/>
              </a:spcBef>
              <a:spcAft>
                <a:spcPct val="20000"/>
              </a:spcAft>
              <a:buClr>
                <a:srgbClr val="F58220"/>
              </a:buClr>
              <a:buSzPct val="120000"/>
              <a:buFont typeface="Wingdings" pitchFamily="2" charset="2"/>
              <a:buChar char="§"/>
              <a:defRPr sz="1600">
                <a:solidFill>
                  <a:srgbClr val="001965"/>
                </a:solidFill>
                <a:latin typeface="Verdana" pitchFamily="34" charset="0"/>
                <a:ea typeface="ＭＳ Ｐゴシック" pitchFamily="34" charset="-128"/>
              </a:defRPr>
            </a:lvl4pPr>
            <a:lvl5pPr marL="2057400" indent="-228600" eaLnBrk="0" hangingPunct="0">
              <a:spcBef>
                <a:spcPct val="10000"/>
              </a:spcBef>
              <a:spcAft>
                <a:spcPct val="20000"/>
              </a:spcAft>
              <a:buClr>
                <a:srgbClr val="00AF41"/>
              </a:buClr>
              <a:buSzPct val="120000"/>
              <a:buFont typeface="Wingdings" pitchFamily="2" charset="2"/>
              <a:buChar char="§"/>
              <a:defRPr sz="1600">
                <a:solidFill>
                  <a:srgbClr val="001965"/>
                </a:solidFill>
                <a:latin typeface="Verdana" pitchFamily="34" charset="0"/>
                <a:ea typeface="ＭＳ Ｐゴシック" pitchFamily="34" charset="-128"/>
              </a:defRPr>
            </a:lvl5pPr>
            <a:lvl6pPr marL="2514600" indent="-228600" eaLnBrk="0" fontAlgn="base" hangingPunct="0">
              <a:spcBef>
                <a:spcPct val="10000"/>
              </a:spcBef>
              <a:spcAft>
                <a:spcPct val="20000"/>
              </a:spcAft>
              <a:buClr>
                <a:srgbClr val="00AF41"/>
              </a:buClr>
              <a:buSzPct val="120000"/>
              <a:buFont typeface="Wingdings" pitchFamily="2" charset="2"/>
              <a:buChar char="§"/>
              <a:defRPr sz="1600">
                <a:solidFill>
                  <a:srgbClr val="001965"/>
                </a:solidFill>
                <a:latin typeface="Verdana" pitchFamily="34" charset="0"/>
                <a:ea typeface="ＭＳ Ｐゴシック" pitchFamily="34" charset="-128"/>
              </a:defRPr>
            </a:lvl6pPr>
            <a:lvl7pPr marL="2971800" indent="-228600" eaLnBrk="0" fontAlgn="base" hangingPunct="0">
              <a:spcBef>
                <a:spcPct val="10000"/>
              </a:spcBef>
              <a:spcAft>
                <a:spcPct val="20000"/>
              </a:spcAft>
              <a:buClr>
                <a:srgbClr val="00AF41"/>
              </a:buClr>
              <a:buSzPct val="120000"/>
              <a:buFont typeface="Wingdings" pitchFamily="2" charset="2"/>
              <a:buChar char="§"/>
              <a:defRPr sz="1600">
                <a:solidFill>
                  <a:srgbClr val="001965"/>
                </a:solidFill>
                <a:latin typeface="Verdana" pitchFamily="34" charset="0"/>
                <a:ea typeface="ＭＳ Ｐゴシック" pitchFamily="34" charset="-128"/>
              </a:defRPr>
            </a:lvl7pPr>
            <a:lvl8pPr marL="3429000" indent="-228600" eaLnBrk="0" fontAlgn="base" hangingPunct="0">
              <a:spcBef>
                <a:spcPct val="10000"/>
              </a:spcBef>
              <a:spcAft>
                <a:spcPct val="20000"/>
              </a:spcAft>
              <a:buClr>
                <a:srgbClr val="00AF41"/>
              </a:buClr>
              <a:buSzPct val="120000"/>
              <a:buFont typeface="Wingdings" pitchFamily="2" charset="2"/>
              <a:buChar char="§"/>
              <a:defRPr sz="1600">
                <a:solidFill>
                  <a:srgbClr val="001965"/>
                </a:solidFill>
                <a:latin typeface="Verdana" pitchFamily="34" charset="0"/>
                <a:ea typeface="ＭＳ Ｐゴシック" pitchFamily="34" charset="-128"/>
              </a:defRPr>
            </a:lvl8pPr>
            <a:lvl9pPr marL="3886200" indent="-228600" eaLnBrk="0" fontAlgn="base" hangingPunct="0">
              <a:spcBef>
                <a:spcPct val="10000"/>
              </a:spcBef>
              <a:spcAft>
                <a:spcPct val="20000"/>
              </a:spcAft>
              <a:buClr>
                <a:srgbClr val="00AF41"/>
              </a:buClr>
              <a:buSzPct val="120000"/>
              <a:buFont typeface="Wingdings" pitchFamily="2" charset="2"/>
              <a:buChar char="§"/>
              <a:defRPr sz="1600">
                <a:solidFill>
                  <a:srgbClr val="001965"/>
                </a:solidFill>
                <a:latin typeface="Verdana" pitchFamily="34" charset="0"/>
                <a:ea typeface="ＭＳ Ｐゴシック" pitchFamily="34" charset="-128"/>
              </a:defRPr>
            </a:lvl9pPr>
          </a:lstStyle>
          <a:p>
            <a:pPr defTabSz="685290" eaLnBrk="1" fontAlgn="auto" hangingPunct="1">
              <a:spcBef>
                <a:spcPct val="0"/>
              </a:spcBef>
              <a:spcAft>
                <a:spcPts val="0"/>
              </a:spcAft>
              <a:buClrTx/>
              <a:buSzTx/>
              <a:buNone/>
            </a:pPr>
            <a:r>
              <a:rPr lang="en-US" altLang="en-US" sz="750" dirty="0">
                <a:solidFill>
                  <a:srgbClr val="FFFFFF"/>
                </a:solidFill>
                <a:cs typeface="Arial" charset="0"/>
              </a:rPr>
              <a:t>CVD, cardiovascular disease; RENAAL, </a:t>
            </a:r>
            <a:r>
              <a:rPr lang="en-US" sz="800" dirty="0">
                <a:solidFill>
                  <a:srgbClr val="FFFFFF"/>
                </a:solidFill>
                <a:cs typeface="Arial" panose="020B0604020202020204" pitchFamily="34" charset="0"/>
              </a:rPr>
              <a:t>Reduction of Endpoints in NIDDM with the Angiotensin II Antagonist Losartan </a:t>
            </a:r>
          </a:p>
          <a:p>
            <a:pPr defTabSz="685290" eaLnBrk="1" fontAlgn="auto" hangingPunct="1">
              <a:spcBef>
                <a:spcPct val="0"/>
              </a:spcBef>
              <a:spcAft>
                <a:spcPts val="0"/>
              </a:spcAft>
              <a:buClrTx/>
              <a:buSzTx/>
              <a:buNone/>
            </a:pPr>
            <a:r>
              <a:rPr lang="en-US" altLang="en-US" sz="750" dirty="0">
                <a:solidFill>
                  <a:srgbClr val="FFFFFF"/>
                </a:solidFill>
                <a:cs typeface="Arial" charset="0"/>
              </a:rPr>
              <a:t>Brenner </a:t>
            </a:r>
            <a:r>
              <a:rPr lang="en-US" altLang="en-US" sz="750" i="1" dirty="0">
                <a:solidFill>
                  <a:srgbClr val="FFFFFF"/>
                </a:solidFill>
                <a:cs typeface="Arial" charset="0"/>
              </a:rPr>
              <a:t>et al. New </a:t>
            </a:r>
            <a:r>
              <a:rPr lang="en-US" altLang="en-US" sz="750" i="1" dirty="0" err="1">
                <a:solidFill>
                  <a:srgbClr val="FFFFFF"/>
                </a:solidFill>
                <a:cs typeface="Arial" charset="0"/>
              </a:rPr>
              <a:t>Eng</a:t>
            </a:r>
            <a:r>
              <a:rPr lang="en-US" altLang="en-US" sz="750" i="1" dirty="0">
                <a:solidFill>
                  <a:srgbClr val="FFFFFF"/>
                </a:solidFill>
                <a:cs typeface="Arial" charset="0"/>
              </a:rPr>
              <a:t> J Med </a:t>
            </a:r>
            <a:r>
              <a:rPr lang="en-US" altLang="en-US" sz="750" dirty="0">
                <a:solidFill>
                  <a:srgbClr val="FFFFFF"/>
                </a:solidFill>
                <a:cs typeface="Arial" charset="0"/>
              </a:rPr>
              <a:t>2001;345:861–9</a:t>
            </a:r>
          </a:p>
        </p:txBody>
      </p:sp>
      <p:sp>
        <p:nvSpPr>
          <p:cNvPr id="233477" name="TextBox 1"/>
          <p:cNvSpPr txBox="1">
            <a:spLocks noChangeArrowheads="1"/>
          </p:cNvSpPr>
          <p:nvPr/>
        </p:nvSpPr>
        <p:spPr bwMode="auto">
          <a:xfrm flipH="1">
            <a:off x="6011925" y="3059150"/>
            <a:ext cx="2808287" cy="338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60" tIns="45529" rIns="91060" bIns="45529">
            <a:spAutoFit/>
          </a:bodyPr>
          <a:lstStyle>
            <a:lvl1pPr eaLnBrk="0" hangingPunct="0">
              <a:spcBef>
                <a:spcPct val="40000"/>
              </a:spcBef>
              <a:buClr>
                <a:srgbClr val="009FDA"/>
              </a:buClr>
              <a:buSzPct val="120000"/>
              <a:buFont typeface="Wingdings" pitchFamily="2" charset="2"/>
              <a:buChar char="§"/>
              <a:defRPr sz="2000">
                <a:solidFill>
                  <a:srgbClr val="001965"/>
                </a:solidFill>
                <a:latin typeface="Verdana" pitchFamily="34" charset="0"/>
                <a:ea typeface="ＭＳ Ｐゴシック" pitchFamily="34" charset="-128"/>
              </a:defRPr>
            </a:lvl1pPr>
            <a:lvl2pPr marL="742950" indent="-285750" eaLnBrk="0" hangingPunct="0">
              <a:spcBef>
                <a:spcPct val="10000"/>
              </a:spcBef>
              <a:spcAft>
                <a:spcPct val="20000"/>
              </a:spcAft>
              <a:buClr>
                <a:srgbClr val="001965"/>
              </a:buClr>
              <a:buSzPct val="120000"/>
              <a:buFont typeface="Wingdings" pitchFamily="2" charset="2"/>
              <a:buChar char="§"/>
              <a:defRPr>
                <a:solidFill>
                  <a:srgbClr val="001965"/>
                </a:solidFill>
                <a:latin typeface="Verdana" pitchFamily="34" charset="0"/>
                <a:ea typeface="ＭＳ Ｐゴシック" pitchFamily="34" charset="-128"/>
              </a:defRPr>
            </a:lvl2pPr>
            <a:lvl3pPr marL="1143000" indent="-228600" eaLnBrk="0" hangingPunct="0">
              <a:spcBef>
                <a:spcPct val="10000"/>
              </a:spcBef>
              <a:spcAft>
                <a:spcPct val="20000"/>
              </a:spcAft>
              <a:buClr>
                <a:srgbClr val="C81F49"/>
              </a:buClr>
              <a:buSzPct val="120000"/>
              <a:buFont typeface="Wingdings" pitchFamily="2" charset="2"/>
              <a:buChar char="§"/>
              <a:defRPr sz="1600">
                <a:solidFill>
                  <a:srgbClr val="001965"/>
                </a:solidFill>
                <a:latin typeface="Verdana" pitchFamily="34" charset="0"/>
                <a:ea typeface="ＭＳ Ｐゴシック" pitchFamily="34" charset="-128"/>
              </a:defRPr>
            </a:lvl3pPr>
            <a:lvl4pPr marL="1600200" indent="-228600" eaLnBrk="0" hangingPunct="0">
              <a:spcBef>
                <a:spcPct val="10000"/>
              </a:spcBef>
              <a:spcAft>
                <a:spcPct val="20000"/>
              </a:spcAft>
              <a:buClr>
                <a:srgbClr val="F58220"/>
              </a:buClr>
              <a:buSzPct val="120000"/>
              <a:buFont typeface="Wingdings" pitchFamily="2" charset="2"/>
              <a:buChar char="§"/>
              <a:defRPr sz="1600">
                <a:solidFill>
                  <a:srgbClr val="001965"/>
                </a:solidFill>
                <a:latin typeface="Verdana" pitchFamily="34" charset="0"/>
                <a:ea typeface="ＭＳ Ｐゴシック" pitchFamily="34" charset="-128"/>
              </a:defRPr>
            </a:lvl4pPr>
            <a:lvl5pPr marL="2057400" indent="-228600" eaLnBrk="0" hangingPunct="0">
              <a:spcBef>
                <a:spcPct val="10000"/>
              </a:spcBef>
              <a:spcAft>
                <a:spcPct val="20000"/>
              </a:spcAft>
              <a:buClr>
                <a:srgbClr val="00AF41"/>
              </a:buClr>
              <a:buSzPct val="120000"/>
              <a:buFont typeface="Wingdings" pitchFamily="2" charset="2"/>
              <a:buChar char="§"/>
              <a:defRPr sz="1600">
                <a:solidFill>
                  <a:srgbClr val="001965"/>
                </a:solidFill>
                <a:latin typeface="Verdana" pitchFamily="34" charset="0"/>
                <a:ea typeface="ＭＳ Ｐゴシック" pitchFamily="34" charset="-128"/>
              </a:defRPr>
            </a:lvl5pPr>
            <a:lvl6pPr marL="2514600" indent="-228600" eaLnBrk="0" fontAlgn="base" hangingPunct="0">
              <a:spcBef>
                <a:spcPct val="10000"/>
              </a:spcBef>
              <a:spcAft>
                <a:spcPct val="20000"/>
              </a:spcAft>
              <a:buClr>
                <a:srgbClr val="00AF41"/>
              </a:buClr>
              <a:buSzPct val="120000"/>
              <a:buFont typeface="Wingdings" pitchFamily="2" charset="2"/>
              <a:buChar char="§"/>
              <a:defRPr sz="1600">
                <a:solidFill>
                  <a:srgbClr val="001965"/>
                </a:solidFill>
                <a:latin typeface="Verdana" pitchFamily="34" charset="0"/>
                <a:ea typeface="ＭＳ Ｐゴシック" pitchFamily="34" charset="-128"/>
              </a:defRPr>
            </a:lvl6pPr>
            <a:lvl7pPr marL="2971800" indent="-228600" eaLnBrk="0" fontAlgn="base" hangingPunct="0">
              <a:spcBef>
                <a:spcPct val="10000"/>
              </a:spcBef>
              <a:spcAft>
                <a:spcPct val="20000"/>
              </a:spcAft>
              <a:buClr>
                <a:srgbClr val="00AF41"/>
              </a:buClr>
              <a:buSzPct val="120000"/>
              <a:buFont typeface="Wingdings" pitchFamily="2" charset="2"/>
              <a:buChar char="§"/>
              <a:defRPr sz="1600">
                <a:solidFill>
                  <a:srgbClr val="001965"/>
                </a:solidFill>
                <a:latin typeface="Verdana" pitchFamily="34" charset="0"/>
                <a:ea typeface="ＭＳ Ｐゴシック" pitchFamily="34" charset="-128"/>
              </a:defRPr>
            </a:lvl7pPr>
            <a:lvl8pPr marL="3429000" indent="-228600" eaLnBrk="0" fontAlgn="base" hangingPunct="0">
              <a:spcBef>
                <a:spcPct val="10000"/>
              </a:spcBef>
              <a:spcAft>
                <a:spcPct val="20000"/>
              </a:spcAft>
              <a:buClr>
                <a:srgbClr val="00AF41"/>
              </a:buClr>
              <a:buSzPct val="120000"/>
              <a:buFont typeface="Wingdings" pitchFamily="2" charset="2"/>
              <a:buChar char="§"/>
              <a:defRPr sz="1600">
                <a:solidFill>
                  <a:srgbClr val="001965"/>
                </a:solidFill>
                <a:latin typeface="Verdana" pitchFamily="34" charset="0"/>
                <a:ea typeface="ＭＳ Ｐゴシック" pitchFamily="34" charset="-128"/>
              </a:defRPr>
            </a:lvl8pPr>
            <a:lvl9pPr marL="3886200" indent="-228600" eaLnBrk="0" fontAlgn="base" hangingPunct="0">
              <a:spcBef>
                <a:spcPct val="10000"/>
              </a:spcBef>
              <a:spcAft>
                <a:spcPct val="20000"/>
              </a:spcAft>
              <a:buClr>
                <a:srgbClr val="00AF41"/>
              </a:buClr>
              <a:buSzPct val="120000"/>
              <a:buFont typeface="Wingdings" pitchFamily="2" charset="2"/>
              <a:buChar char="§"/>
              <a:defRPr sz="1600">
                <a:solidFill>
                  <a:srgbClr val="001965"/>
                </a:solidFill>
                <a:latin typeface="Verdana" pitchFamily="34" charset="0"/>
                <a:ea typeface="ＭＳ Ｐゴシック" pitchFamily="34" charset="-128"/>
              </a:defRPr>
            </a:lvl9pPr>
          </a:lstStyle>
          <a:p>
            <a:pPr defTabSz="685290" eaLnBrk="1" fontAlgn="auto" hangingPunct="1">
              <a:spcBef>
                <a:spcPct val="0"/>
              </a:spcBef>
              <a:spcAft>
                <a:spcPts val="0"/>
              </a:spcAft>
              <a:buClrTx/>
              <a:buSzTx/>
              <a:buNone/>
            </a:pPr>
            <a:r>
              <a:rPr lang="en-US" altLang="en-US" sz="1600" dirty="0">
                <a:cs typeface="Arial" charset="0"/>
              </a:rPr>
              <a:t>The unmet need </a:t>
            </a:r>
          </a:p>
        </p:txBody>
      </p:sp>
      <p:sp>
        <p:nvSpPr>
          <p:cNvPr id="233478" name="Right Triangle 2"/>
          <p:cNvSpPr>
            <a:spLocks noChangeArrowheads="1"/>
          </p:cNvSpPr>
          <p:nvPr/>
        </p:nvSpPr>
        <p:spPr bwMode="auto">
          <a:xfrm flipH="1">
            <a:off x="3563953" y="2066925"/>
            <a:ext cx="2185987" cy="1944688"/>
          </a:xfrm>
          <a:prstGeom prst="rtTriangle">
            <a:avLst/>
          </a:prstGeom>
          <a:solidFill>
            <a:srgbClr val="C5D0E5"/>
          </a:solidFill>
          <a:ln w="9525" algn="ctr">
            <a:solidFill>
              <a:srgbClr val="C5D0E5"/>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060" tIns="45529" rIns="91060" bIns="45529"/>
          <a:lstStyle>
            <a:lvl1pPr eaLnBrk="0" hangingPunct="0">
              <a:spcBef>
                <a:spcPct val="40000"/>
              </a:spcBef>
              <a:buClr>
                <a:srgbClr val="009FDA"/>
              </a:buClr>
              <a:buSzPct val="120000"/>
              <a:buFont typeface="Wingdings" pitchFamily="2" charset="2"/>
              <a:buChar char="§"/>
              <a:defRPr sz="2000">
                <a:solidFill>
                  <a:srgbClr val="001965"/>
                </a:solidFill>
                <a:latin typeface="Verdana" pitchFamily="34" charset="0"/>
                <a:ea typeface="ＭＳ Ｐゴシック" pitchFamily="34" charset="-128"/>
              </a:defRPr>
            </a:lvl1pPr>
            <a:lvl2pPr marL="742950" indent="-285750" eaLnBrk="0" hangingPunct="0">
              <a:spcBef>
                <a:spcPct val="10000"/>
              </a:spcBef>
              <a:spcAft>
                <a:spcPct val="20000"/>
              </a:spcAft>
              <a:buClr>
                <a:srgbClr val="001965"/>
              </a:buClr>
              <a:buSzPct val="120000"/>
              <a:buFont typeface="Wingdings" pitchFamily="2" charset="2"/>
              <a:buChar char="§"/>
              <a:defRPr>
                <a:solidFill>
                  <a:srgbClr val="001965"/>
                </a:solidFill>
                <a:latin typeface="Verdana" pitchFamily="34" charset="0"/>
                <a:ea typeface="ＭＳ Ｐゴシック" pitchFamily="34" charset="-128"/>
              </a:defRPr>
            </a:lvl2pPr>
            <a:lvl3pPr marL="1143000" indent="-228600" eaLnBrk="0" hangingPunct="0">
              <a:spcBef>
                <a:spcPct val="10000"/>
              </a:spcBef>
              <a:spcAft>
                <a:spcPct val="20000"/>
              </a:spcAft>
              <a:buClr>
                <a:srgbClr val="C81F49"/>
              </a:buClr>
              <a:buSzPct val="120000"/>
              <a:buFont typeface="Wingdings" pitchFamily="2" charset="2"/>
              <a:buChar char="§"/>
              <a:defRPr sz="1600">
                <a:solidFill>
                  <a:srgbClr val="001965"/>
                </a:solidFill>
                <a:latin typeface="Verdana" pitchFamily="34" charset="0"/>
                <a:ea typeface="ＭＳ Ｐゴシック" pitchFamily="34" charset="-128"/>
              </a:defRPr>
            </a:lvl3pPr>
            <a:lvl4pPr marL="1600200" indent="-228600" eaLnBrk="0" hangingPunct="0">
              <a:spcBef>
                <a:spcPct val="10000"/>
              </a:spcBef>
              <a:spcAft>
                <a:spcPct val="20000"/>
              </a:spcAft>
              <a:buClr>
                <a:srgbClr val="F58220"/>
              </a:buClr>
              <a:buSzPct val="120000"/>
              <a:buFont typeface="Wingdings" pitchFamily="2" charset="2"/>
              <a:buChar char="§"/>
              <a:defRPr sz="1600">
                <a:solidFill>
                  <a:srgbClr val="001965"/>
                </a:solidFill>
                <a:latin typeface="Verdana" pitchFamily="34" charset="0"/>
                <a:ea typeface="ＭＳ Ｐゴシック" pitchFamily="34" charset="-128"/>
              </a:defRPr>
            </a:lvl4pPr>
            <a:lvl5pPr marL="2057400" indent="-228600" eaLnBrk="0" hangingPunct="0">
              <a:spcBef>
                <a:spcPct val="10000"/>
              </a:spcBef>
              <a:spcAft>
                <a:spcPct val="20000"/>
              </a:spcAft>
              <a:buClr>
                <a:srgbClr val="00AF41"/>
              </a:buClr>
              <a:buSzPct val="120000"/>
              <a:buFont typeface="Wingdings" pitchFamily="2" charset="2"/>
              <a:buChar char="§"/>
              <a:defRPr sz="1600">
                <a:solidFill>
                  <a:srgbClr val="001965"/>
                </a:solidFill>
                <a:latin typeface="Verdana" pitchFamily="34" charset="0"/>
                <a:ea typeface="ＭＳ Ｐゴシック" pitchFamily="34" charset="-128"/>
              </a:defRPr>
            </a:lvl5pPr>
            <a:lvl6pPr marL="2514600" indent="-228600" eaLnBrk="0" fontAlgn="base" hangingPunct="0">
              <a:spcBef>
                <a:spcPct val="10000"/>
              </a:spcBef>
              <a:spcAft>
                <a:spcPct val="20000"/>
              </a:spcAft>
              <a:buClr>
                <a:srgbClr val="00AF41"/>
              </a:buClr>
              <a:buSzPct val="120000"/>
              <a:buFont typeface="Wingdings" pitchFamily="2" charset="2"/>
              <a:buChar char="§"/>
              <a:defRPr sz="1600">
                <a:solidFill>
                  <a:srgbClr val="001965"/>
                </a:solidFill>
                <a:latin typeface="Verdana" pitchFamily="34" charset="0"/>
                <a:ea typeface="ＭＳ Ｐゴシック" pitchFamily="34" charset="-128"/>
              </a:defRPr>
            </a:lvl6pPr>
            <a:lvl7pPr marL="2971800" indent="-228600" eaLnBrk="0" fontAlgn="base" hangingPunct="0">
              <a:spcBef>
                <a:spcPct val="10000"/>
              </a:spcBef>
              <a:spcAft>
                <a:spcPct val="20000"/>
              </a:spcAft>
              <a:buClr>
                <a:srgbClr val="00AF41"/>
              </a:buClr>
              <a:buSzPct val="120000"/>
              <a:buFont typeface="Wingdings" pitchFamily="2" charset="2"/>
              <a:buChar char="§"/>
              <a:defRPr sz="1600">
                <a:solidFill>
                  <a:srgbClr val="001965"/>
                </a:solidFill>
                <a:latin typeface="Verdana" pitchFamily="34" charset="0"/>
                <a:ea typeface="ＭＳ Ｐゴシック" pitchFamily="34" charset="-128"/>
              </a:defRPr>
            </a:lvl7pPr>
            <a:lvl8pPr marL="3429000" indent="-228600" eaLnBrk="0" fontAlgn="base" hangingPunct="0">
              <a:spcBef>
                <a:spcPct val="10000"/>
              </a:spcBef>
              <a:spcAft>
                <a:spcPct val="20000"/>
              </a:spcAft>
              <a:buClr>
                <a:srgbClr val="00AF41"/>
              </a:buClr>
              <a:buSzPct val="120000"/>
              <a:buFont typeface="Wingdings" pitchFamily="2" charset="2"/>
              <a:buChar char="§"/>
              <a:defRPr sz="1600">
                <a:solidFill>
                  <a:srgbClr val="001965"/>
                </a:solidFill>
                <a:latin typeface="Verdana" pitchFamily="34" charset="0"/>
                <a:ea typeface="ＭＳ Ｐゴシック" pitchFamily="34" charset="-128"/>
              </a:defRPr>
            </a:lvl8pPr>
            <a:lvl9pPr marL="3886200" indent="-228600" eaLnBrk="0" fontAlgn="base" hangingPunct="0">
              <a:spcBef>
                <a:spcPct val="10000"/>
              </a:spcBef>
              <a:spcAft>
                <a:spcPct val="20000"/>
              </a:spcAft>
              <a:buClr>
                <a:srgbClr val="00AF41"/>
              </a:buClr>
              <a:buSzPct val="120000"/>
              <a:buFont typeface="Wingdings" pitchFamily="2" charset="2"/>
              <a:buChar char="§"/>
              <a:defRPr sz="1600">
                <a:solidFill>
                  <a:srgbClr val="001965"/>
                </a:solidFill>
                <a:latin typeface="Verdana" pitchFamily="34" charset="0"/>
                <a:ea typeface="ＭＳ Ｐゴシック" pitchFamily="34" charset="-128"/>
              </a:defRPr>
            </a:lvl9pPr>
          </a:lstStyle>
          <a:p>
            <a:pPr defTabSz="685290" eaLnBrk="1" fontAlgn="auto" hangingPunct="1">
              <a:spcBef>
                <a:spcPct val="0"/>
              </a:spcBef>
              <a:spcAft>
                <a:spcPts val="0"/>
              </a:spcAft>
              <a:buClrTx/>
              <a:buSzTx/>
              <a:buNone/>
            </a:pPr>
            <a:endParaRPr lang="en-US" altLang="en-US" sz="1500" dirty="0">
              <a:cs typeface="Arial" charset="0"/>
            </a:endParaRPr>
          </a:p>
        </p:txBody>
      </p:sp>
      <p:sp>
        <p:nvSpPr>
          <p:cNvPr id="2" name="Title 1"/>
          <p:cNvSpPr>
            <a:spLocks noGrp="1"/>
          </p:cNvSpPr>
          <p:nvPr>
            <p:ph type="title"/>
          </p:nvPr>
        </p:nvSpPr>
        <p:spPr/>
        <p:txBody>
          <a:bodyPr/>
          <a:lstStyle/>
          <a:p>
            <a:r>
              <a:rPr lang="en-US" altLang="en-US" dirty="0">
                <a:cs typeface="Arial" charset="0"/>
              </a:rPr>
              <a:t>RENAAL: effects of Losartan on renal function and CVD in type 2 diabetes and nephropathy</a:t>
            </a:r>
            <a:endParaRPr lang="en-GB" dirty="0"/>
          </a:p>
        </p:txBody>
      </p:sp>
    </p:spTree>
    <p:extLst>
      <p:ext uri="{BB962C8B-B14F-4D97-AF65-F5344CB8AC3E}">
        <p14:creationId xmlns:p14="http://schemas.microsoft.com/office/powerpoint/2010/main" val="4180303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34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3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7" grpId="0"/>
      <p:bldP spid="23347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53798" y="51472"/>
            <a:ext cx="7422663" cy="504056"/>
          </a:xfrm>
        </p:spPr>
        <p:txBody>
          <a:bodyPr/>
          <a:lstStyle/>
          <a:p>
            <a:br>
              <a:rPr lang="en-US" sz="2800" b="0" dirty="0">
                <a:solidFill>
                  <a:schemeClr val="tx1"/>
                </a:solidFill>
              </a:rPr>
            </a:br>
            <a:r>
              <a:rPr lang="en-US" sz="2800" b="0" dirty="0">
                <a:solidFill>
                  <a:schemeClr val="tx1"/>
                </a:solidFill>
              </a:rPr>
              <a:t>Proteinuria based prevention of DM nephropathy</a:t>
            </a:r>
          </a:p>
        </p:txBody>
      </p:sp>
      <p:grpSp>
        <p:nvGrpSpPr>
          <p:cNvPr id="8" name="Group 7"/>
          <p:cNvGrpSpPr/>
          <p:nvPr/>
        </p:nvGrpSpPr>
        <p:grpSpPr>
          <a:xfrm>
            <a:off x="328722" y="1921213"/>
            <a:ext cx="4044127" cy="2095501"/>
            <a:chOff x="671889" y="1886048"/>
            <a:chExt cx="4044127" cy="2095501"/>
          </a:xfrm>
        </p:grpSpPr>
        <p:pic>
          <p:nvPicPr>
            <p:cNvPr id="15362" name="Picture 2" descr="Siemens / Bayer Albustix x 5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1886048"/>
              <a:ext cx="1205613" cy="2095501"/>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889" y="2065683"/>
              <a:ext cx="1163807" cy="1444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ight Arrow 2"/>
            <p:cNvSpPr/>
            <p:nvPr/>
          </p:nvSpPr>
          <p:spPr bwMode="auto">
            <a:xfrm>
              <a:off x="3347864" y="2609761"/>
              <a:ext cx="1368152" cy="648074"/>
            </a:xfrm>
            <a:prstGeom prst="rightArrow">
              <a:avLst/>
            </a:prstGeom>
            <a:solidFill>
              <a:schemeClr val="bg2"/>
            </a:solidFill>
            <a:ln w="9525" cap="flat" cmpd="sng" algn="ctr">
              <a:solidFill>
                <a:srgbClr val="C5D0E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2623"/>
              <a:endParaRPr lang="en-GB">
                <a:solidFill>
                  <a:srgbClr val="001965"/>
                </a:solidFill>
                <a:latin typeface="Verdana" panose="020B0604030504040204" pitchFamily="34" charset="0"/>
                <a:cs typeface="Arial" panose="020B0604020202020204" pitchFamily="34" charset="0"/>
              </a:endParaRPr>
            </a:p>
          </p:txBody>
        </p:sp>
      </p:grpSp>
      <p:sp>
        <p:nvSpPr>
          <p:cNvPr id="12" name="TextBox 11"/>
          <p:cNvSpPr txBox="1"/>
          <p:nvPr/>
        </p:nvSpPr>
        <p:spPr>
          <a:xfrm>
            <a:off x="2915871" y="4157524"/>
            <a:ext cx="2928216" cy="307029"/>
          </a:xfrm>
          <a:prstGeom prst="rect">
            <a:avLst/>
          </a:prstGeom>
          <a:noFill/>
        </p:spPr>
        <p:txBody>
          <a:bodyPr wrap="none" lIns="90699" tIns="45350" rIns="90699" bIns="45350" rtlCol="0">
            <a:spAutoFit/>
          </a:bodyPr>
          <a:lstStyle/>
          <a:p>
            <a:pPr defTabSz="914378"/>
            <a:r>
              <a:rPr lang="en-US" sz="1400" dirty="0">
                <a:solidFill>
                  <a:srgbClr val="001965"/>
                </a:solidFill>
                <a:cs typeface="Arial" panose="020B0604020202020204" pitchFamily="34" charset="0"/>
              </a:rPr>
              <a:t>Albuminuria      RAS-inhibition</a:t>
            </a:r>
          </a:p>
        </p:txBody>
      </p:sp>
      <p:sp>
        <p:nvSpPr>
          <p:cNvPr id="14" name="Right Arrow 13"/>
          <p:cNvSpPr/>
          <p:nvPr/>
        </p:nvSpPr>
        <p:spPr bwMode="auto">
          <a:xfrm>
            <a:off x="4175791" y="4249275"/>
            <a:ext cx="227112" cy="128233"/>
          </a:xfrm>
          <a:prstGeom prst="rightArrow">
            <a:avLst/>
          </a:prstGeom>
          <a:solidFill>
            <a:schemeClr val="bg2"/>
          </a:solidFill>
          <a:ln w="9525" cap="flat" cmpd="sng" algn="ctr">
            <a:solidFill>
              <a:srgbClr val="C5D0E5"/>
            </a:solidFill>
            <a:prstDash val="solid"/>
            <a:round/>
            <a:headEnd type="none" w="med" len="med"/>
            <a:tailEnd type="none" w="med" len="med"/>
          </a:ln>
          <a:effectLst/>
        </p:spPr>
        <p:txBody>
          <a:bodyPr vert="horz" wrap="square" lIns="90699" tIns="45350" rIns="90699" bIns="45350" numCol="1" rtlCol="0" anchor="t" anchorCtr="0" compatLnSpc="1">
            <a:prstTxWarp prst="textNoShape">
              <a:avLst/>
            </a:prstTxWarp>
          </a:bodyPr>
          <a:lstStyle/>
          <a:p>
            <a:pPr defTabSz="914378"/>
            <a:endParaRPr lang="en-US" dirty="0">
              <a:solidFill>
                <a:srgbClr val="001965"/>
              </a:solidFill>
              <a:latin typeface="Verdana" panose="020B0604030504040204" pitchFamily="34" charset="0"/>
              <a:cs typeface="Arial" panose="020B0604020202020204" pitchFamily="34" charset="0"/>
            </a:endParaRPr>
          </a:p>
        </p:txBody>
      </p:sp>
      <p:pic>
        <p:nvPicPr>
          <p:cNvPr id="3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2903" y="1202845"/>
            <a:ext cx="4660710" cy="28138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490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9" name="Rettangolo 168"/>
          <p:cNvSpPr/>
          <p:nvPr/>
        </p:nvSpPr>
        <p:spPr bwMode="auto">
          <a:xfrm>
            <a:off x="1362079" y="1565276"/>
            <a:ext cx="6291263" cy="1908175"/>
          </a:xfrm>
          <a:prstGeom prst="rect">
            <a:avLst/>
          </a:prstGeom>
          <a:gradFill>
            <a:gsLst>
              <a:gs pos="15000">
                <a:schemeClr val="bg1"/>
              </a:gs>
              <a:gs pos="100000">
                <a:schemeClr val="bg1">
                  <a:alpha val="0"/>
                </a:schemeClr>
              </a:gs>
              <a:gs pos="54000">
                <a:schemeClr val="bg1"/>
              </a:gs>
            </a:gsLst>
            <a:lin ang="16200000" scaled="0"/>
          </a:gradFill>
          <a:ln>
            <a:no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a:normAutofit/>
          </a:bodyPr>
          <a:lstStyle/>
          <a:p>
            <a:pPr marL="0" marR="0" lvl="0" indent="0" algn="l" defTabSz="914400" rtl="0" eaLnBrk="0" fontAlgn="base" latinLnBrk="0" hangingPunct="0">
              <a:lnSpc>
                <a:spcPct val="100000"/>
              </a:lnSpc>
              <a:spcBef>
                <a:spcPct val="0"/>
              </a:spcBef>
              <a:spcAft>
                <a:spcPct val="0"/>
              </a:spcAft>
              <a:buClrTx/>
              <a:buSzTx/>
              <a:buFont typeface="Arial" charset="0"/>
              <a:buNone/>
              <a:tabLst/>
              <a:defRPr/>
            </a:pPr>
            <a:r>
              <a:rPr kumimoji="0" lang="it-IT" sz="2000" b="0" i="0" u="none" strike="noStrike" kern="1200" cap="none" spc="0" normalizeH="0" baseline="0" noProof="0">
                <a:ln>
                  <a:noFill/>
                </a:ln>
                <a:solidFill>
                  <a:srgbClr val="0076BD"/>
                </a:solidFill>
                <a:effectLst/>
                <a:uLnTx/>
                <a:uFillTx/>
                <a:latin typeface="Verdana"/>
                <a:ea typeface="+mn-ea"/>
                <a:cs typeface="+mn-cs"/>
              </a:rPr>
              <a:t> </a:t>
            </a:r>
          </a:p>
        </p:txBody>
      </p:sp>
      <p:sp>
        <p:nvSpPr>
          <p:cNvPr id="332803" name="Title 1"/>
          <p:cNvSpPr>
            <a:spLocks noGrp="1"/>
          </p:cNvSpPr>
          <p:nvPr>
            <p:ph type="title"/>
          </p:nvPr>
        </p:nvSpPr>
        <p:spPr>
          <a:xfrm>
            <a:off x="323850" y="268296"/>
            <a:ext cx="8477250" cy="503237"/>
          </a:xfrm>
        </p:spPr>
        <p:txBody>
          <a:bodyPr lIns="91440" tIns="45720" rIns="91440" bIns="45720">
            <a:normAutofit/>
          </a:bodyPr>
          <a:lstStyle/>
          <a:p>
            <a:pPr eaLnBrk="1" hangingPunct="1">
              <a:defRPr/>
            </a:pPr>
            <a:r>
              <a:rPr lang="it-IT" sz="2800" dirty="0">
                <a:solidFill>
                  <a:schemeClr val="tx1"/>
                </a:solidFill>
              </a:rPr>
              <a:t>Natural </a:t>
            </a:r>
            <a:r>
              <a:rPr lang="it-IT" sz="2800" dirty="0" err="1">
                <a:solidFill>
                  <a:schemeClr val="tx1"/>
                </a:solidFill>
              </a:rPr>
              <a:t>history</a:t>
            </a:r>
            <a:r>
              <a:rPr lang="it-IT" sz="2800" dirty="0">
                <a:solidFill>
                  <a:schemeClr val="tx1"/>
                </a:solidFill>
              </a:rPr>
              <a:t> of DN</a:t>
            </a:r>
            <a:endParaRPr lang="en-US" sz="2800" dirty="0">
              <a:solidFill>
                <a:schemeClr val="tx1"/>
              </a:solidFill>
            </a:endParaRPr>
          </a:p>
        </p:txBody>
      </p:sp>
      <p:sp>
        <p:nvSpPr>
          <p:cNvPr id="16388" name="Text Box 74"/>
          <p:cNvSpPr txBox="1">
            <a:spLocks noChangeArrowheads="1"/>
          </p:cNvSpPr>
          <p:nvPr/>
        </p:nvSpPr>
        <p:spPr bwMode="auto">
          <a:xfrm>
            <a:off x="230191" y="4986095"/>
            <a:ext cx="6823075" cy="9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b">
            <a:normAutofit fontScale="92500" lnSpcReduction="20000"/>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rPr>
              <a:t>Vora JP, et al. In: Johnson RJ, Feehally J, eds. Comprehensive Clinical Nephrology, 2000.</a:t>
            </a:r>
          </a:p>
        </p:txBody>
      </p:sp>
      <p:graphicFrame>
        <p:nvGraphicFramePr>
          <p:cNvPr id="579589" name="Group 5"/>
          <p:cNvGraphicFramePr>
            <a:graphicFrameLocks noGrp="1"/>
          </p:cNvGraphicFramePr>
          <p:nvPr/>
        </p:nvGraphicFramePr>
        <p:xfrm>
          <a:off x="387350" y="3795724"/>
          <a:ext cx="6705600" cy="1102594"/>
        </p:xfrm>
        <a:graphic>
          <a:graphicData uri="http://schemas.openxmlformats.org/drawingml/2006/table">
            <a:tbl>
              <a:tblPr/>
              <a:tblGrid>
                <a:gridCol w="1069327">
                  <a:extLst>
                    <a:ext uri="{9D8B030D-6E8A-4147-A177-3AD203B41FA5}">
                      <a16:colId xmlns:a16="http://schemas.microsoft.com/office/drawing/2014/main" val="20000"/>
                    </a:ext>
                  </a:extLst>
                </a:gridCol>
                <a:gridCol w="1205223">
                  <a:extLst>
                    <a:ext uri="{9D8B030D-6E8A-4147-A177-3AD203B41FA5}">
                      <a16:colId xmlns:a16="http://schemas.microsoft.com/office/drawing/2014/main" val="20001"/>
                    </a:ext>
                  </a:extLst>
                </a:gridCol>
                <a:gridCol w="2215525">
                  <a:extLst>
                    <a:ext uri="{9D8B030D-6E8A-4147-A177-3AD203B41FA5}">
                      <a16:colId xmlns:a16="http://schemas.microsoft.com/office/drawing/2014/main" val="20002"/>
                    </a:ext>
                  </a:extLst>
                </a:gridCol>
                <a:gridCol w="2215525">
                  <a:extLst>
                    <a:ext uri="{9D8B030D-6E8A-4147-A177-3AD203B41FA5}">
                      <a16:colId xmlns:a16="http://schemas.microsoft.com/office/drawing/2014/main" val="20003"/>
                    </a:ext>
                  </a:extLst>
                </a:gridCol>
              </a:tblGrid>
              <a:tr h="410873">
                <a:tc>
                  <a:txBody>
                    <a:bodyPr/>
                    <a:lstStyle/>
                    <a:p>
                      <a:pPr marL="0" marR="0" lvl="0" indent="0" algn="l" defTabSz="914400" rtl="0" eaLnBrk="1" fontAlgn="base" latinLnBrk="0" hangingPunct="1">
                        <a:lnSpc>
                          <a:spcPct val="93000"/>
                        </a:lnSpc>
                        <a:spcBef>
                          <a:spcPct val="0"/>
                        </a:spcBef>
                        <a:spcAft>
                          <a:spcPts val="800"/>
                        </a:spcAft>
                        <a:buClrTx/>
                        <a:buSzPct val="100000"/>
                        <a:buFont typeface="Wingdings" pitchFamily="2" charset="2"/>
                        <a:buNone/>
                        <a:tabLst>
                          <a:tab pos="188913" algn="l"/>
                        </a:tabLst>
                      </a:pPr>
                      <a:r>
                        <a:rPr kumimoji="0" lang="en-GB" sz="900" b="0" i="0" u="none" strike="noStrike" cap="none" normalizeH="0" baseline="0" dirty="0">
                          <a:ln>
                            <a:noFill/>
                          </a:ln>
                          <a:solidFill>
                            <a:srgbClr val="000000"/>
                          </a:solidFill>
                          <a:effectLst/>
                          <a:latin typeface="Verdana" pitchFamily="34" charset="0"/>
                        </a:rPr>
                        <a:t>Functional</a:t>
                      </a:r>
                    </a:p>
                  </a:txBody>
                  <a:tcPr marL="53994" marR="53994" marT="27011" marB="27011" anchor="ctr" horzOverflow="overflow">
                    <a:lnL>
                      <a:noFill/>
                    </a:lnL>
                    <a:lnR>
                      <a:noFill/>
                    </a:lnR>
                    <a:lnT w="28575" cap="flat" cmpd="sng" algn="ctr">
                      <a:solidFill>
                        <a:srgbClr val="0076BD"/>
                      </a:solidFill>
                      <a:prstDash val="solid"/>
                      <a:round/>
                      <a:headEnd type="none" w="med" len="med"/>
                      <a:tailEnd type="none" w="med" len="med"/>
                    </a:lnT>
                    <a:lnB w="9525" cap="flat" cmpd="sng" algn="ctr">
                      <a:solidFill>
                        <a:srgbClr val="0076BD"/>
                      </a:solidFill>
                      <a:prstDash val="solid"/>
                      <a:round/>
                      <a:headEnd type="none" w="med" len="med"/>
                      <a:tailEnd type="none" w="med" len="med"/>
                    </a:lnB>
                    <a:lnTlToBr>
                      <a:noFill/>
                    </a:lnTlToBr>
                    <a:lnBlToTr>
                      <a:noFill/>
                    </a:lnBlToTr>
                    <a:solidFill>
                      <a:srgbClr val="0076BD">
                        <a:alpha val="16078"/>
                      </a:srgbClr>
                    </a:solidFill>
                  </a:tcPr>
                </a:tc>
                <a:tc>
                  <a:txBody>
                    <a:bodyPr/>
                    <a:lstStyle/>
                    <a:p>
                      <a:pPr marL="0" marR="0" lvl="0" indent="0" algn="ctr" defTabSz="914400" rtl="0" eaLnBrk="1" fontAlgn="base" latinLnBrk="0" hangingPunct="1">
                        <a:lnSpc>
                          <a:spcPct val="93000"/>
                        </a:lnSpc>
                        <a:spcBef>
                          <a:spcPct val="0"/>
                        </a:spcBef>
                        <a:spcAft>
                          <a:spcPts val="800"/>
                        </a:spcAft>
                        <a:buClrTx/>
                        <a:buSzPct val="100000"/>
                        <a:buFontTx/>
                        <a:buNone/>
                        <a:tabLst>
                          <a:tab pos="188913" algn="l"/>
                        </a:tabLst>
                      </a:pPr>
                      <a:r>
                        <a:rPr kumimoji="0" lang="en-US" sz="900" b="1" i="0" u="none" strike="noStrike" cap="none" normalizeH="0" baseline="0">
                          <a:ln>
                            <a:noFill/>
                          </a:ln>
                          <a:solidFill>
                            <a:srgbClr val="000000"/>
                          </a:solidFill>
                          <a:effectLst/>
                          <a:latin typeface="Verdana" pitchFamily="34" charset="0"/>
                        </a:rPr>
                        <a:t>GFR ­</a:t>
                      </a:r>
                    </a:p>
                    <a:p>
                      <a:pPr marL="0" marR="0" lvl="0" indent="0" algn="ctr" defTabSz="914400" rtl="0" eaLnBrk="1" fontAlgn="base" latinLnBrk="0" hangingPunct="1">
                        <a:lnSpc>
                          <a:spcPct val="93000"/>
                        </a:lnSpc>
                        <a:spcBef>
                          <a:spcPct val="0"/>
                        </a:spcBef>
                        <a:spcAft>
                          <a:spcPts val="800"/>
                        </a:spcAft>
                        <a:buClrTx/>
                        <a:buSzPct val="100000"/>
                        <a:buFontTx/>
                        <a:buNone/>
                        <a:tabLst>
                          <a:tab pos="188913" algn="l"/>
                        </a:tabLst>
                      </a:pPr>
                      <a:r>
                        <a:rPr kumimoji="0" lang="en-US" sz="900" b="1" i="0" u="none" strike="noStrike" cap="none" normalizeH="0" baseline="0">
                          <a:ln>
                            <a:noFill/>
                          </a:ln>
                          <a:solidFill>
                            <a:srgbClr val="000000"/>
                          </a:solidFill>
                          <a:effectLst/>
                          <a:latin typeface="Verdana" pitchFamily="34" charset="0"/>
                        </a:rPr>
                        <a:t>(90-95%)</a:t>
                      </a:r>
                    </a:p>
                  </a:txBody>
                  <a:tcPr marL="53994" marR="53994" marT="27011" marB="27011" anchor="ctr" horzOverflow="overflow">
                    <a:lnL>
                      <a:noFill/>
                    </a:lnL>
                    <a:lnR>
                      <a:noFill/>
                    </a:lnR>
                    <a:lnT w="28575" cap="flat" cmpd="sng" algn="ctr">
                      <a:solidFill>
                        <a:srgbClr val="0076BD"/>
                      </a:solidFill>
                      <a:prstDash val="solid"/>
                      <a:round/>
                      <a:headEnd type="none" w="med" len="med"/>
                      <a:tailEnd type="none" w="med" len="med"/>
                    </a:lnT>
                    <a:lnB w="9525" cap="flat" cmpd="sng" algn="ctr">
                      <a:solidFill>
                        <a:srgbClr val="0076BD"/>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3000"/>
                        </a:lnSpc>
                        <a:spcBef>
                          <a:spcPct val="0"/>
                        </a:spcBef>
                        <a:spcAft>
                          <a:spcPts val="800"/>
                        </a:spcAft>
                        <a:buClrTx/>
                        <a:buSzPct val="100000"/>
                        <a:buFontTx/>
                        <a:buNone/>
                        <a:tabLst>
                          <a:tab pos="188913" algn="l"/>
                        </a:tabLst>
                      </a:pPr>
                      <a:r>
                        <a:rPr kumimoji="0" lang="en-US" sz="900" b="1" i="0" u="none" strike="noStrike" cap="none" normalizeH="0" baseline="0" dirty="0" err="1">
                          <a:ln>
                            <a:noFill/>
                          </a:ln>
                          <a:solidFill>
                            <a:srgbClr val="000000"/>
                          </a:solidFill>
                          <a:effectLst/>
                          <a:latin typeface="Verdana" pitchFamily="34" charset="0"/>
                        </a:rPr>
                        <a:t>Microalbuminuria</a:t>
                      </a:r>
                      <a:r>
                        <a:rPr kumimoji="0" lang="en-US" sz="900" b="1" i="0" u="none" strike="noStrike" cap="none" normalizeH="0" baseline="0" dirty="0">
                          <a:ln>
                            <a:noFill/>
                          </a:ln>
                          <a:solidFill>
                            <a:srgbClr val="000000"/>
                          </a:solidFill>
                          <a:effectLst/>
                          <a:latin typeface="Verdana" pitchFamily="34" charset="0"/>
                        </a:rPr>
                        <a:t>, hypertension</a:t>
                      </a:r>
                    </a:p>
                  </a:txBody>
                  <a:tcPr marL="53994" marR="53994" marT="27011" marB="27011" anchor="ctr" horzOverflow="overflow">
                    <a:lnL>
                      <a:noFill/>
                    </a:lnL>
                    <a:lnR>
                      <a:noFill/>
                    </a:lnR>
                    <a:lnT w="28575" cap="flat" cmpd="sng" algn="ctr">
                      <a:solidFill>
                        <a:srgbClr val="0076BD"/>
                      </a:solidFill>
                      <a:prstDash val="solid"/>
                      <a:round/>
                      <a:headEnd type="none" w="med" len="med"/>
                      <a:tailEnd type="none" w="med" len="med"/>
                    </a:lnT>
                    <a:lnB w="9525" cap="flat" cmpd="sng" algn="ctr">
                      <a:solidFill>
                        <a:srgbClr val="0076BD"/>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93000"/>
                        </a:lnSpc>
                        <a:spcBef>
                          <a:spcPct val="0"/>
                        </a:spcBef>
                        <a:spcAft>
                          <a:spcPts val="800"/>
                        </a:spcAft>
                        <a:buClrTx/>
                        <a:buSzPct val="100000"/>
                        <a:buFontTx/>
                        <a:buNone/>
                        <a:tabLst>
                          <a:tab pos="188913" algn="l"/>
                        </a:tabLst>
                      </a:pPr>
                      <a:r>
                        <a:rPr kumimoji="0" lang="en-US" sz="900" b="1" i="0" u="none" strike="noStrike" cap="none" normalizeH="0" baseline="0" dirty="0">
                          <a:ln>
                            <a:noFill/>
                          </a:ln>
                          <a:solidFill>
                            <a:srgbClr val="000000"/>
                          </a:solidFill>
                          <a:effectLst/>
                          <a:latin typeface="Verdana" pitchFamily="34" charset="0"/>
                        </a:rPr>
                        <a:t>Proteinuria, nephrotic syndrome, GFR ¯</a:t>
                      </a:r>
                    </a:p>
                  </a:txBody>
                  <a:tcPr marL="53994" marR="53994" marT="27011" marB="27011" anchor="ctr" horzOverflow="overflow">
                    <a:lnL>
                      <a:noFill/>
                    </a:lnL>
                    <a:lnR>
                      <a:noFill/>
                    </a:lnR>
                    <a:lnT w="28575" cap="flat" cmpd="sng" algn="ctr">
                      <a:solidFill>
                        <a:srgbClr val="0076BD"/>
                      </a:solidFill>
                      <a:prstDash val="solid"/>
                      <a:round/>
                      <a:headEnd type="none" w="med" len="med"/>
                      <a:tailEnd type="none" w="med" len="med"/>
                    </a:lnT>
                    <a:lnB w="9525" cap="flat" cmpd="sng" algn="ctr">
                      <a:solidFill>
                        <a:srgbClr val="0076BD"/>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691721">
                <a:tc>
                  <a:txBody>
                    <a:bodyPr/>
                    <a:lstStyle/>
                    <a:p>
                      <a:pPr marL="0" marR="0" lvl="0" indent="0" algn="l" defTabSz="914400" rtl="0" eaLnBrk="1" fontAlgn="base" latinLnBrk="0" hangingPunct="1">
                        <a:lnSpc>
                          <a:spcPct val="93000"/>
                        </a:lnSpc>
                        <a:spcBef>
                          <a:spcPct val="0"/>
                        </a:spcBef>
                        <a:spcAft>
                          <a:spcPts val="800"/>
                        </a:spcAft>
                        <a:buClrTx/>
                        <a:buSzPct val="100000"/>
                        <a:buFont typeface="Wingdings" pitchFamily="2" charset="2"/>
                        <a:buNone/>
                        <a:tabLst>
                          <a:tab pos="188913" algn="l"/>
                        </a:tabLst>
                      </a:pPr>
                      <a:r>
                        <a:rPr kumimoji="0" lang="en-GB" sz="900" b="0" i="0" u="none" strike="noStrike" cap="none" normalizeH="0" baseline="0" dirty="0">
                          <a:ln>
                            <a:noFill/>
                          </a:ln>
                          <a:solidFill>
                            <a:srgbClr val="000000"/>
                          </a:solidFill>
                          <a:effectLst/>
                          <a:latin typeface="Verdana" pitchFamily="34" charset="0"/>
                        </a:rPr>
                        <a:t>Structural</a:t>
                      </a:r>
                    </a:p>
                  </a:txBody>
                  <a:tcPr marL="53994" marR="53994" marT="27011" marB="27011" anchor="ctr" horzOverflow="overflow">
                    <a:lnL>
                      <a:noFill/>
                    </a:lnL>
                    <a:lnR>
                      <a:noFill/>
                    </a:lnR>
                    <a:lnT w="9525" cap="flat" cmpd="sng" algn="ctr">
                      <a:solidFill>
                        <a:srgbClr val="0076BD"/>
                      </a:solidFill>
                      <a:prstDash val="solid"/>
                      <a:round/>
                      <a:headEnd type="none" w="med" len="med"/>
                      <a:tailEnd type="none" w="med" len="med"/>
                    </a:lnT>
                    <a:lnB w="28575" cap="flat" cmpd="sng" algn="ctr">
                      <a:solidFill>
                        <a:srgbClr val="0076BD"/>
                      </a:solidFill>
                      <a:prstDash val="solid"/>
                      <a:round/>
                      <a:headEnd type="none" w="med" len="med"/>
                      <a:tailEnd type="none" w="med" len="med"/>
                    </a:lnB>
                    <a:lnTlToBr>
                      <a:noFill/>
                    </a:lnTlToBr>
                    <a:lnBlToTr>
                      <a:noFill/>
                    </a:lnBlToTr>
                    <a:solidFill>
                      <a:srgbClr val="0076BD">
                        <a:alpha val="16078"/>
                      </a:srgbClr>
                    </a:solidFill>
                  </a:tcPr>
                </a:tc>
                <a:tc>
                  <a:txBody>
                    <a:bodyPr/>
                    <a:lstStyle/>
                    <a:p>
                      <a:pPr marL="0" marR="0" lvl="0" indent="0" algn="ctr" defTabSz="914400" rtl="0" eaLnBrk="1" fontAlgn="base" latinLnBrk="0" hangingPunct="1">
                        <a:lnSpc>
                          <a:spcPct val="93000"/>
                        </a:lnSpc>
                        <a:spcBef>
                          <a:spcPct val="0"/>
                        </a:spcBef>
                        <a:spcAft>
                          <a:spcPts val="800"/>
                        </a:spcAft>
                        <a:buClrTx/>
                        <a:buSzPct val="100000"/>
                        <a:buFontTx/>
                        <a:buNone/>
                        <a:tabLst>
                          <a:tab pos="188913" algn="l"/>
                        </a:tabLst>
                      </a:pPr>
                      <a:r>
                        <a:rPr kumimoji="0" lang="en-US" sz="900" b="1" i="0" u="none" strike="noStrike" cap="none" normalizeH="0" baseline="0" dirty="0">
                          <a:ln>
                            <a:noFill/>
                          </a:ln>
                          <a:solidFill>
                            <a:srgbClr val="000000"/>
                          </a:solidFill>
                          <a:effectLst/>
                          <a:latin typeface="Verdana" pitchFamily="34" charset="0"/>
                        </a:rPr>
                        <a:t>Renal</a:t>
                      </a:r>
                      <a:br>
                        <a:rPr kumimoji="0" lang="en-US" sz="900" b="1" i="0" u="none" strike="noStrike" cap="none" normalizeH="0" baseline="0" dirty="0">
                          <a:ln>
                            <a:noFill/>
                          </a:ln>
                          <a:solidFill>
                            <a:srgbClr val="000000"/>
                          </a:solidFill>
                          <a:effectLst/>
                          <a:latin typeface="Verdana" pitchFamily="34" charset="0"/>
                        </a:rPr>
                      </a:br>
                      <a:r>
                        <a:rPr kumimoji="0" lang="en-US" sz="900" b="1" i="0" u="none" strike="noStrike" cap="none" normalizeH="0" baseline="0" dirty="0">
                          <a:ln>
                            <a:noFill/>
                          </a:ln>
                          <a:solidFill>
                            <a:srgbClr val="000000"/>
                          </a:solidFill>
                          <a:effectLst/>
                          <a:latin typeface="Verdana" pitchFamily="34" charset="0"/>
                        </a:rPr>
                        <a:t>hypertrophy</a:t>
                      </a:r>
                    </a:p>
                  </a:txBody>
                  <a:tcPr marL="53994" marR="53994" marT="27011" marB="27011" anchor="ctr" horzOverflow="overflow">
                    <a:lnL>
                      <a:noFill/>
                    </a:lnL>
                    <a:lnR>
                      <a:noFill/>
                    </a:lnR>
                    <a:lnT w="9525" cap="flat" cmpd="sng" algn="ctr">
                      <a:solidFill>
                        <a:srgbClr val="0076BD"/>
                      </a:solidFill>
                      <a:prstDash val="solid"/>
                      <a:round/>
                      <a:headEnd type="none" w="med" len="med"/>
                      <a:tailEnd type="none" w="med" len="med"/>
                    </a:lnT>
                    <a:lnB w="28575" cap="flat" cmpd="sng" algn="ctr">
                      <a:solidFill>
                        <a:srgbClr val="0076BD"/>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3000"/>
                        </a:lnSpc>
                        <a:spcBef>
                          <a:spcPct val="0"/>
                        </a:spcBef>
                        <a:spcAft>
                          <a:spcPts val="800"/>
                        </a:spcAft>
                        <a:buClrTx/>
                        <a:buSzPct val="100000"/>
                        <a:buFontTx/>
                        <a:buNone/>
                        <a:tabLst>
                          <a:tab pos="188913" algn="l"/>
                        </a:tabLst>
                      </a:pPr>
                      <a:r>
                        <a:rPr kumimoji="0" lang="en-US" sz="900" b="1" i="0" u="none" strike="noStrike" cap="none" normalizeH="0" baseline="0">
                          <a:ln>
                            <a:noFill/>
                          </a:ln>
                          <a:solidFill>
                            <a:srgbClr val="000000"/>
                          </a:solidFill>
                          <a:effectLst/>
                          <a:latin typeface="Verdana" pitchFamily="34" charset="0"/>
                        </a:rPr>
                        <a:t>Mesangial expansion, glomerular basement membrane thickening, arteriolar hyalinosis</a:t>
                      </a:r>
                    </a:p>
                  </a:txBody>
                  <a:tcPr marL="53994" marR="53994" marT="27011" marB="27011" anchor="ctr" horzOverflow="overflow">
                    <a:lnL>
                      <a:noFill/>
                    </a:lnL>
                    <a:lnR>
                      <a:noFill/>
                    </a:lnR>
                    <a:lnT w="9525" cap="flat" cmpd="sng" algn="ctr">
                      <a:solidFill>
                        <a:srgbClr val="0076BD"/>
                      </a:solidFill>
                      <a:prstDash val="solid"/>
                      <a:round/>
                      <a:headEnd type="none" w="med" len="med"/>
                      <a:tailEnd type="none" w="med" len="med"/>
                    </a:lnT>
                    <a:lnB w="28575" cap="flat" cmpd="sng" algn="ctr">
                      <a:solidFill>
                        <a:srgbClr val="0076BD"/>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93000"/>
                        </a:lnSpc>
                        <a:spcBef>
                          <a:spcPct val="0"/>
                        </a:spcBef>
                        <a:spcAft>
                          <a:spcPts val="800"/>
                        </a:spcAft>
                        <a:buClrTx/>
                        <a:buSzPct val="100000"/>
                        <a:buFontTx/>
                        <a:buNone/>
                        <a:tabLst>
                          <a:tab pos="188913" algn="l"/>
                        </a:tabLst>
                      </a:pPr>
                      <a:r>
                        <a:rPr kumimoji="0" lang="en-US" sz="900" b="1" i="0" u="none" strike="noStrike" cap="none" normalizeH="0" baseline="0" dirty="0" err="1">
                          <a:ln>
                            <a:noFill/>
                          </a:ln>
                          <a:solidFill>
                            <a:srgbClr val="000000"/>
                          </a:solidFill>
                          <a:effectLst/>
                          <a:latin typeface="Verdana" pitchFamily="34" charset="0"/>
                        </a:rPr>
                        <a:t>Mesangial</a:t>
                      </a:r>
                      <a:r>
                        <a:rPr kumimoji="0" lang="en-US" sz="900" b="1" i="0" u="none" strike="noStrike" cap="none" normalizeH="0" baseline="0" dirty="0">
                          <a:ln>
                            <a:noFill/>
                          </a:ln>
                          <a:solidFill>
                            <a:srgbClr val="000000"/>
                          </a:solidFill>
                          <a:effectLst/>
                          <a:latin typeface="Verdana" pitchFamily="34" charset="0"/>
                        </a:rPr>
                        <a:t> nodules               (</a:t>
                      </a:r>
                      <a:r>
                        <a:rPr kumimoji="0" lang="en-US" sz="900" b="1" i="0" u="none" strike="noStrike" cap="none" normalizeH="0" baseline="0" dirty="0" err="1">
                          <a:ln>
                            <a:noFill/>
                          </a:ln>
                          <a:solidFill>
                            <a:srgbClr val="000000"/>
                          </a:solidFill>
                          <a:effectLst/>
                          <a:latin typeface="Verdana" pitchFamily="34" charset="0"/>
                        </a:rPr>
                        <a:t>Kimmelstiel</a:t>
                      </a:r>
                      <a:r>
                        <a:rPr kumimoji="0" lang="en-US" sz="900" b="1" i="0" u="none" strike="noStrike" cap="none" normalizeH="0" baseline="0" dirty="0">
                          <a:ln>
                            <a:noFill/>
                          </a:ln>
                          <a:solidFill>
                            <a:srgbClr val="000000"/>
                          </a:solidFill>
                          <a:effectLst/>
                          <a:latin typeface="Verdana" pitchFamily="34" charset="0"/>
                        </a:rPr>
                        <a:t>-Wilson lesions) </a:t>
                      </a:r>
                      <a:br>
                        <a:rPr kumimoji="0" lang="en-US" sz="900" b="1" i="0" u="none" strike="noStrike" cap="none" normalizeH="0" baseline="0" dirty="0">
                          <a:ln>
                            <a:noFill/>
                          </a:ln>
                          <a:solidFill>
                            <a:srgbClr val="000000"/>
                          </a:solidFill>
                          <a:effectLst/>
                          <a:latin typeface="Verdana" pitchFamily="34" charset="0"/>
                        </a:rPr>
                      </a:br>
                      <a:r>
                        <a:rPr kumimoji="0" lang="en-US" sz="900" b="1" i="0" u="none" strike="noStrike" cap="none" normalizeH="0" baseline="0" dirty="0">
                          <a:ln>
                            <a:noFill/>
                          </a:ln>
                          <a:solidFill>
                            <a:srgbClr val="000000"/>
                          </a:solidFill>
                          <a:effectLst/>
                          <a:latin typeface="Verdana" pitchFamily="34" charset="0"/>
                        </a:rPr>
                        <a:t>Tubular-interstitial fibrosis </a:t>
                      </a:r>
                    </a:p>
                  </a:txBody>
                  <a:tcPr marL="53994" marR="53994" marT="27011" marB="27011" anchor="ctr" horzOverflow="overflow">
                    <a:lnL>
                      <a:noFill/>
                    </a:lnL>
                    <a:lnR>
                      <a:noFill/>
                    </a:lnR>
                    <a:lnT w="9525" cap="flat" cmpd="sng" algn="ctr">
                      <a:solidFill>
                        <a:srgbClr val="0076BD"/>
                      </a:solidFill>
                      <a:prstDash val="solid"/>
                      <a:round/>
                      <a:headEnd type="none" w="med" len="med"/>
                      <a:tailEnd type="none" w="med" len="med"/>
                    </a:lnT>
                    <a:lnB w="28575" cap="flat" cmpd="sng" algn="ctr">
                      <a:solidFill>
                        <a:srgbClr val="0076BD"/>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
        <p:nvSpPr>
          <p:cNvPr id="618574" name="Rectangle 78"/>
          <p:cNvSpPr>
            <a:spLocks noChangeArrowheads="1"/>
          </p:cNvSpPr>
          <p:nvPr/>
        </p:nvSpPr>
        <p:spPr bwMode="auto">
          <a:xfrm>
            <a:off x="2379099" y="1194582"/>
            <a:ext cx="126490" cy="82528"/>
          </a:xfrm>
          <a:prstGeom prst="rect">
            <a:avLst/>
          </a:prstGeom>
          <a:gradFill>
            <a:gsLst>
              <a:gs pos="0">
                <a:srgbClr val="0070C0"/>
              </a:gs>
              <a:gs pos="100000">
                <a:srgbClr val="00B0F0"/>
              </a:gs>
            </a:gsLst>
            <a:lin ang="60000" scaled="0"/>
          </a:gradFill>
          <a:ln>
            <a:headEnd/>
            <a:tailEnd/>
          </a:ln>
          <a:effectLst>
            <a:outerShdw blurRad="152400" dist="38100" dir="2700000">
              <a:srgbClr val="000000">
                <a:alpha val="43000"/>
              </a:srgbClr>
            </a:outerShdw>
          </a:effectLst>
        </p:spPr>
        <p:style>
          <a:lnRef idx="0">
            <a:schemeClr val="accent2"/>
          </a:lnRef>
          <a:fillRef idx="3">
            <a:schemeClr val="accent2"/>
          </a:fillRef>
          <a:effectRef idx="3">
            <a:schemeClr val="accent2"/>
          </a:effectRef>
          <a:fontRef idx="minor">
            <a:schemeClr val="lt1"/>
          </a:fontRef>
        </p:style>
        <p:txBody>
          <a:bodyPr>
            <a:normAutofit fontScale="25000" lnSpcReduction="20000"/>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76BD"/>
              </a:solidFill>
              <a:effectLst/>
              <a:uLnTx/>
              <a:uFillTx/>
              <a:latin typeface="Verdana"/>
              <a:ea typeface="+mn-ea"/>
              <a:cs typeface="+mn-cs"/>
            </a:endParaRPr>
          </a:p>
        </p:txBody>
      </p:sp>
      <p:sp>
        <p:nvSpPr>
          <p:cNvPr id="618575" name="Rectangle 79"/>
          <p:cNvSpPr>
            <a:spLocks noChangeArrowheads="1"/>
          </p:cNvSpPr>
          <p:nvPr/>
        </p:nvSpPr>
        <p:spPr bwMode="auto">
          <a:xfrm>
            <a:off x="1493004" y="1191205"/>
            <a:ext cx="126683" cy="82352"/>
          </a:xfrm>
          <a:prstGeom prst="rect">
            <a:avLst/>
          </a:prstGeom>
          <a:gradFill>
            <a:gsLst>
              <a:gs pos="0">
                <a:srgbClr val="553291"/>
              </a:gs>
              <a:gs pos="100000">
                <a:srgbClr val="C6B5E5"/>
              </a:gs>
            </a:gsLst>
            <a:lin ang="60000" scaled="0"/>
          </a:gradFill>
          <a:ln>
            <a:headEnd/>
            <a:tailEnd/>
          </a:ln>
          <a:effectLst>
            <a:outerShdw blurRad="152400" dist="38100" dir="2700000">
              <a:srgbClr val="000000">
                <a:alpha val="43000"/>
              </a:srgbClr>
            </a:outerShdw>
          </a:effectLst>
        </p:spPr>
        <p:style>
          <a:lnRef idx="0">
            <a:schemeClr val="accent2"/>
          </a:lnRef>
          <a:fillRef idx="3">
            <a:schemeClr val="accent2"/>
          </a:fillRef>
          <a:effectRef idx="3">
            <a:schemeClr val="accent2"/>
          </a:effectRef>
          <a:fontRef idx="minor">
            <a:schemeClr val="lt1"/>
          </a:fontRef>
        </p:style>
        <p:txBody>
          <a:bodyPr>
            <a:normAutofit fontScale="25000" lnSpcReduction="20000"/>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076BD"/>
              </a:solidFill>
              <a:effectLst/>
              <a:uLnTx/>
              <a:uFillTx/>
              <a:latin typeface="Verdana"/>
              <a:ea typeface="+mn-ea"/>
              <a:cs typeface="+mn-cs"/>
            </a:endParaRPr>
          </a:p>
        </p:txBody>
      </p:sp>
      <p:sp>
        <p:nvSpPr>
          <p:cNvPr id="16407" name="Text Box 65"/>
          <p:cNvSpPr txBox="1">
            <a:spLocks noChangeArrowheads="1"/>
          </p:cNvSpPr>
          <p:nvPr/>
        </p:nvSpPr>
        <p:spPr bwMode="auto">
          <a:xfrm>
            <a:off x="2613025" y="1169989"/>
            <a:ext cx="2171700"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rmAutofit fontScale="92500" lnSpcReduction="20000"/>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15000"/>
              </a:spcBef>
              <a:spcAft>
                <a:spcPct val="0"/>
              </a:spcAft>
              <a:buClrTx/>
              <a:buSzTx/>
              <a:buFontTx/>
              <a:buNone/>
              <a:tabLst/>
              <a:defRPr/>
            </a:pPr>
            <a:r>
              <a:rPr kumimoji="0" lang="en-US" sz="1000" b="1" i="0" u="none" strike="noStrike" kern="1200" cap="none" spc="0" normalizeH="0" baseline="0" noProof="0">
                <a:ln>
                  <a:noFill/>
                </a:ln>
                <a:solidFill>
                  <a:srgbClr val="0076BD"/>
                </a:solidFill>
                <a:effectLst/>
                <a:uLnTx/>
                <a:uFillTx/>
                <a:latin typeface="Verdana" pitchFamily="34" charset="0"/>
                <a:ea typeface="ＭＳ Ｐゴシック" pitchFamily="34" charset="-128"/>
                <a:cs typeface="+mn-cs"/>
              </a:rPr>
              <a:t>Urinary protein excretion</a:t>
            </a:r>
            <a:endParaRPr kumimoji="0" lang="en-US" sz="1000" b="0" i="0" u="none" strike="noStrike" kern="1200" cap="none" spc="0" normalizeH="0" baseline="0" noProof="0">
              <a:ln>
                <a:noFill/>
              </a:ln>
              <a:solidFill>
                <a:srgbClr val="0076BD"/>
              </a:solidFill>
              <a:effectLst/>
              <a:uLnTx/>
              <a:uFillTx/>
              <a:latin typeface="Verdana" pitchFamily="34" charset="0"/>
              <a:ea typeface="ＭＳ Ｐゴシック" pitchFamily="34" charset="-128"/>
              <a:cs typeface="+mn-cs"/>
            </a:endParaRPr>
          </a:p>
        </p:txBody>
      </p:sp>
      <p:sp>
        <p:nvSpPr>
          <p:cNvPr id="16408" name="Text Box 65"/>
          <p:cNvSpPr txBox="1">
            <a:spLocks noChangeArrowheads="1"/>
          </p:cNvSpPr>
          <p:nvPr/>
        </p:nvSpPr>
        <p:spPr bwMode="auto">
          <a:xfrm>
            <a:off x="1709762" y="1162050"/>
            <a:ext cx="701675"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rmAutofit fontScale="92500" lnSpcReduction="20000"/>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15000"/>
              </a:spcBef>
              <a:spcAft>
                <a:spcPct val="0"/>
              </a:spcAft>
              <a:buClrTx/>
              <a:buSzTx/>
              <a:buFontTx/>
              <a:buNone/>
              <a:tabLst/>
              <a:defRPr/>
            </a:pPr>
            <a:r>
              <a:rPr kumimoji="0" lang="en-US" sz="1000" b="1" i="0" u="none" strike="noStrike" kern="1200" cap="none" spc="0" normalizeH="0" baseline="0" noProof="0">
                <a:ln>
                  <a:noFill/>
                </a:ln>
                <a:solidFill>
                  <a:srgbClr val="0076BD"/>
                </a:solidFill>
                <a:effectLst/>
                <a:uLnTx/>
                <a:uFillTx/>
                <a:latin typeface="Verdana" pitchFamily="34" charset="0"/>
                <a:ea typeface="ＭＳ Ｐゴシック" pitchFamily="34" charset="-128"/>
                <a:cs typeface="+mn-cs"/>
              </a:rPr>
              <a:t>GFR</a:t>
            </a:r>
            <a:endParaRPr kumimoji="0" lang="en-US" sz="1000" b="0" i="0" u="none" strike="noStrike" kern="1200" cap="none" spc="0" normalizeH="0" baseline="0" noProof="0">
              <a:ln>
                <a:noFill/>
              </a:ln>
              <a:solidFill>
                <a:srgbClr val="0076BD"/>
              </a:solidFill>
              <a:effectLst/>
              <a:uLnTx/>
              <a:uFillTx/>
              <a:latin typeface="Verdana" pitchFamily="34" charset="0"/>
              <a:ea typeface="ＭＳ Ｐゴシック" pitchFamily="34" charset="-128"/>
              <a:cs typeface="+mn-cs"/>
            </a:endParaRPr>
          </a:p>
        </p:txBody>
      </p:sp>
      <p:sp>
        <p:nvSpPr>
          <p:cNvPr id="332825" name="Rectangle 144"/>
          <p:cNvSpPr>
            <a:spLocks noChangeArrowheads="1"/>
          </p:cNvSpPr>
          <p:nvPr/>
        </p:nvSpPr>
        <p:spPr bwMode="auto">
          <a:xfrm rot="-5400000">
            <a:off x="7255689" y="2437663"/>
            <a:ext cx="21844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rmAutofit fontScale="92500"/>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defRPr/>
            </a:pPr>
            <a:r>
              <a:rPr kumimoji="0" lang="en-US" sz="1000" b="1" i="0" u="none" strike="noStrike" kern="1200" cap="none" spc="0" normalizeH="0" baseline="0" noProof="0" dirty="0">
                <a:ln>
                  <a:noFill/>
                </a:ln>
                <a:solidFill>
                  <a:srgbClr val="0076BD"/>
                </a:solidFill>
                <a:effectLst/>
                <a:uLnTx/>
                <a:uFillTx/>
                <a:latin typeface="Verdana"/>
                <a:ea typeface="ＭＳ Ｐゴシック" pitchFamily="34" charset="-128"/>
                <a:cs typeface="Arial" charset="0"/>
              </a:rPr>
              <a:t>Urinary protein excretion (mg/d)</a:t>
            </a:r>
          </a:p>
        </p:txBody>
      </p:sp>
      <p:sp>
        <p:nvSpPr>
          <p:cNvPr id="579610" name="Line 119"/>
          <p:cNvSpPr>
            <a:spLocks noChangeShapeType="1"/>
          </p:cNvSpPr>
          <p:nvPr/>
        </p:nvSpPr>
        <p:spPr bwMode="auto">
          <a:xfrm flipV="1">
            <a:off x="1350987" y="1616075"/>
            <a:ext cx="1587" cy="1857375"/>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normAutofit fontScale="25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Verdana"/>
              <a:ea typeface="ＭＳ Ｐゴシック" pitchFamily="34" charset="-128"/>
              <a:cs typeface="+mn-cs"/>
            </a:endParaRPr>
          </a:p>
        </p:txBody>
      </p:sp>
      <p:sp>
        <p:nvSpPr>
          <p:cNvPr id="332827" name="Rectangle 128"/>
          <p:cNvSpPr>
            <a:spLocks noChangeArrowheads="1"/>
          </p:cNvSpPr>
          <p:nvPr/>
        </p:nvSpPr>
        <p:spPr bwMode="auto">
          <a:xfrm>
            <a:off x="4589463" y="3611564"/>
            <a:ext cx="354264"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92500" lnSpcReduction="20000"/>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sz="1000" b="0" i="0" u="none" strike="noStrike" kern="1200" cap="none" spc="0" normalizeH="0" baseline="0" noProof="0" dirty="0">
                <a:ln>
                  <a:noFill/>
                </a:ln>
                <a:solidFill>
                  <a:srgbClr val="0076BD"/>
                </a:solidFill>
                <a:effectLst/>
                <a:uLnTx/>
                <a:uFillTx/>
                <a:latin typeface="Verdana"/>
                <a:ea typeface="ＭＳ Ｐゴシック" pitchFamily="34" charset="-128"/>
                <a:cs typeface="Arial" charset="0"/>
              </a:rPr>
              <a:t>Years</a:t>
            </a:r>
          </a:p>
        </p:txBody>
      </p:sp>
      <p:sp>
        <p:nvSpPr>
          <p:cNvPr id="332828" name="Rectangle 144"/>
          <p:cNvSpPr>
            <a:spLocks noChangeArrowheads="1"/>
          </p:cNvSpPr>
          <p:nvPr/>
        </p:nvSpPr>
        <p:spPr bwMode="auto">
          <a:xfrm rot="16200000">
            <a:off x="-345281" y="2362994"/>
            <a:ext cx="21844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rmAutofit/>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defRPr/>
            </a:pPr>
            <a:r>
              <a:rPr kumimoji="0" lang="en-US" sz="1000" b="1" i="0" u="none" strike="noStrike" kern="1200" cap="none" spc="0" normalizeH="0" baseline="0" noProof="0" dirty="0">
                <a:ln>
                  <a:noFill/>
                </a:ln>
                <a:solidFill>
                  <a:srgbClr val="0076BD"/>
                </a:solidFill>
                <a:effectLst/>
                <a:uLnTx/>
                <a:uFillTx/>
                <a:latin typeface="Verdana"/>
                <a:ea typeface="ＭＳ Ｐゴシック" pitchFamily="34" charset="-128"/>
                <a:cs typeface="Arial" charset="0"/>
              </a:rPr>
              <a:t>Glomerular filtration rate (GFR) (mL/min)</a:t>
            </a:r>
          </a:p>
        </p:txBody>
      </p:sp>
      <p:sp>
        <p:nvSpPr>
          <p:cNvPr id="332872" name="Rectangle 121"/>
          <p:cNvSpPr>
            <a:spLocks noChangeArrowheads="1"/>
          </p:cNvSpPr>
          <p:nvPr/>
        </p:nvSpPr>
        <p:spPr bwMode="auto">
          <a:xfrm>
            <a:off x="1128713" y="3414770"/>
            <a:ext cx="81754"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92500" lnSpcReduction="20000"/>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sz="1000" b="0" i="0" u="none" strike="noStrike" kern="1200" cap="none" spc="0" normalizeH="0" baseline="0" noProof="0">
                <a:ln>
                  <a:noFill/>
                </a:ln>
                <a:solidFill>
                  <a:srgbClr val="0076BD"/>
                </a:solidFill>
                <a:effectLst/>
                <a:uLnTx/>
                <a:uFillTx/>
                <a:latin typeface="Verdana"/>
                <a:ea typeface="ＭＳ Ｐゴシック" pitchFamily="34" charset="-128"/>
                <a:cs typeface="Arial" charset="0"/>
              </a:rPr>
              <a:t>0</a:t>
            </a:r>
          </a:p>
        </p:txBody>
      </p:sp>
      <p:sp>
        <p:nvSpPr>
          <p:cNvPr id="579615" name="Line 86"/>
          <p:cNvSpPr>
            <a:spLocks noChangeShapeType="1"/>
          </p:cNvSpPr>
          <p:nvPr/>
        </p:nvSpPr>
        <p:spPr bwMode="auto">
          <a:xfrm flipH="1">
            <a:off x="1295406" y="3473034"/>
            <a:ext cx="53975"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normAutofit fontScale="25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Verdana"/>
              <a:ea typeface="ＭＳ Ｐゴシック" pitchFamily="34" charset="-128"/>
              <a:cs typeface="+mn-cs"/>
            </a:endParaRPr>
          </a:p>
        </p:txBody>
      </p:sp>
      <p:sp>
        <p:nvSpPr>
          <p:cNvPr id="332870" name="Rectangle 127"/>
          <p:cNvSpPr>
            <a:spLocks noChangeArrowheads="1"/>
          </p:cNvSpPr>
          <p:nvPr/>
        </p:nvSpPr>
        <p:spPr bwMode="auto">
          <a:xfrm>
            <a:off x="960439" y="1970117"/>
            <a:ext cx="245260"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92500" lnSpcReduction="20000"/>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sz="1000" b="0" i="0" u="none" strike="noStrike" kern="1200" cap="none" spc="0" normalizeH="0" baseline="0" noProof="0">
                <a:ln>
                  <a:noFill/>
                </a:ln>
                <a:solidFill>
                  <a:srgbClr val="0076BD"/>
                </a:solidFill>
                <a:effectLst/>
                <a:uLnTx/>
                <a:uFillTx/>
                <a:latin typeface="Verdana"/>
                <a:ea typeface="ＭＳ Ｐゴシック" pitchFamily="34" charset="-128"/>
                <a:cs typeface="Arial" charset="0"/>
              </a:rPr>
              <a:t>150</a:t>
            </a:r>
          </a:p>
        </p:txBody>
      </p:sp>
      <p:sp>
        <p:nvSpPr>
          <p:cNvPr id="579618" name="Line 92"/>
          <p:cNvSpPr>
            <a:spLocks noChangeShapeType="1"/>
          </p:cNvSpPr>
          <p:nvPr/>
        </p:nvSpPr>
        <p:spPr bwMode="auto">
          <a:xfrm flipH="1">
            <a:off x="1295406" y="2028381"/>
            <a:ext cx="53975"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normAutofit fontScale="25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Verdana"/>
              <a:ea typeface="ＭＳ Ｐゴシック" pitchFamily="34" charset="-128"/>
              <a:cs typeface="+mn-cs"/>
            </a:endParaRPr>
          </a:p>
        </p:txBody>
      </p:sp>
      <p:sp>
        <p:nvSpPr>
          <p:cNvPr id="332868" name="Rectangle 127"/>
          <p:cNvSpPr>
            <a:spLocks noChangeArrowheads="1"/>
          </p:cNvSpPr>
          <p:nvPr/>
        </p:nvSpPr>
        <p:spPr bwMode="auto">
          <a:xfrm>
            <a:off x="960439" y="2451122"/>
            <a:ext cx="245260"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92500" lnSpcReduction="20000"/>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sz="1000" b="0" i="0" u="none" strike="noStrike" kern="1200" cap="none" spc="0" normalizeH="0" baseline="0" noProof="0">
                <a:ln>
                  <a:noFill/>
                </a:ln>
                <a:solidFill>
                  <a:srgbClr val="0076BD"/>
                </a:solidFill>
                <a:effectLst/>
                <a:uLnTx/>
                <a:uFillTx/>
                <a:latin typeface="Verdana"/>
                <a:ea typeface="ＭＳ Ｐゴシック" pitchFamily="34" charset="-128"/>
                <a:cs typeface="Arial" charset="0"/>
              </a:rPr>
              <a:t>100</a:t>
            </a:r>
          </a:p>
        </p:txBody>
      </p:sp>
      <p:sp>
        <p:nvSpPr>
          <p:cNvPr id="579621" name="Line 95"/>
          <p:cNvSpPr>
            <a:spLocks noChangeShapeType="1"/>
          </p:cNvSpPr>
          <p:nvPr/>
        </p:nvSpPr>
        <p:spPr bwMode="auto">
          <a:xfrm flipH="1">
            <a:off x="1295406" y="2510029"/>
            <a:ext cx="53975"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normAutofit fontScale="25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Verdana"/>
              <a:ea typeface="ＭＳ Ｐゴシック" pitchFamily="34" charset="-128"/>
              <a:cs typeface="+mn-cs"/>
            </a:endParaRPr>
          </a:p>
        </p:txBody>
      </p:sp>
      <p:sp>
        <p:nvSpPr>
          <p:cNvPr id="332866" name="Rectangle 127"/>
          <p:cNvSpPr>
            <a:spLocks noChangeArrowheads="1"/>
          </p:cNvSpPr>
          <p:nvPr/>
        </p:nvSpPr>
        <p:spPr bwMode="auto">
          <a:xfrm>
            <a:off x="1057276" y="2932142"/>
            <a:ext cx="163506"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92500" lnSpcReduction="20000"/>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sz="1000" b="0" i="0" u="none" strike="noStrike" kern="1200" cap="none" spc="0" normalizeH="0" baseline="0" noProof="0">
                <a:ln>
                  <a:noFill/>
                </a:ln>
                <a:solidFill>
                  <a:srgbClr val="0076BD"/>
                </a:solidFill>
                <a:effectLst/>
                <a:uLnTx/>
                <a:uFillTx/>
                <a:latin typeface="Verdana"/>
                <a:ea typeface="ＭＳ Ｐゴシック" pitchFamily="34" charset="-128"/>
                <a:cs typeface="Arial" charset="0"/>
              </a:rPr>
              <a:t>50</a:t>
            </a:r>
          </a:p>
        </p:txBody>
      </p:sp>
      <p:sp>
        <p:nvSpPr>
          <p:cNvPr id="579624" name="Line 98"/>
          <p:cNvSpPr>
            <a:spLocks noChangeShapeType="1"/>
          </p:cNvSpPr>
          <p:nvPr/>
        </p:nvSpPr>
        <p:spPr bwMode="auto">
          <a:xfrm flipH="1">
            <a:off x="1295406" y="2990406"/>
            <a:ext cx="53975"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normAutofit fontScale="25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Verdana"/>
              <a:ea typeface="ＭＳ Ｐゴシック" pitchFamily="34" charset="-128"/>
              <a:cs typeface="+mn-cs"/>
            </a:endParaRPr>
          </a:p>
        </p:txBody>
      </p:sp>
      <p:sp>
        <p:nvSpPr>
          <p:cNvPr id="332833" name="Rectangle 100"/>
          <p:cNvSpPr>
            <a:spLocks noChangeArrowheads="1"/>
          </p:cNvSpPr>
          <p:nvPr/>
        </p:nvSpPr>
        <p:spPr bwMode="auto">
          <a:xfrm>
            <a:off x="2286018" y="3521095"/>
            <a:ext cx="193675"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92500" lnSpcReduction="20000"/>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defRPr/>
            </a:pPr>
            <a:r>
              <a:rPr kumimoji="0" lang="en-US" sz="1000" b="0" i="0" u="none" strike="noStrike" kern="1200" cap="none" spc="0" normalizeH="0" baseline="0" noProof="0">
                <a:ln>
                  <a:noFill/>
                </a:ln>
                <a:solidFill>
                  <a:srgbClr val="0076BD"/>
                </a:solidFill>
                <a:effectLst/>
                <a:uLnTx/>
                <a:uFillTx/>
                <a:latin typeface="Verdana"/>
                <a:ea typeface="ＭＳ Ｐゴシック" pitchFamily="34" charset="-128"/>
                <a:cs typeface="Arial" charset="0"/>
              </a:rPr>
              <a:t>5</a:t>
            </a:r>
          </a:p>
        </p:txBody>
      </p:sp>
      <p:sp>
        <p:nvSpPr>
          <p:cNvPr id="332834" name="Rectangle 100"/>
          <p:cNvSpPr>
            <a:spLocks noChangeArrowheads="1"/>
          </p:cNvSpPr>
          <p:nvPr/>
        </p:nvSpPr>
        <p:spPr bwMode="auto">
          <a:xfrm>
            <a:off x="3295661" y="3521095"/>
            <a:ext cx="193675"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92500" lnSpcReduction="20000"/>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sz="1000" b="0" i="0" u="none" strike="noStrike" kern="1200" cap="none" spc="0" normalizeH="0" baseline="0" noProof="0">
                <a:ln>
                  <a:noFill/>
                </a:ln>
                <a:solidFill>
                  <a:srgbClr val="0076BD"/>
                </a:solidFill>
                <a:effectLst/>
                <a:uLnTx/>
                <a:uFillTx/>
                <a:latin typeface="Verdana"/>
                <a:ea typeface="ＭＳ Ｐゴシック" pitchFamily="34" charset="-128"/>
                <a:cs typeface="Arial" charset="0"/>
              </a:rPr>
              <a:t>10</a:t>
            </a:r>
          </a:p>
        </p:txBody>
      </p:sp>
      <p:sp>
        <p:nvSpPr>
          <p:cNvPr id="332835" name="Rectangle 100"/>
          <p:cNvSpPr>
            <a:spLocks noChangeArrowheads="1"/>
          </p:cNvSpPr>
          <p:nvPr/>
        </p:nvSpPr>
        <p:spPr bwMode="auto">
          <a:xfrm>
            <a:off x="4305340" y="3521095"/>
            <a:ext cx="193675"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92500" lnSpcReduction="20000"/>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sz="1000" b="0" i="0" u="none" strike="noStrike" kern="1200" cap="none" spc="0" normalizeH="0" baseline="0" noProof="0">
                <a:ln>
                  <a:noFill/>
                </a:ln>
                <a:solidFill>
                  <a:srgbClr val="0076BD"/>
                </a:solidFill>
                <a:effectLst/>
                <a:uLnTx/>
                <a:uFillTx/>
                <a:latin typeface="Verdana"/>
                <a:ea typeface="ＭＳ Ｐゴシック" pitchFamily="34" charset="-128"/>
                <a:cs typeface="Arial" charset="0"/>
              </a:rPr>
              <a:t>15</a:t>
            </a:r>
          </a:p>
        </p:txBody>
      </p:sp>
      <p:sp>
        <p:nvSpPr>
          <p:cNvPr id="332836" name="Rectangle 100"/>
          <p:cNvSpPr>
            <a:spLocks noChangeArrowheads="1"/>
          </p:cNvSpPr>
          <p:nvPr/>
        </p:nvSpPr>
        <p:spPr bwMode="auto">
          <a:xfrm>
            <a:off x="5314963" y="3521095"/>
            <a:ext cx="193675"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92500" lnSpcReduction="20000"/>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sz="1000" b="0" i="0" u="none" strike="noStrike" kern="1200" cap="none" spc="0" normalizeH="0" baseline="0" noProof="0">
                <a:ln>
                  <a:noFill/>
                </a:ln>
                <a:solidFill>
                  <a:srgbClr val="0076BD"/>
                </a:solidFill>
                <a:effectLst/>
                <a:uLnTx/>
                <a:uFillTx/>
                <a:latin typeface="Verdana"/>
                <a:ea typeface="ＭＳ Ｐゴシック" pitchFamily="34" charset="-128"/>
                <a:cs typeface="Arial" charset="0"/>
              </a:rPr>
              <a:t>20</a:t>
            </a:r>
          </a:p>
        </p:txBody>
      </p:sp>
      <p:sp>
        <p:nvSpPr>
          <p:cNvPr id="332837" name="Rectangle 100"/>
          <p:cNvSpPr>
            <a:spLocks noChangeArrowheads="1"/>
          </p:cNvSpPr>
          <p:nvPr/>
        </p:nvSpPr>
        <p:spPr bwMode="auto">
          <a:xfrm>
            <a:off x="6324626" y="3521095"/>
            <a:ext cx="193675"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92500" lnSpcReduction="20000"/>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sz="1000" b="0" i="0" u="none" strike="noStrike" kern="1200" cap="none" spc="0" normalizeH="0" baseline="0" noProof="0">
                <a:ln>
                  <a:noFill/>
                </a:ln>
                <a:solidFill>
                  <a:srgbClr val="0076BD"/>
                </a:solidFill>
                <a:effectLst/>
                <a:uLnTx/>
                <a:uFillTx/>
                <a:latin typeface="Verdana"/>
                <a:ea typeface="ＭＳ Ｐゴシック" pitchFamily="34" charset="-128"/>
                <a:cs typeface="Arial" charset="0"/>
              </a:rPr>
              <a:t>25</a:t>
            </a:r>
          </a:p>
        </p:txBody>
      </p:sp>
      <p:sp>
        <p:nvSpPr>
          <p:cNvPr id="579630" name="Line 98"/>
          <p:cNvSpPr>
            <a:spLocks noChangeShapeType="1"/>
          </p:cNvSpPr>
          <p:nvPr/>
        </p:nvSpPr>
        <p:spPr bwMode="auto">
          <a:xfrm>
            <a:off x="1350968" y="3475038"/>
            <a:ext cx="6300787"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normAutofit fontScale="25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Verdana"/>
              <a:ea typeface="ＭＳ Ｐゴシック" pitchFamily="34" charset="-128"/>
              <a:cs typeface="+mn-cs"/>
            </a:endParaRPr>
          </a:p>
        </p:txBody>
      </p:sp>
      <p:sp>
        <p:nvSpPr>
          <p:cNvPr id="332864" name="Rectangle 127"/>
          <p:cNvSpPr>
            <a:spLocks noChangeArrowheads="1"/>
          </p:cNvSpPr>
          <p:nvPr/>
        </p:nvSpPr>
        <p:spPr bwMode="auto">
          <a:xfrm>
            <a:off x="7728473" y="3236893"/>
            <a:ext cx="163506"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92500" lnSpcReduction="20000"/>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sz="1000" b="0" i="0" u="none" strike="noStrike" kern="1200" cap="none" spc="0" normalizeH="0" baseline="0" noProof="0" dirty="0">
                <a:ln>
                  <a:noFill/>
                </a:ln>
                <a:solidFill>
                  <a:srgbClr val="0076BD"/>
                </a:solidFill>
                <a:effectLst/>
                <a:uLnTx/>
                <a:uFillTx/>
                <a:latin typeface="Verdana"/>
                <a:ea typeface="ＭＳ Ｐゴシック" pitchFamily="34" charset="-128"/>
                <a:cs typeface="Arial" charset="0"/>
              </a:rPr>
              <a:t>20</a:t>
            </a:r>
          </a:p>
        </p:txBody>
      </p:sp>
      <p:sp>
        <p:nvSpPr>
          <p:cNvPr id="579633" name="Line 98"/>
          <p:cNvSpPr>
            <a:spLocks noChangeShapeType="1"/>
          </p:cNvSpPr>
          <p:nvPr/>
        </p:nvSpPr>
        <p:spPr bwMode="auto">
          <a:xfrm flipH="1">
            <a:off x="7651774" y="3295962"/>
            <a:ext cx="54335"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normAutofit fontScale="25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Verdana"/>
              <a:ea typeface="ＭＳ Ｐゴシック" pitchFamily="34" charset="-128"/>
              <a:cs typeface="+mn-cs"/>
            </a:endParaRPr>
          </a:p>
        </p:txBody>
      </p:sp>
      <p:sp>
        <p:nvSpPr>
          <p:cNvPr id="332862" name="Rectangle 127"/>
          <p:cNvSpPr>
            <a:spLocks noChangeArrowheads="1"/>
          </p:cNvSpPr>
          <p:nvPr/>
        </p:nvSpPr>
        <p:spPr bwMode="auto">
          <a:xfrm>
            <a:off x="7728328" y="2860655"/>
            <a:ext cx="245260"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92500" lnSpcReduction="20000"/>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sz="1000" b="0" i="0" u="none" strike="noStrike" kern="1200" cap="none" spc="0" normalizeH="0" baseline="0" noProof="0">
                <a:ln>
                  <a:noFill/>
                </a:ln>
                <a:solidFill>
                  <a:srgbClr val="0076BD"/>
                </a:solidFill>
                <a:effectLst/>
                <a:uLnTx/>
                <a:uFillTx/>
                <a:latin typeface="Verdana"/>
                <a:ea typeface="ＭＳ Ｐゴシック" pitchFamily="34" charset="-128"/>
                <a:cs typeface="Arial" charset="0"/>
              </a:rPr>
              <a:t>200</a:t>
            </a:r>
          </a:p>
        </p:txBody>
      </p:sp>
      <p:sp>
        <p:nvSpPr>
          <p:cNvPr id="579636" name="Line 98"/>
          <p:cNvSpPr>
            <a:spLocks noChangeShapeType="1"/>
          </p:cNvSpPr>
          <p:nvPr/>
        </p:nvSpPr>
        <p:spPr bwMode="auto">
          <a:xfrm flipH="1">
            <a:off x="7651751" y="2919724"/>
            <a:ext cx="54242"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normAutofit fontScale="25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Verdana"/>
              <a:ea typeface="ＭＳ Ｐゴシック" pitchFamily="34" charset="-128"/>
              <a:cs typeface="+mn-cs"/>
            </a:endParaRPr>
          </a:p>
        </p:txBody>
      </p:sp>
      <p:sp>
        <p:nvSpPr>
          <p:cNvPr id="332860" name="Rectangle 127"/>
          <p:cNvSpPr>
            <a:spLocks noChangeArrowheads="1"/>
          </p:cNvSpPr>
          <p:nvPr/>
        </p:nvSpPr>
        <p:spPr bwMode="auto">
          <a:xfrm>
            <a:off x="7727960" y="2408207"/>
            <a:ext cx="327013"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92500" lnSpcReduction="20000"/>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sz="1000" b="0" i="0" u="none" strike="noStrike" kern="1200" cap="none" spc="0" normalizeH="0" baseline="0" noProof="0">
                <a:ln>
                  <a:noFill/>
                </a:ln>
                <a:solidFill>
                  <a:srgbClr val="0076BD"/>
                </a:solidFill>
                <a:effectLst/>
                <a:uLnTx/>
                <a:uFillTx/>
                <a:latin typeface="Verdana"/>
                <a:ea typeface="ＭＳ Ｐゴシック" pitchFamily="34" charset="-128"/>
                <a:cs typeface="Arial" charset="0"/>
              </a:rPr>
              <a:t>1000</a:t>
            </a:r>
          </a:p>
        </p:txBody>
      </p:sp>
      <p:sp>
        <p:nvSpPr>
          <p:cNvPr id="579639" name="Line 98"/>
          <p:cNvSpPr>
            <a:spLocks noChangeShapeType="1"/>
          </p:cNvSpPr>
          <p:nvPr/>
        </p:nvSpPr>
        <p:spPr bwMode="auto">
          <a:xfrm flipH="1">
            <a:off x="7651777" y="2469086"/>
            <a:ext cx="53975"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normAutofit fontScale="25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Verdana"/>
              <a:ea typeface="ＭＳ Ｐゴシック" pitchFamily="34" charset="-128"/>
              <a:cs typeface="+mn-cs"/>
            </a:endParaRPr>
          </a:p>
        </p:txBody>
      </p:sp>
      <p:sp>
        <p:nvSpPr>
          <p:cNvPr id="332858" name="Rectangle 127"/>
          <p:cNvSpPr>
            <a:spLocks noChangeArrowheads="1"/>
          </p:cNvSpPr>
          <p:nvPr/>
        </p:nvSpPr>
        <p:spPr bwMode="auto">
          <a:xfrm>
            <a:off x="7727960" y="1884343"/>
            <a:ext cx="327013"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92500" lnSpcReduction="20000"/>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sz="1000" b="0" i="0" u="none" strike="noStrike" kern="1200" cap="none" spc="0" normalizeH="0" baseline="0" noProof="0" dirty="0">
                <a:ln>
                  <a:noFill/>
                </a:ln>
                <a:solidFill>
                  <a:srgbClr val="0076BD"/>
                </a:solidFill>
                <a:effectLst/>
                <a:uLnTx/>
                <a:uFillTx/>
                <a:latin typeface="Verdana"/>
                <a:ea typeface="ＭＳ Ｐゴシック" pitchFamily="34" charset="-128"/>
                <a:cs typeface="Arial" charset="0"/>
              </a:rPr>
              <a:t>5000</a:t>
            </a:r>
          </a:p>
        </p:txBody>
      </p:sp>
      <p:sp>
        <p:nvSpPr>
          <p:cNvPr id="579642" name="Line 98"/>
          <p:cNvSpPr>
            <a:spLocks noChangeShapeType="1"/>
          </p:cNvSpPr>
          <p:nvPr/>
        </p:nvSpPr>
        <p:spPr bwMode="auto">
          <a:xfrm flipH="1">
            <a:off x="7651777" y="1943412"/>
            <a:ext cx="53975"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normAutofit fontScale="25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Verdana"/>
              <a:ea typeface="ＭＳ Ｐゴシック" pitchFamily="34" charset="-128"/>
              <a:cs typeface="+mn-cs"/>
            </a:endParaRPr>
          </a:p>
        </p:txBody>
      </p:sp>
      <p:sp>
        <p:nvSpPr>
          <p:cNvPr id="579643" name="Line 119"/>
          <p:cNvSpPr>
            <a:spLocks noChangeShapeType="1"/>
          </p:cNvSpPr>
          <p:nvPr/>
        </p:nvSpPr>
        <p:spPr bwMode="auto">
          <a:xfrm flipV="1">
            <a:off x="7650178" y="1616075"/>
            <a:ext cx="1587" cy="1857375"/>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normAutofit fontScale="25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Verdana"/>
              <a:ea typeface="ＭＳ Ｐゴシック" pitchFamily="34" charset="-128"/>
              <a:cs typeface="+mn-cs"/>
            </a:endParaRPr>
          </a:p>
        </p:txBody>
      </p:sp>
      <p:sp>
        <p:nvSpPr>
          <p:cNvPr id="579644" name="Line 119"/>
          <p:cNvSpPr>
            <a:spLocks noChangeShapeType="1"/>
          </p:cNvSpPr>
          <p:nvPr/>
        </p:nvSpPr>
        <p:spPr bwMode="auto">
          <a:xfrm flipV="1">
            <a:off x="2397125" y="1616075"/>
            <a:ext cx="1588" cy="1857375"/>
          </a:xfrm>
          <a:prstGeom prst="line">
            <a:avLst/>
          </a:prstGeom>
          <a:noFill/>
          <a:ln w="6350">
            <a:solidFill>
              <a:srgbClr val="0076BD"/>
            </a:solidFill>
            <a:prstDash val="dash"/>
            <a:round/>
            <a:headEnd/>
            <a:tailEnd/>
          </a:ln>
          <a:extLst>
            <a:ext uri="{909E8E84-426E-40DD-AFC4-6F175D3DCCD1}">
              <a14:hiddenFill xmlns:a14="http://schemas.microsoft.com/office/drawing/2010/main">
                <a:noFill/>
              </a14:hiddenFill>
            </a:ext>
          </a:extLst>
        </p:spPr>
        <p:txBody>
          <a:bodyPr>
            <a:normAutofit fontScale="25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579645" name="Line 119"/>
          <p:cNvSpPr>
            <a:spLocks noChangeShapeType="1"/>
          </p:cNvSpPr>
          <p:nvPr/>
        </p:nvSpPr>
        <p:spPr bwMode="auto">
          <a:xfrm flipV="1">
            <a:off x="4435475" y="1616075"/>
            <a:ext cx="1588" cy="1857375"/>
          </a:xfrm>
          <a:prstGeom prst="line">
            <a:avLst/>
          </a:prstGeom>
          <a:noFill/>
          <a:ln w="6350">
            <a:solidFill>
              <a:srgbClr val="0076BD"/>
            </a:solidFill>
            <a:prstDash val="dash"/>
            <a:round/>
            <a:headEnd/>
            <a:tailEnd/>
          </a:ln>
          <a:extLst>
            <a:ext uri="{909E8E84-426E-40DD-AFC4-6F175D3DCCD1}">
              <a14:hiddenFill xmlns:a14="http://schemas.microsoft.com/office/drawing/2010/main">
                <a:noFill/>
              </a14:hiddenFill>
            </a:ext>
          </a:extLst>
        </p:spPr>
        <p:txBody>
          <a:bodyPr>
            <a:normAutofit fontScale="25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579646" name="Line 119"/>
          <p:cNvSpPr>
            <a:spLocks noChangeShapeType="1"/>
          </p:cNvSpPr>
          <p:nvPr/>
        </p:nvSpPr>
        <p:spPr bwMode="auto">
          <a:xfrm flipV="1">
            <a:off x="6430975" y="1616075"/>
            <a:ext cx="1587" cy="1857375"/>
          </a:xfrm>
          <a:prstGeom prst="line">
            <a:avLst/>
          </a:prstGeom>
          <a:noFill/>
          <a:ln w="6350">
            <a:solidFill>
              <a:srgbClr val="0076BD"/>
            </a:solidFill>
            <a:prstDash val="dash"/>
            <a:round/>
            <a:headEnd/>
            <a:tailEnd/>
          </a:ln>
          <a:extLst>
            <a:ext uri="{909E8E84-426E-40DD-AFC4-6F175D3DCCD1}">
              <a14:hiddenFill xmlns:a14="http://schemas.microsoft.com/office/drawing/2010/main">
                <a:noFill/>
              </a14:hiddenFill>
            </a:ext>
          </a:extLst>
        </p:spPr>
        <p:txBody>
          <a:bodyPr>
            <a:normAutofit fontScale="25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16431" name="Rectangle 100"/>
          <p:cNvSpPr>
            <a:spLocks noChangeArrowheads="1"/>
          </p:cNvSpPr>
          <p:nvPr/>
        </p:nvSpPr>
        <p:spPr bwMode="auto">
          <a:xfrm>
            <a:off x="3338528" y="1419228"/>
            <a:ext cx="193675"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32500" lnSpcReduction="20000"/>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defRPr/>
            </a:pPr>
            <a:r>
              <a:rPr kumimoji="0" lang="en-US" sz="1200" b="1" i="0" u="none" strike="noStrike" kern="1200" cap="none" spc="0" normalizeH="0" baseline="0" noProof="0">
                <a:ln>
                  <a:noFill/>
                </a:ln>
                <a:solidFill>
                  <a:srgbClr val="0076BD"/>
                </a:solidFill>
                <a:effectLst/>
                <a:uLnTx/>
                <a:uFillTx/>
                <a:latin typeface="Verdana" pitchFamily="34" charset="0"/>
                <a:ea typeface="ＭＳ Ｐゴシック" pitchFamily="34" charset="-128"/>
                <a:cs typeface="+mn-cs"/>
              </a:rPr>
              <a:t>Incipient diabetic</a:t>
            </a:r>
            <a:br>
              <a:rPr kumimoji="0" lang="en-US" sz="1200" b="1" i="0" u="none" strike="noStrike" kern="1200" cap="none" spc="0" normalizeH="0" baseline="0" noProof="0">
                <a:ln>
                  <a:noFill/>
                </a:ln>
                <a:solidFill>
                  <a:srgbClr val="0076BD"/>
                </a:solidFill>
                <a:effectLst/>
                <a:uLnTx/>
                <a:uFillTx/>
                <a:latin typeface="Verdana" pitchFamily="34" charset="0"/>
                <a:ea typeface="ＭＳ Ｐゴシック" pitchFamily="34" charset="-128"/>
                <a:cs typeface="+mn-cs"/>
              </a:rPr>
            </a:br>
            <a:r>
              <a:rPr kumimoji="0" lang="en-US" sz="1200" b="1" i="0" u="none" strike="noStrike" kern="1200" cap="none" spc="0" normalizeH="0" baseline="0" noProof="0">
                <a:ln>
                  <a:noFill/>
                </a:ln>
                <a:solidFill>
                  <a:srgbClr val="0076BD"/>
                </a:solidFill>
                <a:effectLst/>
                <a:uLnTx/>
                <a:uFillTx/>
                <a:latin typeface="Verdana" pitchFamily="34" charset="0"/>
                <a:ea typeface="ＭＳ Ｐゴシック" pitchFamily="34" charset="-128"/>
                <a:cs typeface="+mn-cs"/>
              </a:rPr>
              <a:t>nephropathy</a:t>
            </a:r>
          </a:p>
        </p:txBody>
      </p:sp>
      <p:sp>
        <p:nvSpPr>
          <p:cNvPr id="16432" name="Rectangle 100"/>
          <p:cNvSpPr>
            <a:spLocks noChangeArrowheads="1"/>
          </p:cNvSpPr>
          <p:nvPr/>
        </p:nvSpPr>
        <p:spPr bwMode="auto">
          <a:xfrm>
            <a:off x="1778020" y="1462089"/>
            <a:ext cx="193675" cy="1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77500" lnSpcReduction="20000"/>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en-US" sz="1200" b="1" i="0" u="none" strike="noStrike" kern="1200" cap="none" spc="0" normalizeH="0" baseline="0" noProof="0">
                <a:ln>
                  <a:noFill/>
                </a:ln>
                <a:solidFill>
                  <a:srgbClr val="0076BD"/>
                </a:solidFill>
                <a:effectLst/>
                <a:uLnTx/>
                <a:uFillTx/>
                <a:latin typeface="Verdana" pitchFamily="34" charset="0"/>
                <a:ea typeface="ＭＳ Ｐゴシック" pitchFamily="34" charset="-128"/>
                <a:cs typeface="+mn-cs"/>
              </a:rPr>
              <a:t>Pre</a:t>
            </a:r>
          </a:p>
        </p:txBody>
      </p:sp>
      <p:sp>
        <p:nvSpPr>
          <p:cNvPr id="16433" name="Rectangle 100"/>
          <p:cNvSpPr>
            <a:spLocks noChangeArrowheads="1"/>
          </p:cNvSpPr>
          <p:nvPr/>
        </p:nvSpPr>
        <p:spPr bwMode="auto">
          <a:xfrm>
            <a:off x="5314963" y="1419228"/>
            <a:ext cx="193675"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32500" lnSpcReduction="20000"/>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defRPr/>
            </a:pPr>
            <a:r>
              <a:rPr kumimoji="0" lang="en-US" sz="1200" b="1" i="0" u="none" strike="noStrike" kern="1200" cap="none" spc="0" normalizeH="0" baseline="0" noProof="0">
                <a:ln>
                  <a:noFill/>
                </a:ln>
                <a:solidFill>
                  <a:srgbClr val="0076BD"/>
                </a:solidFill>
                <a:effectLst/>
                <a:uLnTx/>
                <a:uFillTx/>
                <a:latin typeface="Verdana" pitchFamily="34" charset="0"/>
                <a:ea typeface="ＭＳ Ｐゴシック" pitchFamily="34" charset="-128"/>
                <a:cs typeface="+mn-cs"/>
              </a:rPr>
              <a:t>Overt diabetic</a:t>
            </a:r>
            <a:br>
              <a:rPr kumimoji="0" lang="en-US" sz="1200" b="1" i="0" u="none" strike="noStrike" kern="1200" cap="none" spc="0" normalizeH="0" baseline="0" noProof="0">
                <a:ln>
                  <a:noFill/>
                </a:ln>
                <a:solidFill>
                  <a:srgbClr val="0076BD"/>
                </a:solidFill>
                <a:effectLst/>
                <a:uLnTx/>
                <a:uFillTx/>
                <a:latin typeface="Verdana" pitchFamily="34" charset="0"/>
                <a:ea typeface="ＭＳ Ｐゴシック" pitchFamily="34" charset="-128"/>
                <a:cs typeface="+mn-cs"/>
              </a:rPr>
            </a:br>
            <a:r>
              <a:rPr kumimoji="0" lang="en-US" sz="1200" b="1" i="0" u="none" strike="noStrike" kern="1200" cap="none" spc="0" normalizeH="0" baseline="0" noProof="0">
                <a:ln>
                  <a:noFill/>
                </a:ln>
                <a:solidFill>
                  <a:srgbClr val="0076BD"/>
                </a:solidFill>
                <a:effectLst/>
                <a:uLnTx/>
                <a:uFillTx/>
                <a:latin typeface="Verdana" pitchFamily="34" charset="0"/>
                <a:ea typeface="ＭＳ Ｐゴシック" pitchFamily="34" charset="-128"/>
                <a:cs typeface="+mn-cs"/>
              </a:rPr>
              <a:t>nephropathy</a:t>
            </a:r>
          </a:p>
        </p:txBody>
      </p:sp>
      <p:sp>
        <p:nvSpPr>
          <p:cNvPr id="16434" name="Rectangle 100"/>
          <p:cNvSpPr>
            <a:spLocks noChangeArrowheads="1"/>
          </p:cNvSpPr>
          <p:nvPr/>
        </p:nvSpPr>
        <p:spPr bwMode="auto">
          <a:xfrm>
            <a:off x="6956448" y="1419228"/>
            <a:ext cx="193675"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32500" lnSpcReduction="20000"/>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defRPr/>
            </a:pPr>
            <a:r>
              <a:rPr kumimoji="0" lang="en-US" sz="1200" b="1" i="0" u="none" strike="noStrike" kern="1200" cap="none" spc="0" normalizeH="0" baseline="0" noProof="0">
                <a:ln>
                  <a:noFill/>
                </a:ln>
                <a:solidFill>
                  <a:srgbClr val="0076BD"/>
                </a:solidFill>
                <a:effectLst/>
                <a:uLnTx/>
                <a:uFillTx/>
                <a:latin typeface="Verdana" pitchFamily="34" charset="0"/>
                <a:ea typeface="ＭＳ Ｐゴシック" pitchFamily="34" charset="-128"/>
                <a:cs typeface="+mn-cs"/>
              </a:rPr>
              <a:t>End-stage</a:t>
            </a:r>
            <a:br>
              <a:rPr kumimoji="0" lang="en-US" sz="1200" b="1" i="0" u="none" strike="noStrike" kern="1200" cap="none" spc="0" normalizeH="0" baseline="0" noProof="0">
                <a:ln>
                  <a:noFill/>
                </a:ln>
                <a:solidFill>
                  <a:srgbClr val="0076BD"/>
                </a:solidFill>
                <a:effectLst/>
                <a:uLnTx/>
                <a:uFillTx/>
                <a:latin typeface="Verdana" pitchFamily="34" charset="0"/>
                <a:ea typeface="ＭＳ Ｐゴシック" pitchFamily="34" charset="-128"/>
                <a:cs typeface="+mn-cs"/>
              </a:rPr>
            </a:br>
            <a:r>
              <a:rPr kumimoji="0" lang="en-US" sz="1200" b="1" i="0" u="none" strike="noStrike" kern="1200" cap="none" spc="0" normalizeH="0" baseline="0" noProof="0">
                <a:ln>
                  <a:noFill/>
                </a:ln>
                <a:solidFill>
                  <a:srgbClr val="0076BD"/>
                </a:solidFill>
                <a:effectLst/>
                <a:uLnTx/>
                <a:uFillTx/>
                <a:latin typeface="Verdana" pitchFamily="34" charset="0"/>
                <a:ea typeface="ＭＳ Ｐゴシック" pitchFamily="34" charset="-128"/>
                <a:cs typeface="+mn-cs"/>
              </a:rPr>
              <a:t>renal disease</a:t>
            </a:r>
          </a:p>
        </p:txBody>
      </p:sp>
      <p:sp>
        <p:nvSpPr>
          <p:cNvPr id="16435" name="Freeform 219"/>
          <p:cNvSpPr>
            <a:spLocks/>
          </p:cNvSpPr>
          <p:nvPr/>
        </p:nvSpPr>
        <p:spPr bwMode="auto">
          <a:xfrm>
            <a:off x="1397004" y="1973264"/>
            <a:ext cx="5362575" cy="1290637"/>
          </a:xfrm>
          <a:custGeom>
            <a:avLst/>
            <a:gdLst>
              <a:gd name="T0" fmla="*/ 0 w 3378"/>
              <a:gd name="T1" fmla="*/ 2147483647 h 1084"/>
              <a:gd name="T2" fmla="*/ 2147483647 w 3378"/>
              <a:gd name="T3" fmla="*/ 2147483647 h 1084"/>
              <a:gd name="T4" fmla="*/ 2147483647 w 3378"/>
              <a:gd name="T5" fmla="*/ 2147483647 h 1084"/>
              <a:gd name="T6" fmla="*/ 2147483647 w 3378"/>
              <a:gd name="T7" fmla="*/ 2147483647 h 1084"/>
              <a:gd name="T8" fmla="*/ 2147483647 w 3378"/>
              <a:gd name="T9" fmla="*/ 2147483647 h 1084"/>
              <a:gd name="T10" fmla="*/ 2147483647 w 3378"/>
              <a:gd name="T11" fmla="*/ 2147483647 h 1084"/>
              <a:gd name="T12" fmla="*/ 2147483647 w 3378"/>
              <a:gd name="T13" fmla="*/ 2147483647 h 1084"/>
              <a:gd name="T14" fmla="*/ 2147483647 w 3378"/>
              <a:gd name="T15" fmla="*/ 2147483647 h 1084"/>
              <a:gd name="T16" fmla="*/ 2147483647 w 3378"/>
              <a:gd name="T17" fmla="*/ 2147483647 h 1084"/>
              <a:gd name="T18" fmla="*/ 2147483647 w 3378"/>
              <a:gd name="T19" fmla="*/ 2147483647 h 1084"/>
              <a:gd name="T20" fmla="*/ 2147483647 w 3378"/>
              <a:gd name="T21" fmla="*/ 2147483647 h 1084"/>
              <a:gd name="T22" fmla="*/ 2147483647 w 3378"/>
              <a:gd name="T23" fmla="*/ 2147483647 h 1084"/>
              <a:gd name="T24" fmla="*/ 2147483647 w 3378"/>
              <a:gd name="T25" fmla="*/ 2147483647 h 1084"/>
              <a:gd name="T26" fmla="*/ 2147483647 w 3378"/>
              <a:gd name="T27" fmla="*/ 2147483647 h 1084"/>
              <a:gd name="T28" fmla="*/ 2147483647 w 3378"/>
              <a:gd name="T29" fmla="*/ 2147483647 h 1084"/>
              <a:gd name="T30" fmla="*/ 2147483647 w 3378"/>
              <a:gd name="T31" fmla="*/ 2147483647 h 1084"/>
              <a:gd name="T32" fmla="*/ 2147483647 w 3378"/>
              <a:gd name="T33" fmla="*/ 2147483647 h 1084"/>
              <a:gd name="T34" fmla="*/ 2147483647 w 3378"/>
              <a:gd name="T35" fmla="*/ 2147483647 h 10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78"/>
              <a:gd name="T55" fmla="*/ 0 h 1084"/>
              <a:gd name="T56" fmla="*/ 3378 w 3378"/>
              <a:gd name="T57" fmla="*/ 1084 h 10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78" h="1084">
                <a:moveTo>
                  <a:pt x="0" y="406"/>
                </a:moveTo>
                <a:lnTo>
                  <a:pt x="132" y="226"/>
                </a:lnTo>
                <a:lnTo>
                  <a:pt x="228" y="88"/>
                </a:lnTo>
                <a:cubicBezTo>
                  <a:pt x="259" y="54"/>
                  <a:pt x="279" y="35"/>
                  <a:pt x="316" y="22"/>
                </a:cubicBezTo>
                <a:cubicBezTo>
                  <a:pt x="353" y="9"/>
                  <a:pt x="417" y="0"/>
                  <a:pt x="450" y="12"/>
                </a:cubicBezTo>
                <a:cubicBezTo>
                  <a:pt x="487" y="23"/>
                  <a:pt x="521" y="62"/>
                  <a:pt x="548" y="104"/>
                </a:cubicBezTo>
                <a:cubicBezTo>
                  <a:pt x="575" y="146"/>
                  <a:pt x="590" y="223"/>
                  <a:pt x="612" y="262"/>
                </a:cubicBezTo>
                <a:cubicBezTo>
                  <a:pt x="634" y="301"/>
                  <a:pt x="649" y="321"/>
                  <a:pt x="678" y="340"/>
                </a:cubicBezTo>
                <a:cubicBezTo>
                  <a:pt x="707" y="359"/>
                  <a:pt x="753" y="368"/>
                  <a:pt x="828" y="376"/>
                </a:cubicBezTo>
                <a:lnTo>
                  <a:pt x="1128" y="388"/>
                </a:lnTo>
                <a:lnTo>
                  <a:pt x="1542" y="412"/>
                </a:lnTo>
                <a:cubicBezTo>
                  <a:pt x="1542" y="412"/>
                  <a:pt x="1821" y="432"/>
                  <a:pt x="1920" y="442"/>
                </a:cubicBezTo>
                <a:cubicBezTo>
                  <a:pt x="2019" y="452"/>
                  <a:pt x="2048" y="457"/>
                  <a:pt x="2136" y="472"/>
                </a:cubicBezTo>
                <a:cubicBezTo>
                  <a:pt x="2224" y="487"/>
                  <a:pt x="2355" y="512"/>
                  <a:pt x="2448" y="532"/>
                </a:cubicBezTo>
                <a:cubicBezTo>
                  <a:pt x="2541" y="552"/>
                  <a:pt x="2625" y="573"/>
                  <a:pt x="2712" y="612"/>
                </a:cubicBezTo>
                <a:cubicBezTo>
                  <a:pt x="2799" y="651"/>
                  <a:pt x="2888" y="706"/>
                  <a:pt x="2970" y="766"/>
                </a:cubicBezTo>
                <a:cubicBezTo>
                  <a:pt x="3052" y="826"/>
                  <a:pt x="3136" y="917"/>
                  <a:pt x="3204" y="970"/>
                </a:cubicBezTo>
                <a:cubicBezTo>
                  <a:pt x="3272" y="1023"/>
                  <a:pt x="3342" y="1060"/>
                  <a:pt x="3378" y="1084"/>
                </a:cubicBezTo>
              </a:path>
            </a:pathLst>
          </a:custGeom>
          <a:noFill/>
          <a:ln w="38100">
            <a:solidFill>
              <a:srgbClr val="553291"/>
            </a:solidFill>
            <a:round/>
            <a:headEnd/>
            <a:tailEnd/>
          </a:ln>
          <a:effectLst>
            <a:outerShdw dist="12700" dir="2700000" rotWithShape="0">
              <a:srgbClr val="4A2A7E">
                <a:alpha val="42998"/>
              </a:srgbClr>
            </a:outerShdw>
          </a:effectLst>
          <a:extLst>
            <a:ext uri="{909E8E84-426E-40DD-AFC4-6F175D3DCCD1}">
              <a14:hiddenFill xmlns:a14="http://schemas.microsoft.com/office/drawing/2010/main">
                <a:solidFill>
                  <a:srgbClr val="FFFFFF"/>
                </a:solidFill>
              </a14:hiddenFill>
            </a:ext>
          </a:extLst>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1965"/>
              </a:solidFill>
              <a:effectLst/>
              <a:uLnTx/>
              <a:uFillTx/>
              <a:latin typeface="Verdana" pitchFamily="34" charset="0"/>
              <a:ea typeface="ＭＳ Ｐゴシック" pitchFamily="34" charset="-128"/>
              <a:cs typeface="+mn-cs"/>
            </a:endParaRPr>
          </a:p>
        </p:txBody>
      </p:sp>
      <p:sp>
        <p:nvSpPr>
          <p:cNvPr id="16436" name="Freeform 220"/>
          <p:cNvSpPr>
            <a:spLocks/>
          </p:cNvSpPr>
          <p:nvPr/>
        </p:nvSpPr>
        <p:spPr bwMode="auto">
          <a:xfrm>
            <a:off x="1368425" y="1854200"/>
            <a:ext cx="5060950" cy="1400175"/>
          </a:xfrm>
          <a:custGeom>
            <a:avLst/>
            <a:gdLst>
              <a:gd name="T0" fmla="*/ 0 w 3188"/>
              <a:gd name="T1" fmla="*/ 2147483647 h 1176"/>
              <a:gd name="T2" fmla="*/ 2147483647 w 3188"/>
              <a:gd name="T3" fmla="*/ 2147483647 h 1176"/>
              <a:gd name="T4" fmla="*/ 2147483647 w 3188"/>
              <a:gd name="T5" fmla="*/ 2147483647 h 1176"/>
              <a:gd name="T6" fmla="*/ 2147483647 w 3188"/>
              <a:gd name="T7" fmla="*/ 2147483647 h 1176"/>
              <a:gd name="T8" fmla="*/ 2147483647 w 3188"/>
              <a:gd name="T9" fmla="*/ 2147483647 h 1176"/>
              <a:gd name="T10" fmla="*/ 2147483647 w 3188"/>
              <a:gd name="T11" fmla="*/ 2147483647 h 1176"/>
              <a:gd name="T12" fmla="*/ 2147483647 w 3188"/>
              <a:gd name="T13" fmla="*/ 2147483647 h 1176"/>
              <a:gd name="T14" fmla="*/ 2147483647 w 3188"/>
              <a:gd name="T15" fmla="*/ 2147483647 h 1176"/>
              <a:gd name="T16" fmla="*/ 2147483647 w 3188"/>
              <a:gd name="T17" fmla="*/ 0 h 11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88"/>
              <a:gd name="T28" fmla="*/ 0 h 1176"/>
              <a:gd name="T29" fmla="*/ 3188 w 3188"/>
              <a:gd name="T30" fmla="*/ 1176 h 11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88" h="1176">
                <a:moveTo>
                  <a:pt x="0" y="1164"/>
                </a:moveTo>
                <a:cubicBezTo>
                  <a:pt x="0" y="1164"/>
                  <a:pt x="369" y="1176"/>
                  <a:pt x="456" y="1168"/>
                </a:cubicBezTo>
                <a:cubicBezTo>
                  <a:pt x="543" y="1160"/>
                  <a:pt x="852" y="1132"/>
                  <a:pt x="808" y="1132"/>
                </a:cubicBezTo>
                <a:cubicBezTo>
                  <a:pt x="988" y="1109"/>
                  <a:pt x="1347" y="1068"/>
                  <a:pt x="1536" y="1028"/>
                </a:cubicBezTo>
                <a:cubicBezTo>
                  <a:pt x="1725" y="988"/>
                  <a:pt x="1786" y="962"/>
                  <a:pt x="1944" y="892"/>
                </a:cubicBezTo>
                <a:cubicBezTo>
                  <a:pt x="1944" y="892"/>
                  <a:pt x="2484" y="608"/>
                  <a:pt x="2484" y="608"/>
                </a:cubicBezTo>
                <a:cubicBezTo>
                  <a:pt x="2484" y="608"/>
                  <a:pt x="2709" y="473"/>
                  <a:pt x="2792" y="416"/>
                </a:cubicBezTo>
                <a:cubicBezTo>
                  <a:pt x="2875" y="359"/>
                  <a:pt x="2914" y="337"/>
                  <a:pt x="2980" y="268"/>
                </a:cubicBezTo>
                <a:cubicBezTo>
                  <a:pt x="3046" y="199"/>
                  <a:pt x="3145" y="56"/>
                  <a:pt x="3188" y="0"/>
                </a:cubicBezTo>
              </a:path>
            </a:pathLst>
          </a:custGeom>
          <a:noFill/>
          <a:ln w="38100">
            <a:solidFill>
              <a:srgbClr val="0076BD"/>
            </a:solidFill>
            <a:round/>
            <a:headEnd/>
            <a:tailEnd/>
          </a:ln>
          <a:effectLst>
            <a:outerShdw dist="12700" dir="2700000" rotWithShape="0">
              <a:srgbClr val="4A2A7E">
                <a:alpha val="42998"/>
              </a:srgbClr>
            </a:outerShdw>
          </a:effectLst>
          <a:extLst>
            <a:ext uri="{909E8E84-426E-40DD-AFC4-6F175D3DCCD1}">
              <a14:hiddenFill xmlns:a14="http://schemas.microsoft.com/office/drawing/2010/main">
                <a:solidFill>
                  <a:srgbClr val="FFFFFF"/>
                </a:solidFill>
              </a14:hiddenFill>
            </a:ext>
          </a:extLst>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srgbClr val="001965"/>
              </a:solidFill>
              <a:effectLst/>
              <a:uLnTx/>
              <a:uFillTx/>
              <a:latin typeface="Verdana" pitchFamily="34" charset="0"/>
              <a:ea typeface="ＭＳ Ｐゴシック" pitchFamily="34" charset="-128"/>
              <a:cs typeface="+mn-cs"/>
            </a:endParaRPr>
          </a:p>
        </p:txBody>
      </p:sp>
      <p:sp>
        <p:nvSpPr>
          <p:cNvPr id="16437" name="Rectangle 100"/>
          <p:cNvSpPr>
            <a:spLocks noChangeArrowheads="1"/>
          </p:cNvSpPr>
          <p:nvPr/>
        </p:nvSpPr>
        <p:spPr bwMode="auto">
          <a:xfrm>
            <a:off x="1577991" y="1781195"/>
            <a:ext cx="193675"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77500" lnSpcReduction="20000"/>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defRPr/>
            </a:pPr>
            <a:r>
              <a:rPr kumimoji="0" lang="en-US" sz="1200" b="0" i="0" u="none" strike="noStrike" kern="1200" cap="none" spc="0" normalizeH="0" baseline="0" noProof="0">
                <a:ln>
                  <a:noFill/>
                </a:ln>
                <a:solidFill>
                  <a:srgbClr val="0076BD"/>
                </a:solidFill>
                <a:effectLst/>
                <a:uLnTx/>
                <a:uFillTx/>
                <a:latin typeface="Verdana" pitchFamily="34" charset="0"/>
                <a:ea typeface="ＭＳ Ｐゴシック" pitchFamily="34" charset="-128"/>
                <a:cs typeface="+mn-cs"/>
              </a:rPr>
              <a:t>1</a:t>
            </a:r>
          </a:p>
        </p:txBody>
      </p:sp>
      <p:sp>
        <p:nvSpPr>
          <p:cNvPr id="16438" name="Rectangle 100"/>
          <p:cNvSpPr>
            <a:spLocks noChangeArrowheads="1"/>
          </p:cNvSpPr>
          <p:nvPr/>
        </p:nvSpPr>
        <p:spPr bwMode="auto">
          <a:xfrm>
            <a:off x="1968521" y="1781195"/>
            <a:ext cx="193675"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77500" lnSpcReduction="20000"/>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defRPr/>
            </a:pPr>
            <a:r>
              <a:rPr kumimoji="0" lang="en-US" sz="1200" b="0" i="0" u="none" strike="noStrike" kern="1200" cap="none" spc="0" normalizeH="0" baseline="0" noProof="0">
                <a:ln>
                  <a:noFill/>
                </a:ln>
                <a:solidFill>
                  <a:srgbClr val="0076BD"/>
                </a:solidFill>
                <a:effectLst/>
                <a:uLnTx/>
                <a:uFillTx/>
                <a:latin typeface="Verdana" pitchFamily="34" charset="0"/>
                <a:ea typeface="ＭＳ Ｐゴシック" pitchFamily="34" charset="-128"/>
                <a:cs typeface="+mn-cs"/>
              </a:rPr>
              <a:t>2</a:t>
            </a:r>
          </a:p>
        </p:txBody>
      </p:sp>
      <p:sp>
        <p:nvSpPr>
          <p:cNvPr id="16439" name="Rectangle 100"/>
          <p:cNvSpPr>
            <a:spLocks noChangeArrowheads="1"/>
          </p:cNvSpPr>
          <p:nvPr/>
        </p:nvSpPr>
        <p:spPr bwMode="auto">
          <a:xfrm>
            <a:off x="3340122" y="1781195"/>
            <a:ext cx="193675"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77500" lnSpcReduction="20000"/>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defRPr/>
            </a:pPr>
            <a:r>
              <a:rPr kumimoji="0" lang="en-US" sz="1200" b="0" i="0" u="none" strike="noStrike" kern="1200" cap="none" spc="0" normalizeH="0" baseline="0" noProof="0">
                <a:ln>
                  <a:noFill/>
                </a:ln>
                <a:solidFill>
                  <a:srgbClr val="0076BD"/>
                </a:solidFill>
                <a:effectLst/>
                <a:uLnTx/>
                <a:uFillTx/>
                <a:latin typeface="Verdana" pitchFamily="34" charset="0"/>
                <a:ea typeface="ＭＳ Ｐゴシック" pitchFamily="34" charset="-128"/>
                <a:cs typeface="+mn-cs"/>
              </a:rPr>
              <a:t>3</a:t>
            </a:r>
          </a:p>
        </p:txBody>
      </p:sp>
      <p:sp>
        <p:nvSpPr>
          <p:cNvPr id="16440" name="Rectangle 100"/>
          <p:cNvSpPr>
            <a:spLocks noChangeArrowheads="1"/>
          </p:cNvSpPr>
          <p:nvPr/>
        </p:nvSpPr>
        <p:spPr bwMode="auto">
          <a:xfrm>
            <a:off x="5314963" y="1781195"/>
            <a:ext cx="193675"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77500" lnSpcReduction="20000"/>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defRPr/>
            </a:pPr>
            <a:r>
              <a:rPr kumimoji="0" lang="en-US" sz="1200" b="0" i="0" u="none" strike="noStrike" kern="1200" cap="none" spc="0" normalizeH="0" baseline="0" noProof="0">
                <a:ln>
                  <a:noFill/>
                </a:ln>
                <a:solidFill>
                  <a:srgbClr val="0076BD"/>
                </a:solidFill>
                <a:effectLst/>
                <a:uLnTx/>
                <a:uFillTx/>
                <a:latin typeface="Verdana" pitchFamily="34" charset="0"/>
                <a:ea typeface="ＭＳ Ｐゴシック" pitchFamily="34" charset="-128"/>
                <a:cs typeface="+mn-cs"/>
              </a:rPr>
              <a:t>4</a:t>
            </a:r>
          </a:p>
        </p:txBody>
      </p:sp>
      <p:sp>
        <p:nvSpPr>
          <p:cNvPr id="16441" name="Rectangle 100"/>
          <p:cNvSpPr>
            <a:spLocks noChangeArrowheads="1"/>
          </p:cNvSpPr>
          <p:nvPr/>
        </p:nvSpPr>
        <p:spPr bwMode="auto">
          <a:xfrm>
            <a:off x="6956448" y="1781195"/>
            <a:ext cx="193675"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77500" lnSpcReduction="20000"/>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defRPr/>
            </a:pPr>
            <a:r>
              <a:rPr kumimoji="0" lang="en-US" sz="1200" b="0" i="0" u="none" strike="noStrike" kern="1200" cap="none" spc="0" normalizeH="0" baseline="0" noProof="0">
                <a:ln>
                  <a:noFill/>
                </a:ln>
                <a:solidFill>
                  <a:srgbClr val="0076BD"/>
                </a:solidFill>
                <a:effectLst/>
                <a:uLnTx/>
                <a:uFillTx/>
                <a:latin typeface="Verdana" pitchFamily="34" charset="0"/>
                <a:ea typeface="ＭＳ Ｐゴシック" pitchFamily="34" charset="-128"/>
                <a:cs typeface="+mn-cs"/>
              </a:rPr>
              <a:t>5</a:t>
            </a:r>
          </a:p>
        </p:txBody>
      </p:sp>
      <p:sp>
        <p:nvSpPr>
          <p:cNvPr id="16442" name="Slide Number Placeholder 4"/>
          <p:cNvSpPr>
            <a:spLocks noGrp="1"/>
          </p:cNvSpPr>
          <p:nvPr>
            <p:ph type="sldNum" sz="quarter" idx="1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370D16-1A09-48AE-8745-E327C79AB579}" type="slidenum">
              <a:rPr kumimoji="0" lang="en-GB" sz="900" b="0" i="0" u="none" strike="noStrike" kern="1200" cap="none" spc="0" normalizeH="0" baseline="0" noProof="0" smtClean="0">
                <a:ln>
                  <a:noFill/>
                </a:ln>
                <a:solidFill>
                  <a:srgbClr val="FFFFFF"/>
                </a:solidFill>
                <a:effectLst/>
                <a:uLnTx/>
                <a:uFillTx/>
                <a:latin typeface="Verdana"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sz="900" b="0" i="0" u="none" strike="noStrike" kern="1200" cap="none" spc="0" normalizeH="0" baseline="0" noProof="0">
              <a:ln>
                <a:noFill/>
              </a:ln>
              <a:solidFill>
                <a:srgbClr val="FFFFFF"/>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010128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50801"/>
            <a:ext cx="8208714" cy="936625"/>
          </a:xfrm>
        </p:spPr>
        <p:txBody>
          <a:bodyPr>
            <a:normAutofit/>
          </a:bodyPr>
          <a:lstStyle/>
          <a:p>
            <a:pPr eaLnBrk="1" hangingPunct="1">
              <a:defRPr/>
            </a:pPr>
            <a:r>
              <a:rPr lang="en-GB" sz="2800" dirty="0">
                <a:solidFill>
                  <a:schemeClr val="tx1"/>
                </a:solidFill>
              </a:rPr>
              <a:t>Hypothesis driven search for biomarkers</a:t>
            </a:r>
          </a:p>
        </p:txBody>
      </p:sp>
      <p:sp>
        <p:nvSpPr>
          <p:cNvPr id="17411" name="Slide Number Placeholder 4"/>
          <p:cNvSpPr>
            <a:spLocks noGrp="1"/>
          </p:cNvSpPr>
          <p:nvPr>
            <p:ph type="sldNum" sz="quarter" idx="1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34EA47-92D1-4EE8-BB79-99F7634DC821}" type="slidenum">
              <a:rPr kumimoji="0" lang="en-GB" sz="900" b="0" i="0" u="none" strike="noStrike" kern="1200" cap="none" spc="0" normalizeH="0" baseline="0" noProof="0" smtClean="0">
                <a:ln>
                  <a:noFill/>
                </a:ln>
                <a:solidFill>
                  <a:srgbClr val="FFFFFF"/>
                </a:solidFill>
                <a:effectLst/>
                <a:uLnTx/>
                <a:uFillTx/>
                <a:latin typeface="Verdana"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sz="900" b="0" i="0" u="none" strike="noStrike" kern="1200" cap="none" spc="0" normalizeH="0" baseline="0" noProof="0">
              <a:ln>
                <a:noFill/>
              </a:ln>
              <a:solidFill>
                <a:srgbClr val="FFFFFF"/>
              </a:solidFill>
              <a:effectLst/>
              <a:uLnTx/>
              <a:uFillTx/>
              <a:latin typeface="Verdana" pitchFamily="34" charset="0"/>
              <a:ea typeface="ＭＳ Ｐゴシック" pitchFamily="34" charset="-128"/>
              <a:cs typeface="+mn-cs"/>
            </a:endParaRPr>
          </a:p>
        </p:txBody>
      </p:sp>
      <p:sp>
        <p:nvSpPr>
          <p:cNvPr id="17412" name="Footer Placeholder 5"/>
          <p:cNvSpPr>
            <a:spLocks noGrp="1"/>
          </p:cNvSpPr>
          <p:nvPr>
            <p:ph type="ftr" sz="quarter" idx="16"/>
          </p:nvPr>
        </p:nvSpPr>
        <p:spPr bwMode="auto">
          <a:xfrm>
            <a:off x="1331913" y="4915810"/>
            <a:ext cx="5688012" cy="10387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Ctr="0" compatLnSpc="1">
            <a:prstTxWarp prst="textNoShape">
              <a:avLst/>
            </a:prstTxWarp>
            <a:normAutofit fontScale="92500" lnSpcReduction="20000"/>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a:ln>
                  <a:noFill/>
                </a:ln>
                <a:solidFill>
                  <a:srgbClr val="001965"/>
                </a:solidFill>
                <a:effectLst/>
                <a:uLnTx/>
                <a:uFillTx/>
                <a:latin typeface="Verdana" pitchFamily="34" charset="0"/>
                <a:ea typeface="ＭＳ Ｐゴシック" pitchFamily="34" charset="-128"/>
                <a:cs typeface="+mn-cs"/>
              </a:rPr>
              <a:t>Stenvinkel, P. et al. Clin J Am Soc Nephrol 2008</a:t>
            </a:r>
          </a:p>
        </p:txBody>
      </p:sp>
      <p:pic>
        <p:nvPicPr>
          <p:cNvPr id="17413" name="Picture 3"/>
          <p:cNvPicPr>
            <a:picLocks noChangeArrowheads="1"/>
          </p:cNvPicPr>
          <p:nvPr/>
        </p:nvPicPr>
        <p:blipFill rotWithShape="1">
          <a:blip r:embed="rId3">
            <a:extLst>
              <a:ext uri="{28A0092B-C50C-407E-A947-70E740481C1C}">
                <a14:useLocalDpi xmlns:a14="http://schemas.microsoft.com/office/drawing/2010/main" val="0"/>
              </a:ext>
            </a:extLst>
          </a:blip>
          <a:srcRect t="-16667" b="-16667"/>
          <a:stretch/>
        </p:blipFill>
        <p:spPr bwMode="auto">
          <a:xfrm>
            <a:off x="1476375" y="1131888"/>
            <a:ext cx="5759450" cy="367030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4"/>
          <p:cNvSpPr txBox="1">
            <a:spLocks noChangeArrowheads="1"/>
          </p:cNvSpPr>
          <p:nvPr/>
        </p:nvSpPr>
        <p:spPr bwMode="auto">
          <a:xfrm>
            <a:off x="4572013" y="4860934"/>
            <a:ext cx="4537075" cy="17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615" tIns="40807" rIns="81615" bIns="40807">
            <a:normAutofit fontScale="70000" lnSpcReduction="20000"/>
          </a:bodyPr>
          <a:lstStyle>
            <a:lvl1pPr defTabSz="828675"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sz="2000">
                <a:solidFill>
                  <a:schemeClr val="tx1"/>
                </a:solidFill>
                <a:latin typeface="Verdana" pitchFamily="34" charset="0"/>
                <a:ea typeface="ＭＳ Ｐゴシック" pitchFamily="34" charset="-128"/>
              </a:defRPr>
            </a:lvl1pPr>
            <a:lvl2pPr marL="742950" indent="-285750" defTabSz="828675"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sz="2000">
                <a:solidFill>
                  <a:schemeClr val="tx1"/>
                </a:solidFill>
                <a:latin typeface="Verdana" pitchFamily="34" charset="0"/>
                <a:ea typeface="ＭＳ Ｐゴシック" pitchFamily="34" charset="-128"/>
              </a:defRPr>
            </a:lvl2pPr>
            <a:lvl3pPr marL="1143000" indent="-228600" defTabSz="828675"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sz="2000">
                <a:solidFill>
                  <a:schemeClr val="tx1"/>
                </a:solidFill>
                <a:latin typeface="Verdana" pitchFamily="34" charset="0"/>
                <a:ea typeface="ＭＳ Ｐゴシック" pitchFamily="34" charset="-128"/>
              </a:defRPr>
            </a:lvl3pPr>
            <a:lvl4pPr marL="1600200" indent="-228600" defTabSz="828675"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sz="2000">
                <a:solidFill>
                  <a:schemeClr val="tx1"/>
                </a:solidFill>
                <a:latin typeface="Verdana" pitchFamily="34" charset="0"/>
                <a:ea typeface="ＭＳ Ｐゴシック" pitchFamily="34" charset="-128"/>
              </a:defRPr>
            </a:lvl4pPr>
            <a:lvl5pPr marL="2057400" indent="-228600" defTabSz="828675" eaLnBrk="0" hangingPunct="0">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sz="2000">
                <a:solidFill>
                  <a:schemeClr val="tx1"/>
                </a:solidFill>
                <a:latin typeface="Verdana" pitchFamily="34" charset="0"/>
                <a:ea typeface="ＭＳ Ｐゴシック" pitchFamily="34" charset="-128"/>
              </a:defRPr>
            </a:lvl5pPr>
            <a:lvl6pPr marL="2514600" indent="-228600" defTabSz="828675"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sz="2000">
                <a:solidFill>
                  <a:schemeClr val="tx1"/>
                </a:solidFill>
                <a:latin typeface="Verdana" pitchFamily="34" charset="0"/>
                <a:ea typeface="ＭＳ Ｐゴシック" pitchFamily="34" charset="-128"/>
              </a:defRPr>
            </a:lvl6pPr>
            <a:lvl7pPr marL="2971800" indent="-228600" defTabSz="828675"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sz="2000">
                <a:solidFill>
                  <a:schemeClr val="tx1"/>
                </a:solidFill>
                <a:latin typeface="Verdana" pitchFamily="34" charset="0"/>
                <a:ea typeface="ＭＳ Ｐゴシック" pitchFamily="34" charset="-128"/>
              </a:defRPr>
            </a:lvl7pPr>
            <a:lvl8pPr marL="3429000" indent="-228600" defTabSz="828675"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sz="2000">
                <a:solidFill>
                  <a:schemeClr val="tx1"/>
                </a:solidFill>
                <a:latin typeface="Verdana" pitchFamily="34" charset="0"/>
                <a:ea typeface="ＭＳ Ｐゴシック" pitchFamily="34" charset="-128"/>
              </a:defRPr>
            </a:lvl8pPr>
            <a:lvl9pPr marL="3886200" indent="-228600" defTabSz="828675" eaLnBrk="0" fontAlgn="base" hangingPunct="0">
              <a:spcBef>
                <a:spcPct val="0"/>
              </a:spcBef>
              <a:spcAft>
                <a:spcPct val="0"/>
              </a:spcAft>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sz="2000">
                <a:solidFill>
                  <a:schemeClr val="tx1"/>
                </a:solidFill>
                <a:latin typeface="Verdana" pitchFamily="34" charset="0"/>
                <a:ea typeface="ＭＳ Ｐゴシック" pitchFamily="34" charset="-128"/>
              </a:defRPr>
            </a:lvl9pPr>
          </a:lstStyle>
          <a:p>
            <a:pPr marL="0" marR="0" lvl="0" indent="0" algn="l" defTabSz="828675" rtl="0" eaLnBrk="0" fontAlgn="base" latinLnBrk="0" hangingPunct="0">
              <a:lnSpc>
                <a:spcPct val="97000"/>
              </a:lnSpc>
              <a:spcBef>
                <a:spcPct val="0"/>
              </a:spcBef>
              <a:spcAft>
                <a:spcPct val="0"/>
              </a:spcAft>
              <a:buClr>
                <a:srgbClr val="000000"/>
              </a:buClr>
              <a:buSzPct val="100000"/>
              <a:buFont typeface="Times New Roman" pitchFamily="18" charset="0"/>
              <a:buNone/>
              <a:tabLst>
                <a:tab pos="0" algn="l"/>
                <a:tab pos="828675" algn="l"/>
                <a:tab pos="1658938" algn="l"/>
                <a:tab pos="2487613" algn="l"/>
                <a:tab pos="3317875" algn="l"/>
                <a:tab pos="4146550" algn="l"/>
                <a:tab pos="4976813" algn="l"/>
                <a:tab pos="5805488" algn="l"/>
                <a:tab pos="6635750" algn="l"/>
                <a:tab pos="7462838" algn="l"/>
                <a:tab pos="8294688" algn="l"/>
                <a:tab pos="9121775" algn="l"/>
              </a:tabLst>
              <a:defRPr/>
            </a:pPr>
            <a:r>
              <a:rPr kumimoji="0" lang="en-GB" sz="1000" b="0" i="0" u="none" strike="noStrike" kern="1200" cap="none" spc="0" normalizeH="0" baseline="0" noProof="0">
                <a:ln>
                  <a:noFill/>
                </a:ln>
                <a:solidFill>
                  <a:srgbClr val="001965"/>
                </a:solidFill>
                <a:effectLst/>
                <a:uLnTx/>
                <a:uFillTx/>
                <a:latin typeface="Arial" charset="0"/>
                <a:ea typeface="ＭＳ Ｐゴシック" pitchFamily="34" charset="-128"/>
                <a:cs typeface="+mn-cs"/>
              </a:rPr>
              <a:t>Copyright ©2008 American Society of Nephrology</a:t>
            </a:r>
          </a:p>
        </p:txBody>
      </p:sp>
    </p:spTree>
    <p:extLst>
      <p:ext uri="{BB962C8B-B14F-4D97-AF65-F5344CB8AC3E}">
        <p14:creationId xmlns:p14="http://schemas.microsoft.com/office/powerpoint/2010/main" val="3179785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Slide Number Placeholder 4"/>
          <p:cNvSpPr>
            <a:spLocks noGrp="1"/>
          </p:cNvSpPr>
          <p:nvPr>
            <p:ph type="sldNum" sz="quarter" idx="1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lvl1pPr eaLnBrk="0" hangingPunct="0">
              <a:defRPr sz="2000">
                <a:solidFill>
                  <a:schemeClr val="tx1"/>
                </a:solidFill>
                <a:latin typeface="Verdana" pitchFamily="34" charset="0"/>
                <a:ea typeface="ＭＳ Ｐゴシック" pitchFamily="34" charset="-128"/>
              </a:defRPr>
            </a:lvl1pPr>
            <a:lvl2pPr marL="742157" indent="-285442" eaLnBrk="0" hangingPunct="0">
              <a:defRPr sz="2000">
                <a:solidFill>
                  <a:schemeClr val="tx1"/>
                </a:solidFill>
                <a:latin typeface="Verdana" pitchFamily="34" charset="0"/>
                <a:ea typeface="ＭＳ Ｐゴシック" pitchFamily="34" charset="-128"/>
              </a:defRPr>
            </a:lvl2pPr>
            <a:lvl3pPr marL="1141747" indent="-228336" eaLnBrk="0" hangingPunct="0">
              <a:defRPr sz="2000">
                <a:solidFill>
                  <a:schemeClr val="tx1"/>
                </a:solidFill>
                <a:latin typeface="Verdana" pitchFamily="34" charset="0"/>
                <a:ea typeface="ＭＳ Ｐゴシック" pitchFamily="34" charset="-128"/>
              </a:defRPr>
            </a:lvl3pPr>
            <a:lvl4pPr marL="1598440" indent="-228336" eaLnBrk="0" hangingPunct="0">
              <a:defRPr sz="2000">
                <a:solidFill>
                  <a:schemeClr val="tx1"/>
                </a:solidFill>
                <a:latin typeface="Verdana" pitchFamily="34" charset="0"/>
                <a:ea typeface="ＭＳ Ｐゴシック" pitchFamily="34" charset="-128"/>
              </a:defRPr>
            </a:lvl4pPr>
            <a:lvl5pPr marL="2055155" indent="-228336" eaLnBrk="0" hangingPunct="0">
              <a:defRPr sz="2000">
                <a:solidFill>
                  <a:schemeClr val="tx1"/>
                </a:solidFill>
                <a:latin typeface="Verdana" pitchFamily="34" charset="0"/>
                <a:ea typeface="ＭＳ Ｐゴシック" pitchFamily="34" charset="-128"/>
              </a:defRPr>
            </a:lvl5pPr>
            <a:lvl6pPr marL="2511828" indent="-228336"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68544" indent="-228336"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5238" indent="-228336"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1932" indent="-228336"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444750-EFB2-4B83-A0C0-75C261B3177C}" type="slidenum">
              <a:rPr kumimoji="0" lang="en-GB" sz="900" b="0" i="0" u="none" strike="noStrike" kern="1200" cap="none" spc="0" normalizeH="0" baseline="0" noProof="0">
                <a:ln>
                  <a:noFill/>
                </a:ln>
                <a:solidFill>
                  <a:srgbClr val="FFFFFF"/>
                </a:solidFill>
                <a:effectLst/>
                <a:uLnTx/>
                <a:uFillTx/>
                <a:latin typeface="Verdana"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sz="900" b="0" i="0" u="none" strike="noStrike" kern="1200" cap="none" spc="0" normalizeH="0" baseline="0" noProof="0">
              <a:ln>
                <a:noFill/>
              </a:ln>
              <a:solidFill>
                <a:srgbClr val="FFFFFF"/>
              </a:solidFill>
              <a:effectLst/>
              <a:uLnTx/>
              <a:uFillTx/>
              <a:latin typeface="Verdana" pitchFamily="34" charset="0"/>
              <a:ea typeface="ＭＳ Ｐゴシック" pitchFamily="34" charset="-128"/>
              <a:cs typeface="+mn-cs"/>
            </a:endParaRPr>
          </a:p>
        </p:txBody>
      </p:sp>
      <p:pic>
        <p:nvPicPr>
          <p:cNvPr id="1945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4788" y="1287463"/>
            <a:ext cx="6121400"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3"/>
          <p:cNvSpPr txBox="1">
            <a:spLocks noChangeArrowheads="1"/>
          </p:cNvSpPr>
          <p:nvPr/>
        </p:nvSpPr>
        <p:spPr bwMode="auto">
          <a:xfrm>
            <a:off x="1758952" y="3427469"/>
            <a:ext cx="1519238" cy="430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75" tIns="45488" rIns="90975" bIns="45488">
            <a:spAutoFit/>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Verdana" pitchFamily="34" charset="0"/>
                <a:ea typeface="ＭＳ Ｐゴシック" pitchFamily="34" charset="-128"/>
                <a:cs typeface="+mn-cs"/>
              </a:rPr>
              <a:t>Single marker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Verdana" pitchFamily="34" charset="0"/>
                <a:ea typeface="ＭＳ Ｐゴシック" pitchFamily="34" charset="-128"/>
                <a:cs typeface="+mn-cs"/>
              </a:rPr>
              <a:t>strategy</a:t>
            </a:r>
          </a:p>
        </p:txBody>
      </p:sp>
      <p:sp>
        <p:nvSpPr>
          <p:cNvPr id="19461" name="TextBox 27"/>
          <p:cNvSpPr txBox="1">
            <a:spLocks noChangeArrowheads="1"/>
          </p:cNvSpPr>
          <p:nvPr/>
        </p:nvSpPr>
        <p:spPr bwMode="auto">
          <a:xfrm rot="377005">
            <a:off x="6124677" y="3201076"/>
            <a:ext cx="1279525" cy="276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75" tIns="45488" rIns="90975" bIns="45488">
            <a:spAutoFit/>
          </a:bodyPr>
          <a:lstStyle>
            <a:lvl1pPr eaLnBrk="0" hangingPunct="0">
              <a:defRPr sz="2000">
                <a:solidFill>
                  <a:schemeClr val="tx1"/>
                </a:solidFill>
                <a:latin typeface="Verdana" pitchFamily="34" charset="0"/>
                <a:ea typeface="ＭＳ Ｐゴシック" pitchFamily="34" charset="-128"/>
              </a:defRPr>
            </a:lvl1pPr>
            <a:lvl2pPr marL="742950" indent="-285750" eaLnBrk="0" hangingPunct="0">
              <a:defRPr sz="2000">
                <a:solidFill>
                  <a:schemeClr val="tx1"/>
                </a:solidFill>
                <a:latin typeface="Verdana" pitchFamily="34" charset="0"/>
                <a:ea typeface="ＭＳ Ｐゴシック" pitchFamily="34" charset="-128"/>
              </a:defRPr>
            </a:lvl2pPr>
            <a:lvl3pPr marL="1143000" indent="-228600" eaLnBrk="0" hangingPunct="0">
              <a:defRPr sz="2000">
                <a:solidFill>
                  <a:schemeClr val="tx1"/>
                </a:solidFill>
                <a:latin typeface="Verdana" pitchFamily="34" charset="0"/>
                <a:ea typeface="ＭＳ Ｐゴシック" pitchFamily="34" charset="-128"/>
              </a:defRPr>
            </a:lvl3pPr>
            <a:lvl4pPr marL="1600200" indent="-228600" eaLnBrk="0" hangingPunct="0">
              <a:defRPr sz="2000">
                <a:solidFill>
                  <a:schemeClr val="tx1"/>
                </a:solidFill>
                <a:latin typeface="Verdana" pitchFamily="34" charset="0"/>
                <a:ea typeface="ＭＳ Ｐゴシック" pitchFamily="34" charset="-128"/>
              </a:defRPr>
            </a:lvl4pPr>
            <a:lvl5pPr marL="2057400" indent="-228600" eaLnBrk="0" hangingPunct="0">
              <a:defRPr sz="20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000">
                <a:solidFill>
                  <a:schemeClr val="tx1"/>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Verdana" pitchFamily="34" charset="0"/>
                <a:ea typeface="ＭＳ Ｐゴシック" pitchFamily="34" charset="-128"/>
                <a:cs typeface="+mn-cs"/>
              </a:rPr>
              <a:t>Proteomics</a:t>
            </a:r>
          </a:p>
        </p:txBody>
      </p:sp>
      <p:sp>
        <p:nvSpPr>
          <p:cNvPr id="10" name="Title 2"/>
          <p:cNvSpPr>
            <a:spLocks noGrp="1"/>
          </p:cNvSpPr>
          <p:nvPr>
            <p:ph type="title"/>
          </p:nvPr>
        </p:nvSpPr>
        <p:spPr>
          <a:xfrm>
            <a:off x="414339" y="339726"/>
            <a:ext cx="8262118" cy="503238"/>
          </a:xfrm>
        </p:spPr>
        <p:txBody>
          <a:bodyPr/>
          <a:lstStyle/>
          <a:p>
            <a:pPr eaLnBrk="1" hangingPunct="1">
              <a:defRPr/>
            </a:pPr>
            <a:r>
              <a:rPr lang="en-US" sz="2800" dirty="0">
                <a:solidFill>
                  <a:schemeClr val="tx1"/>
                </a:solidFill>
              </a:rPr>
              <a:t>Unbiased (open) search for new markers </a:t>
            </a:r>
            <a:endParaRPr lang="en-GB" sz="2800" dirty="0">
              <a:solidFill>
                <a:schemeClr val="tx1"/>
              </a:solidFill>
            </a:endParaRPr>
          </a:p>
        </p:txBody>
      </p:sp>
    </p:spTree>
    <p:extLst>
      <p:ext uri="{BB962C8B-B14F-4D97-AF65-F5344CB8AC3E}">
        <p14:creationId xmlns:p14="http://schemas.microsoft.com/office/powerpoint/2010/main" val="19182845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3_REGION H Hospital PowerPoint Skabelon_DKfinal">
  <a:themeElements>
    <a:clrScheme name="Region Hovedstaden Blå">
      <a:dk1>
        <a:srgbClr val="333333"/>
      </a:dk1>
      <a:lt1>
        <a:srgbClr val="FFFFFF"/>
      </a:lt1>
      <a:dk2>
        <a:srgbClr val="575757"/>
      </a:dk2>
      <a:lt2>
        <a:srgbClr val="CCEBFA"/>
      </a:lt2>
      <a:accent1>
        <a:srgbClr val="99D7F6"/>
      </a:accent1>
      <a:accent2>
        <a:srgbClr val="333333"/>
      </a:accent2>
      <a:accent3>
        <a:srgbClr val="4DB9EF"/>
      </a:accent3>
      <a:accent4>
        <a:srgbClr val="666666"/>
      </a:accent4>
      <a:accent5>
        <a:srgbClr val="19A5EA"/>
      </a:accent5>
      <a:accent6>
        <a:srgbClr val="999999"/>
      </a:accent6>
      <a:hlink>
        <a:srgbClr val="0086CC"/>
      </a:hlink>
      <a:folHlink>
        <a:srgbClr val="808080"/>
      </a:folHlink>
    </a:clrScheme>
    <a:fontScheme name="Region Hovedstaden">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F4A60"/>
        </a:solidFill>
        <a:ln w="9525">
          <a:solidFill>
            <a:srgbClr val="1F4A60"/>
          </a:solidFill>
        </a:ln>
      </a:spPr>
      <a:bodyPr lIns="0" tIns="0" rIns="0" bIns="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1F293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defPPr>
      </a:lstStyle>
    </a:txDef>
  </a:objectDefaults>
  <a:extraClrSchemeLst/>
  <a:extLst>
    <a:ext uri="{05A4C25C-085E-4340-85A3-A5531E510DB2}">
      <thm15:themeFamily xmlns:thm15="http://schemas.microsoft.com/office/thememl/2012/main" name="REGION H PowerPoint Skabelon_DK.potx" id="{26986A75-4BB5-4C20-9DD6-E823FDD01161}" vid="{1F3D9A04-036F-41B4-8EF4-D6B3C5EA408C}"/>
    </a:ext>
  </a:extLst>
</a:theme>
</file>

<file path=ppt/theme/theme10.xml><?xml version="1.0" encoding="utf-8"?>
<a:theme xmlns:a="http://schemas.openxmlformats.org/drawingml/2006/main" name="12_Steno_Powerpoint Template_2.1">
  <a:themeElements>
    <a:clrScheme name="Brugerdefineret 1">
      <a:dk1>
        <a:srgbClr val="001965"/>
      </a:dk1>
      <a:lt1>
        <a:srgbClr val="FFFFFF"/>
      </a:lt1>
      <a:dk2>
        <a:srgbClr val="001965"/>
      </a:dk2>
      <a:lt2>
        <a:srgbClr val="009FDA"/>
      </a:lt2>
      <a:accent1>
        <a:srgbClr val="009FDA"/>
      </a:accent1>
      <a:accent2>
        <a:srgbClr val="001965"/>
      </a:accent2>
      <a:accent3>
        <a:srgbClr val="C81F49"/>
      </a:accent3>
      <a:accent4>
        <a:srgbClr val="F58220"/>
      </a:accent4>
      <a:accent5>
        <a:srgbClr val="00AF41"/>
      </a:accent5>
      <a:accent6>
        <a:srgbClr val="82786F"/>
      </a:accent6>
      <a:hlink>
        <a:srgbClr val="009FDA"/>
      </a:hlink>
      <a:folHlink>
        <a:srgbClr val="009FDA"/>
      </a:folHlink>
    </a:clrScheme>
    <a:fontScheme name="NN1-Whi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5D0E5"/>
        </a:solidFill>
        <a:ln w="9525" cap="flat" cmpd="sng" algn="ctr">
          <a:solidFill>
            <a:srgbClr val="C5D0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rgbClr val="C5D0E5"/>
        </a:solidFill>
        <a:ln w="9525" cap="flat" cmpd="sng" algn="ctr">
          <a:solidFill>
            <a:srgbClr val="C5D0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NN1-White 1">
        <a:dk1>
          <a:srgbClr val="001965"/>
        </a:dk1>
        <a:lt1>
          <a:srgbClr val="FFFFFF"/>
        </a:lt1>
        <a:dk2>
          <a:srgbClr val="001965"/>
        </a:dk2>
        <a:lt2>
          <a:srgbClr val="808080"/>
        </a:lt2>
        <a:accent1>
          <a:srgbClr val="001965"/>
        </a:accent1>
        <a:accent2>
          <a:srgbClr val="A8C903"/>
        </a:accent2>
        <a:accent3>
          <a:srgbClr val="FFFFFF"/>
        </a:accent3>
        <a:accent4>
          <a:srgbClr val="001455"/>
        </a:accent4>
        <a:accent5>
          <a:srgbClr val="AAABB8"/>
        </a:accent5>
        <a:accent6>
          <a:srgbClr val="98B602"/>
        </a:accent6>
        <a:hlink>
          <a:srgbClr val="8A560F"/>
        </a:hlink>
        <a:folHlink>
          <a:srgbClr val="E64A0E"/>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REGION H PowerPoint Skabelon">
  <a:themeElements>
    <a:clrScheme name="Region H">
      <a:dk1>
        <a:srgbClr val="333333"/>
      </a:dk1>
      <a:lt1>
        <a:srgbClr val="FFFFFF"/>
      </a:lt1>
      <a:dk2>
        <a:srgbClr val="575757"/>
      </a:dk2>
      <a:lt2>
        <a:srgbClr val="CCD4DD"/>
      </a:lt2>
      <a:accent1>
        <a:srgbClr val="99A8BB"/>
      </a:accent1>
      <a:accent2>
        <a:srgbClr val="333333"/>
      </a:accent2>
      <a:accent3>
        <a:srgbClr val="4D6787"/>
      </a:accent3>
      <a:accent4>
        <a:srgbClr val="666666"/>
      </a:accent4>
      <a:accent5>
        <a:srgbClr val="193C65"/>
      </a:accent5>
      <a:accent6>
        <a:srgbClr val="999999"/>
      </a:accent6>
      <a:hlink>
        <a:srgbClr val="0086CC"/>
      </a:hlink>
      <a:folHlink>
        <a:srgbClr val="808080"/>
      </a:folHlink>
    </a:clrScheme>
    <a:fontScheme name="RegionH">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F2936"/>
        </a:solidFill>
        <a:ln w="9525">
          <a:solidFill>
            <a:srgbClr val="1F2936"/>
          </a:solidFill>
        </a:ln>
      </a:spPr>
      <a:bodyPr lIns="0" tIns="0" rIns="0" bIns="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1F293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defPPr>
      </a:lstStyle>
    </a:txDef>
  </a:objectDefaults>
  <a:extraClrSchemeLst/>
  <a:extLst>
    <a:ext uri="{05A4C25C-085E-4340-85A3-A5531E510DB2}">
      <thm15:themeFamily xmlns:thm15="http://schemas.microsoft.com/office/thememl/2012/main" name="REGION H PowerPoint Skabelon_DK.potx" id="{26986A75-4BB5-4C20-9DD6-E823FDD01161}" vid="{1F3D9A04-036F-41B4-8EF4-D6B3C5EA408C}"/>
    </a:ext>
  </a:extLst>
</a:theme>
</file>

<file path=ppt/theme/theme12.xml><?xml version="1.0" encoding="utf-8"?>
<a:theme xmlns:a="http://schemas.openxmlformats.org/drawingml/2006/main" name="REGION H Hospital PowerPoint Skabelon_DKfinal">
  <a:themeElements>
    <a:clrScheme name="REGION H Hospital">
      <a:dk1>
        <a:srgbClr val="333333"/>
      </a:dk1>
      <a:lt1>
        <a:srgbClr val="FFFFFF"/>
      </a:lt1>
      <a:dk2>
        <a:srgbClr val="575757"/>
      </a:dk2>
      <a:lt2>
        <a:srgbClr val="CCEBFA"/>
      </a:lt2>
      <a:accent1>
        <a:srgbClr val="99D7F6"/>
      </a:accent1>
      <a:accent2>
        <a:srgbClr val="333333"/>
      </a:accent2>
      <a:accent3>
        <a:srgbClr val="4DB9EF"/>
      </a:accent3>
      <a:accent4>
        <a:srgbClr val="666666"/>
      </a:accent4>
      <a:accent5>
        <a:srgbClr val="19A5EA"/>
      </a:accent5>
      <a:accent6>
        <a:srgbClr val="999999"/>
      </a:accent6>
      <a:hlink>
        <a:srgbClr val="0086CC"/>
      </a:hlink>
      <a:folHlink>
        <a:srgbClr val="808080"/>
      </a:folHlink>
    </a:clrScheme>
    <a:fontScheme name="RegionH">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F4A60"/>
        </a:solidFill>
        <a:ln w="9525">
          <a:solidFill>
            <a:srgbClr val="1F4A60"/>
          </a:solidFill>
        </a:ln>
      </a:spPr>
      <a:bodyPr lIns="0" tIns="0" rIns="0" bIns="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1F293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defPPr>
      </a:lstStyle>
    </a:txDef>
  </a:objectDefaults>
  <a:extraClrSchemeLst/>
  <a:extLst>
    <a:ext uri="{05A4C25C-085E-4340-85A3-A5531E510DB2}">
      <thm15:themeFamily xmlns:thm15="http://schemas.microsoft.com/office/thememl/2012/main" name="REGION H PowerPoint Skabelon_DK.potx" id="{26986A75-4BB5-4C20-9DD6-E823FDD01161}" vid="{1F3D9A04-036F-41B4-8EF4-D6B3C5EA408C}"/>
    </a:ext>
  </a:extLst>
</a:theme>
</file>

<file path=ppt/theme/theme13.xml><?xml version="1.0" encoding="utf-8"?>
<a:theme xmlns:a="http://schemas.openxmlformats.org/drawingml/2006/main" name="3_REGION H PowerPoint Skabelon">
  <a:themeElements>
    <a:clrScheme name="Region H">
      <a:dk1>
        <a:srgbClr val="333333"/>
      </a:dk1>
      <a:lt1>
        <a:srgbClr val="FFFFFF"/>
      </a:lt1>
      <a:dk2>
        <a:srgbClr val="575757"/>
      </a:dk2>
      <a:lt2>
        <a:srgbClr val="CCD4DD"/>
      </a:lt2>
      <a:accent1>
        <a:srgbClr val="99A8BB"/>
      </a:accent1>
      <a:accent2>
        <a:srgbClr val="333333"/>
      </a:accent2>
      <a:accent3>
        <a:srgbClr val="4D6787"/>
      </a:accent3>
      <a:accent4>
        <a:srgbClr val="666666"/>
      </a:accent4>
      <a:accent5>
        <a:srgbClr val="193C65"/>
      </a:accent5>
      <a:accent6>
        <a:srgbClr val="999999"/>
      </a:accent6>
      <a:hlink>
        <a:srgbClr val="0086CC"/>
      </a:hlink>
      <a:folHlink>
        <a:srgbClr val="808080"/>
      </a:folHlink>
    </a:clrScheme>
    <a:fontScheme name="RegionH">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F2936"/>
        </a:solidFill>
        <a:ln w="9525">
          <a:solidFill>
            <a:srgbClr val="1F2936"/>
          </a:solidFill>
        </a:ln>
      </a:spPr>
      <a:bodyPr lIns="0" tIns="0" rIns="0" bIns="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1F293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defPPr>
      </a:lstStyle>
    </a:txDef>
  </a:objectDefaults>
  <a:extraClrSchemeLst/>
  <a:extLst>
    <a:ext uri="{05A4C25C-085E-4340-85A3-A5531E510DB2}">
      <thm15:themeFamily xmlns:thm15="http://schemas.microsoft.com/office/thememl/2012/main" name="REGION H PowerPoint Skabelon_DK.potx" id="{26986A75-4BB5-4C20-9DD6-E823FDD01161}" vid="{1F3D9A04-036F-41B4-8EF4-D6B3C5EA408C}"/>
    </a:ext>
  </a:extLst>
</a:theme>
</file>

<file path=ppt/theme/theme14.xml><?xml version="1.0" encoding="utf-8"?>
<a:theme xmlns:a="http://schemas.openxmlformats.org/drawingml/2006/main" name="10_Steno_Powerpoint Template_2.0">
  <a:themeElements>
    <a:clrScheme name="Brugerdefineret 1">
      <a:dk1>
        <a:srgbClr val="001965"/>
      </a:dk1>
      <a:lt1>
        <a:srgbClr val="FFFFFF"/>
      </a:lt1>
      <a:dk2>
        <a:srgbClr val="001965"/>
      </a:dk2>
      <a:lt2>
        <a:srgbClr val="009FDA"/>
      </a:lt2>
      <a:accent1>
        <a:srgbClr val="009FDA"/>
      </a:accent1>
      <a:accent2>
        <a:srgbClr val="001965"/>
      </a:accent2>
      <a:accent3>
        <a:srgbClr val="C81F49"/>
      </a:accent3>
      <a:accent4>
        <a:srgbClr val="F58220"/>
      </a:accent4>
      <a:accent5>
        <a:srgbClr val="00AF41"/>
      </a:accent5>
      <a:accent6>
        <a:srgbClr val="82786F"/>
      </a:accent6>
      <a:hlink>
        <a:srgbClr val="009FDA"/>
      </a:hlink>
      <a:folHlink>
        <a:srgbClr val="009FDA"/>
      </a:folHlink>
    </a:clrScheme>
    <a:fontScheme name="NN1-Whi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5D0E5"/>
        </a:solidFill>
        <a:ln w="9525" cap="flat" cmpd="sng" algn="ctr">
          <a:solidFill>
            <a:srgbClr val="C5D0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rgbClr val="C5D0E5"/>
        </a:solidFill>
        <a:ln w="9525" cap="flat" cmpd="sng" algn="ctr">
          <a:solidFill>
            <a:srgbClr val="C5D0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NN1-White 1">
        <a:dk1>
          <a:srgbClr val="001965"/>
        </a:dk1>
        <a:lt1>
          <a:srgbClr val="FFFFFF"/>
        </a:lt1>
        <a:dk2>
          <a:srgbClr val="001965"/>
        </a:dk2>
        <a:lt2>
          <a:srgbClr val="808080"/>
        </a:lt2>
        <a:accent1>
          <a:srgbClr val="001965"/>
        </a:accent1>
        <a:accent2>
          <a:srgbClr val="A8C903"/>
        </a:accent2>
        <a:accent3>
          <a:srgbClr val="FFFFFF"/>
        </a:accent3>
        <a:accent4>
          <a:srgbClr val="001455"/>
        </a:accent4>
        <a:accent5>
          <a:srgbClr val="AAABB8"/>
        </a:accent5>
        <a:accent6>
          <a:srgbClr val="98B602"/>
        </a:accent6>
        <a:hlink>
          <a:srgbClr val="8A560F"/>
        </a:hlink>
        <a:folHlink>
          <a:srgbClr val="E64A0E"/>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REGION H PowerPoint Skabelon">
  <a:themeElements>
    <a:clrScheme name="Region H">
      <a:dk1>
        <a:srgbClr val="333333"/>
      </a:dk1>
      <a:lt1>
        <a:srgbClr val="FFFFFF"/>
      </a:lt1>
      <a:dk2>
        <a:srgbClr val="575757"/>
      </a:dk2>
      <a:lt2>
        <a:srgbClr val="CCD4DD"/>
      </a:lt2>
      <a:accent1>
        <a:srgbClr val="99A8BB"/>
      </a:accent1>
      <a:accent2>
        <a:srgbClr val="333333"/>
      </a:accent2>
      <a:accent3>
        <a:srgbClr val="4D6787"/>
      </a:accent3>
      <a:accent4>
        <a:srgbClr val="666666"/>
      </a:accent4>
      <a:accent5>
        <a:srgbClr val="193C65"/>
      </a:accent5>
      <a:accent6>
        <a:srgbClr val="999999"/>
      </a:accent6>
      <a:hlink>
        <a:srgbClr val="0086CC"/>
      </a:hlink>
      <a:folHlink>
        <a:srgbClr val="808080"/>
      </a:folHlink>
    </a:clrScheme>
    <a:fontScheme name="RegionH">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F2936"/>
        </a:solidFill>
        <a:ln w="9525">
          <a:solidFill>
            <a:srgbClr val="1F2936"/>
          </a:solidFill>
        </a:ln>
      </a:spPr>
      <a:bodyPr lIns="0" tIns="0" rIns="0" bIns="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1F293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defPPr>
      </a:lstStyle>
    </a:txDef>
  </a:objectDefaults>
  <a:extraClrSchemeLst/>
  <a:extLst>
    <a:ext uri="{05A4C25C-085E-4340-85A3-A5531E510DB2}">
      <thm15:themeFamily xmlns:thm15="http://schemas.microsoft.com/office/thememl/2012/main" name="REGION H PowerPoint Skabelon_DK.potx" id="{26986A75-4BB5-4C20-9DD6-E823FDD01161}" vid="{1F3D9A04-036F-41B4-8EF4-D6B3C5EA408C}"/>
    </a:ext>
  </a:ext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teno_Powerpoint Template_2.0">
  <a:themeElements>
    <a:clrScheme name="Brugerdefineret 1">
      <a:dk1>
        <a:srgbClr val="001965"/>
      </a:dk1>
      <a:lt1>
        <a:srgbClr val="FFFFFF"/>
      </a:lt1>
      <a:dk2>
        <a:srgbClr val="001965"/>
      </a:dk2>
      <a:lt2>
        <a:srgbClr val="009FDA"/>
      </a:lt2>
      <a:accent1>
        <a:srgbClr val="009FDA"/>
      </a:accent1>
      <a:accent2>
        <a:srgbClr val="001965"/>
      </a:accent2>
      <a:accent3>
        <a:srgbClr val="C81F49"/>
      </a:accent3>
      <a:accent4>
        <a:srgbClr val="F58220"/>
      </a:accent4>
      <a:accent5>
        <a:srgbClr val="00AF41"/>
      </a:accent5>
      <a:accent6>
        <a:srgbClr val="82786F"/>
      </a:accent6>
      <a:hlink>
        <a:srgbClr val="009FDA"/>
      </a:hlink>
      <a:folHlink>
        <a:srgbClr val="009FDA"/>
      </a:folHlink>
    </a:clrScheme>
    <a:fontScheme name="NN1-Whi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5D0E5"/>
        </a:solidFill>
        <a:ln w="9525" cap="flat" cmpd="sng" algn="ctr">
          <a:solidFill>
            <a:srgbClr val="C5D0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rgbClr val="C5D0E5"/>
        </a:solidFill>
        <a:ln w="9525" cap="flat" cmpd="sng" algn="ctr">
          <a:solidFill>
            <a:srgbClr val="C5D0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NN1-White 1">
        <a:dk1>
          <a:srgbClr val="001965"/>
        </a:dk1>
        <a:lt1>
          <a:srgbClr val="FFFFFF"/>
        </a:lt1>
        <a:dk2>
          <a:srgbClr val="001965"/>
        </a:dk2>
        <a:lt2>
          <a:srgbClr val="808080"/>
        </a:lt2>
        <a:accent1>
          <a:srgbClr val="001965"/>
        </a:accent1>
        <a:accent2>
          <a:srgbClr val="A8C903"/>
        </a:accent2>
        <a:accent3>
          <a:srgbClr val="FFFFFF"/>
        </a:accent3>
        <a:accent4>
          <a:srgbClr val="001455"/>
        </a:accent4>
        <a:accent5>
          <a:srgbClr val="AAABB8"/>
        </a:accent5>
        <a:accent6>
          <a:srgbClr val="98B602"/>
        </a:accent6>
        <a:hlink>
          <a:srgbClr val="8A560F"/>
        </a:hlink>
        <a:folHlink>
          <a:srgbClr val="E64A0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REGION H Hospital PowerPoint Skabelon_DKfinal">
  <a:themeElements>
    <a:clrScheme name="REGION H Hospital">
      <a:dk1>
        <a:srgbClr val="333333"/>
      </a:dk1>
      <a:lt1>
        <a:srgbClr val="FFFFFF"/>
      </a:lt1>
      <a:dk2>
        <a:srgbClr val="575757"/>
      </a:dk2>
      <a:lt2>
        <a:srgbClr val="CCEBFA"/>
      </a:lt2>
      <a:accent1>
        <a:srgbClr val="99D7F6"/>
      </a:accent1>
      <a:accent2>
        <a:srgbClr val="333333"/>
      </a:accent2>
      <a:accent3>
        <a:srgbClr val="4DB9EF"/>
      </a:accent3>
      <a:accent4>
        <a:srgbClr val="666666"/>
      </a:accent4>
      <a:accent5>
        <a:srgbClr val="19A5EA"/>
      </a:accent5>
      <a:accent6>
        <a:srgbClr val="999999"/>
      </a:accent6>
      <a:hlink>
        <a:srgbClr val="0086CC"/>
      </a:hlink>
      <a:folHlink>
        <a:srgbClr val="808080"/>
      </a:folHlink>
    </a:clrScheme>
    <a:fontScheme name="RegionH">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F4A60"/>
        </a:solidFill>
        <a:ln w="9525">
          <a:solidFill>
            <a:srgbClr val="1F4A60"/>
          </a:solidFill>
        </a:ln>
      </a:spPr>
      <a:bodyPr lIns="0" tIns="0" rIns="0" bIns="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1F293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defPPr>
      </a:lstStyle>
    </a:txDef>
  </a:objectDefaults>
  <a:extraClrSchemeLst/>
  <a:extLst>
    <a:ext uri="{05A4C25C-085E-4340-85A3-A5531E510DB2}">
      <thm15:themeFamily xmlns:thm15="http://schemas.microsoft.com/office/thememl/2012/main" name="REGION H PowerPoint Skabelon_DK.potx" id="{26986A75-4BB5-4C20-9DD6-E823FDD01161}" vid="{1F3D9A04-036F-41B4-8EF4-D6B3C5EA408C}"/>
    </a:ext>
  </a:extLst>
</a:theme>
</file>

<file path=ppt/theme/theme4.xml><?xml version="1.0" encoding="utf-8"?>
<a:theme xmlns:a="http://schemas.openxmlformats.org/drawingml/2006/main" name="FLOW PowerPoint template V2">
  <a:themeElements>
    <a:clrScheme name="Brugerdefineret 7">
      <a:dk1>
        <a:srgbClr val="001965"/>
      </a:dk1>
      <a:lt1>
        <a:srgbClr val="FFFFFF"/>
      </a:lt1>
      <a:dk2>
        <a:srgbClr val="001423"/>
      </a:dk2>
      <a:lt2>
        <a:srgbClr val="C7C2BA"/>
      </a:lt2>
      <a:accent1>
        <a:srgbClr val="009FDA"/>
      </a:accent1>
      <a:accent2>
        <a:srgbClr val="001965"/>
      </a:accent2>
      <a:accent3>
        <a:srgbClr val="72B5CC"/>
      </a:accent3>
      <a:accent4>
        <a:srgbClr val="007C92"/>
      </a:accent4>
      <a:accent5>
        <a:srgbClr val="00B050"/>
      </a:accent5>
      <a:accent6>
        <a:srgbClr val="82786F"/>
      </a:accent6>
      <a:hlink>
        <a:srgbClr val="009FDA"/>
      </a:hlink>
      <a:folHlink>
        <a:srgbClr val="72B5CC"/>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NN White - Primary Color">
      <a:srgbClr val="FFFFFF"/>
    </a:custClr>
    <a:custClr name="NN Dark blue - Primary Color">
      <a:srgbClr val="001965"/>
    </a:custClr>
    <a:custClr name="NN Light blue - Primary Color">
      <a:srgbClr val="009FDA"/>
    </a:custClr>
    <a:custClr name="NN Lava red - Secondary Color">
      <a:srgbClr val="E64A0E"/>
    </a:custClr>
    <a:custClr name="NN Granite grey - Secondary Color">
      <a:srgbClr val="82786F"/>
    </a:custClr>
    <a:custClr name="NN Concrete grey - Secondary Color">
      <a:srgbClr val="AEA79F"/>
    </a:custClr>
    <a:custClr name="NN Marble grey - Secondary Color">
      <a:srgbClr val="C7C2BA"/>
    </a:custClr>
    <a:custClr name="NN Pearl grey - Secondary Color">
      <a:srgbClr val="E0DED8"/>
    </a:custClr>
    <a:custClr name="NN Black - Accent Color">
      <a:srgbClr val="001423"/>
    </a:custClr>
    <a:custClr name="NN Forest green - Accent Color">
      <a:srgbClr val="3F9C35"/>
    </a:custClr>
    <a:custClr name="NN Grass green - Accent Color">
      <a:srgbClr val="739600"/>
    </a:custClr>
    <a:custClr name="NN Lime Green - Accent Color">
      <a:srgbClr val="C9DD03"/>
    </a:custClr>
    <a:custClr name="NN Ocean blue - Accent Color">
      <a:srgbClr val="007C92"/>
    </a:custClr>
    <a:custClr name="NN Sky blue - Accent Color">
      <a:srgbClr val="72B5CC"/>
    </a:custClr>
    <a:custClr name="NN Misty blue - Accent Color">
      <a:srgbClr val="C2DEEA"/>
    </a:custClr>
    <a:custClr name="NN Sunset orange - Accent Color">
      <a:srgbClr val="D47600"/>
    </a:custClr>
    <a:custClr name="NN Golden yellow - Accent Color">
      <a:srgbClr val="EAAB00"/>
    </a:custClr>
  </a:custClrLst>
  <a:extLst>
    <a:ext uri="{05A4C25C-085E-4340-85A3-A5531E510DB2}">
      <thm15:themeFamily xmlns:thm15="http://schemas.microsoft.com/office/thememl/2012/main" name="Præsentation5" id="{0A20674C-4F83-4F39-8674-3DBE35CF5AC7}" vid="{FA45B517-CC9A-481B-8587-9D30A26790A3}"/>
    </a:ext>
  </a:extLst>
</a:theme>
</file>

<file path=ppt/theme/theme5.xml><?xml version="1.0" encoding="utf-8"?>
<a:theme xmlns:a="http://schemas.openxmlformats.org/drawingml/2006/main" name="4_Steno_Powerpoint Template_2.0">
  <a:themeElements>
    <a:clrScheme name="Brugerdefineret 1">
      <a:dk1>
        <a:srgbClr val="001965"/>
      </a:dk1>
      <a:lt1>
        <a:srgbClr val="FFFFFF"/>
      </a:lt1>
      <a:dk2>
        <a:srgbClr val="001965"/>
      </a:dk2>
      <a:lt2>
        <a:srgbClr val="009FDA"/>
      </a:lt2>
      <a:accent1>
        <a:srgbClr val="009FDA"/>
      </a:accent1>
      <a:accent2>
        <a:srgbClr val="001965"/>
      </a:accent2>
      <a:accent3>
        <a:srgbClr val="C81F49"/>
      </a:accent3>
      <a:accent4>
        <a:srgbClr val="F58220"/>
      </a:accent4>
      <a:accent5>
        <a:srgbClr val="00AF41"/>
      </a:accent5>
      <a:accent6>
        <a:srgbClr val="82786F"/>
      </a:accent6>
      <a:hlink>
        <a:srgbClr val="009FDA"/>
      </a:hlink>
      <a:folHlink>
        <a:srgbClr val="009FDA"/>
      </a:folHlink>
    </a:clrScheme>
    <a:fontScheme name="NN1-Whi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5D0E5"/>
        </a:solidFill>
        <a:ln w="9525" cap="flat" cmpd="sng" algn="ctr">
          <a:solidFill>
            <a:srgbClr val="C5D0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rgbClr val="C5D0E5"/>
        </a:solidFill>
        <a:ln w="9525" cap="flat" cmpd="sng" algn="ctr">
          <a:solidFill>
            <a:srgbClr val="C5D0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NN1-White 1">
        <a:dk1>
          <a:srgbClr val="001965"/>
        </a:dk1>
        <a:lt1>
          <a:srgbClr val="FFFFFF"/>
        </a:lt1>
        <a:dk2>
          <a:srgbClr val="001965"/>
        </a:dk2>
        <a:lt2>
          <a:srgbClr val="808080"/>
        </a:lt2>
        <a:accent1>
          <a:srgbClr val="001965"/>
        </a:accent1>
        <a:accent2>
          <a:srgbClr val="A8C903"/>
        </a:accent2>
        <a:accent3>
          <a:srgbClr val="FFFFFF"/>
        </a:accent3>
        <a:accent4>
          <a:srgbClr val="001455"/>
        </a:accent4>
        <a:accent5>
          <a:srgbClr val="AAABB8"/>
        </a:accent5>
        <a:accent6>
          <a:srgbClr val="98B602"/>
        </a:accent6>
        <a:hlink>
          <a:srgbClr val="8A560F"/>
        </a:hlink>
        <a:folHlink>
          <a:srgbClr val="E64A0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Steno_Powerpoint Template_2.1">
  <a:themeElements>
    <a:clrScheme name="Brugerdefineret 1">
      <a:dk1>
        <a:srgbClr val="001965"/>
      </a:dk1>
      <a:lt1>
        <a:srgbClr val="FFFFFF"/>
      </a:lt1>
      <a:dk2>
        <a:srgbClr val="001965"/>
      </a:dk2>
      <a:lt2>
        <a:srgbClr val="009FDA"/>
      </a:lt2>
      <a:accent1>
        <a:srgbClr val="009FDA"/>
      </a:accent1>
      <a:accent2>
        <a:srgbClr val="001965"/>
      </a:accent2>
      <a:accent3>
        <a:srgbClr val="C81F49"/>
      </a:accent3>
      <a:accent4>
        <a:srgbClr val="F58220"/>
      </a:accent4>
      <a:accent5>
        <a:srgbClr val="00AF41"/>
      </a:accent5>
      <a:accent6>
        <a:srgbClr val="82786F"/>
      </a:accent6>
      <a:hlink>
        <a:srgbClr val="009FDA"/>
      </a:hlink>
      <a:folHlink>
        <a:srgbClr val="009FDA"/>
      </a:folHlink>
    </a:clrScheme>
    <a:fontScheme name="NN1-Whi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5D0E5"/>
        </a:solidFill>
        <a:ln w="9525" cap="flat" cmpd="sng" algn="ctr">
          <a:solidFill>
            <a:srgbClr val="C5D0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rgbClr val="C5D0E5"/>
        </a:solidFill>
        <a:ln w="9525" cap="flat" cmpd="sng" algn="ctr">
          <a:solidFill>
            <a:srgbClr val="C5D0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NN1-White 1">
        <a:dk1>
          <a:srgbClr val="001965"/>
        </a:dk1>
        <a:lt1>
          <a:srgbClr val="FFFFFF"/>
        </a:lt1>
        <a:dk2>
          <a:srgbClr val="001965"/>
        </a:dk2>
        <a:lt2>
          <a:srgbClr val="808080"/>
        </a:lt2>
        <a:accent1>
          <a:srgbClr val="001965"/>
        </a:accent1>
        <a:accent2>
          <a:srgbClr val="A8C903"/>
        </a:accent2>
        <a:accent3>
          <a:srgbClr val="FFFFFF"/>
        </a:accent3>
        <a:accent4>
          <a:srgbClr val="001455"/>
        </a:accent4>
        <a:accent5>
          <a:srgbClr val="AAABB8"/>
        </a:accent5>
        <a:accent6>
          <a:srgbClr val="98B602"/>
        </a:accent6>
        <a:hlink>
          <a:srgbClr val="8A560F"/>
        </a:hlink>
        <a:folHlink>
          <a:srgbClr val="E64A0E"/>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Steno_Powerpoint Template_2.0">
  <a:themeElements>
    <a:clrScheme name="Brugerdefineret 1">
      <a:dk1>
        <a:srgbClr val="001965"/>
      </a:dk1>
      <a:lt1>
        <a:srgbClr val="FFFFFF"/>
      </a:lt1>
      <a:dk2>
        <a:srgbClr val="001965"/>
      </a:dk2>
      <a:lt2>
        <a:srgbClr val="009FDA"/>
      </a:lt2>
      <a:accent1>
        <a:srgbClr val="009FDA"/>
      </a:accent1>
      <a:accent2>
        <a:srgbClr val="001965"/>
      </a:accent2>
      <a:accent3>
        <a:srgbClr val="C81F49"/>
      </a:accent3>
      <a:accent4>
        <a:srgbClr val="F58220"/>
      </a:accent4>
      <a:accent5>
        <a:srgbClr val="00AF41"/>
      </a:accent5>
      <a:accent6>
        <a:srgbClr val="82786F"/>
      </a:accent6>
      <a:hlink>
        <a:srgbClr val="009FDA"/>
      </a:hlink>
      <a:folHlink>
        <a:srgbClr val="009FDA"/>
      </a:folHlink>
    </a:clrScheme>
    <a:fontScheme name="NN1-Whi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5D0E5"/>
        </a:solidFill>
        <a:ln w="9525" cap="flat" cmpd="sng" algn="ctr">
          <a:solidFill>
            <a:srgbClr val="C5D0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rgbClr val="C5D0E5"/>
        </a:solidFill>
        <a:ln w="9525" cap="flat" cmpd="sng" algn="ctr">
          <a:solidFill>
            <a:srgbClr val="C5D0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NN1-White 1">
        <a:dk1>
          <a:srgbClr val="001965"/>
        </a:dk1>
        <a:lt1>
          <a:srgbClr val="FFFFFF"/>
        </a:lt1>
        <a:dk2>
          <a:srgbClr val="001965"/>
        </a:dk2>
        <a:lt2>
          <a:srgbClr val="808080"/>
        </a:lt2>
        <a:accent1>
          <a:srgbClr val="001965"/>
        </a:accent1>
        <a:accent2>
          <a:srgbClr val="A8C903"/>
        </a:accent2>
        <a:accent3>
          <a:srgbClr val="FFFFFF"/>
        </a:accent3>
        <a:accent4>
          <a:srgbClr val="001455"/>
        </a:accent4>
        <a:accent5>
          <a:srgbClr val="AAABB8"/>
        </a:accent5>
        <a:accent6>
          <a:srgbClr val="98B602"/>
        </a:accent6>
        <a:hlink>
          <a:srgbClr val="8A560F"/>
        </a:hlink>
        <a:folHlink>
          <a:srgbClr val="E64A0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REGION H PowerPoint Skabelon">
  <a:themeElements>
    <a:clrScheme name="Region H">
      <a:dk1>
        <a:srgbClr val="333333"/>
      </a:dk1>
      <a:lt1>
        <a:srgbClr val="FFFFFF"/>
      </a:lt1>
      <a:dk2>
        <a:srgbClr val="575757"/>
      </a:dk2>
      <a:lt2>
        <a:srgbClr val="CCD4DD"/>
      </a:lt2>
      <a:accent1>
        <a:srgbClr val="99A8BB"/>
      </a:accent1>
      <a:accent2>
        <a:srgbClr val="333333"/>
      </a:accent2>
      <a:accent3>
        <a:srgbClr val="4D6787"/>
      </a:accent3>
      <a:accent4>
        <a:srgbClr val="666666"/>
      </a:accent4>
      <a:accent5>
        <a:srgbClr val="193C65"/>
      </a:accent5>
      <a:accent6>
        <a:srgbClr val="999999"/>
      </a:accent6>
      <a:hlink>
        <a:srgbClr val="0086CC"/>
      </a:hlink>
      <a:folHlink>
        <a:srgbClr val="808080"/>
      </a:folHlink>
    </a:clrScheme>
    <a:fontScheme name="RegionH">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F2936"/>
        </a:solidFill>
        <a:ln w="9525">
          <a:solidFill>
            <a:srgbClr val="1F2936"/>
          </a:solidFill>
        </a:ln>
      </a:spPr>
      <a:bodyPr lIns="0" tIns="0" rIns="0" bIns="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1F293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defPPr>
      </a:lstStyle>
    </a:txDef>
  </a:objectDefaults>
  <a:extraClrSchemeLst/>
  <a:extLst>
    <a:ext uri="{05A4C25C-085E-4340-85A3-A5531E510DB2}">
      <thm15:themeFamily xmlns:thm15="http://schemas.microsoft.com/office/thememl/2012/main" name="REGION H PowerPoint Skabelon_DK.potx" id="{26986A75-4BB5-4C20-9DD6-E823FDD01161}" vid="{1F3D9A04-036F-41B4-8EF4-D6B3C5EA408C}"/>
    </a:ext>
  </a:extLst>
</a:theme>
</file>

<file path=ppt/theme/theme9.xml><?xml version="1.0" encoding="utf-8"?>
<a:theme xmlns:a="http://schemas.openxmlformats.org/drawingml/2006/main" name="Steno_Powerpoint Template_2.1">
  <a:themeElements>
    <a:clrScheme name="Brugerdefineret 1">
      <a:dk1>
        <a:srgbClr val="001965"/>
      </a:dk1>
      <a:lt1>
        <a:srgbClr val="FFFFFF"/>
      </a:lt1>
      <a:dk2>
        <a:srgbClr val="001965"/>
      </a:dk2>
      <a:lt2>
        <a:srgbClr val="009FDA"/>
      </a:lt2>
      <a:accent1>
        <a:srgbClr val="009FDA"/>
      </a:accent1>
      <a:accent2>
        <a:srgbClr val="001965"/>
      </a:accent2>
      <a:accent3>
        <a:srgbClr val="C81F49"/>
      </a:accent3>
      <a:accent4>
        <a:srgbClr val="F58220"/>
      </a:accent4>
      <a:accent5>
        <a:srgbClr val="00AF41"/>
      </a:accent5>
      <a:accent6>
        <a:srgbClr val="82786F"/>
      </a:accent6>
      <a:hlink>
        <a:srgbClr val="009FDA"/>
      </a:hlink>
      <a:folHlink>
        <a:srgbClr val="009FDA"/>
      </a:folHlink>
    </a:clrScheme>
    <a:fontScheme name="NN1-Whi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5D0E5"/>
        </a:solidFill>
        <a:ln w="9525" cap="flat" cmpd="sng" algn="ctr">
          <a:solidFill>
            <a:srgbClr val="C5D0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rgbClr val="C5D0E5"/>
        </a:solidFill>
        <a:ln w="9525" cap="flat" cmpd="sng" algn="ctr">
          <a:solidFill>
            <a:srgbClr val="C5D0E5"/>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NN1-White 1">
        <a:dk1>
          <a:srgbClr val="001965"/>
        </a:dk1>
        <a:lt1>
          <a:srgbClr val="FFFFFF"/>
        </a:lt1>
        <a:dk2>
          <a:srgbClr val="001965"/>
        </a:dk2>
        <a:lt2>
          <a:srgbClr val="808080"/>
        </a:lt2>
        <a:accent1>
          <a:srgbClr val="001965"/>
        </a:accent1>
        <a:accent2>
          <a:srgbClr val="A8C903"/>
        </a:accent2>
        <a:accent3>
          <a:srgbClr val="FFFFFF"/>
        </a:accent3>
        <a:accent4>
          <a:srgbClr val="001455"/>
        </a:accent4>
        <a:accent5>
          <a:srgbClr val="AAABB8"/>
        </a:accent5>
        <a:accent6>
          <a:srgbClr val="98B602"/>
        </a:accent6>
        <a:hlink>
          <a:srgbClr val="8A560F"/>
        </a:hlink>
        <a:folHlink>
          <a:srgbClr val="E64A0E"/>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2966</TotalTime>
  <Words>1722</Words>
  <Application>Microsoft Office PowerPoint</Application>
  <PresentationFormat>화면 슬라이드 쇼(16:9)</PresentationFormat>
  <Paragraphs>397</Paragraphs>
  <Slides>37</Slides>
  <Notes>29</Notes>
  <HiddenSlides>0</HiddenSlides>
  <MMClips>0</MMClips>
  <ScaleCrop>false</ScaleCrop>
  <HeadingPairs>
    <vt:vector size="8" baseType="variant">
      <vt:variant>
        <vt:lpstr>사용한 글꼴</vt:lpstr>
      </vt:variant>
      <vt:variant>
        <vt:i4>5</vt:i4>
      </vt:variant>
      <vt:variant>
        <vt:lpstr>테마</vt:lpstr>
      </vt:variant>
      <vt:variant>
        <vt:i4>16</vt:i4>
      </vt:variant>
      <vt:variant>
        <vt:lpstr>포함된 OLE 서버</vt:lpstr>
      </vt:variant>
      <vt:variant>
        <vt:i4>1</vt:i4>
      </vt:variant>
      <vt:variant>
        <vt:lpstr>슬라이드 제목</vt:lpstr>
      </vt:variant>
      <vt:variant>
        <vt:i4>37</vt:i4>
      </vt:variant>
    </vt:vector>
  </HeadingPairs>
  <TitlesOfParts>
    <vt:vector size="59" baseType="lpstr">
      <vt:lpstr>Arial</vt:lpstr>
      <vt:lpstr>Calibri</vt:lpstr>
      <vt:lpstr>Times New Roman</vt:lpstr>
      <vt:lpstr>Verdana</vt:lpstr>
      <vt:lpstr>Wingdings</vt:lpstr>
      <vt:lpstr>3_REGION H Hospital PowerPoint Skabelon_DKfinal</vt:lpstr>
      <vt:lpstr>1_Steno_Powerpoint Template_2.0</vt:lpstr>
      <vt:lpstr>4_REGION H Hospital PowerPoint Skabelon_DKfinal</vt:lpstr>
      <vt:lpstr>FLOW PowerPoint template V2</vt:lpstr>
      <vt:lpstr>4_Steno_Powerpoint Template_2.0</vt:lpstr>
      <vt:lpstr>7_Steno_Powerpoint Template_2.1</vt:lpstr>
      <vt:lpstr>2_Steno_Powerpoint Template_2.0</vt:lpstr>
      <vt:lpstr>2_REGION H PowerPoint Skabelon</vt:lpstr>
      <vt:lpstr>Steno_Powerpoint Template_2.1</vt:lpstr>
      <vt:lpstr>12_Steno_Powerpoint Template_2.1</vt:lpstr>
      <vt:lpstr>1_REGION H PowerPoint Skabelon</vt:lpstr>
      <vt:lpstr>REGION H Hospital PowerPoint Skabelon_DKfinal</vt:lpstr>
      <vt:lpstr>3_REGION H PowerPoint Skabelon</vt:lpstr>
      <vt:lpstr>10_Steno_Powerpoint Template_2.0</vt:lpstr>
      <vt:lpstr>Standarddesign</vt:lpstr>
      <vt:lpstr>4_REGION H PowerPoint Skabelon</vt:lpstr>
      <vt:lpstr>think-cell Slide</vt:lpstr>
      <vt:lpstr> Introduction to precision medicine and proteomics related precision medicine with diabetic nephropathy     Professor Peter Rossing MD DMSc </vt:lpstr>
      <vt:lpstr>Disclosures </vt:lpstr>
      <vt:lpstr>Diabetes is the leading cause of kidney failure</vt:lpstr>
      <vt:lpstr>DKD: A growing disease population with a complex prognosis</vt:lpstr>
      <vt:lpstr>RENAAL: effects of Losartan on renal function and CVD in type 2 diabetes and nephropathy</vt:lpstr>
      <vt:lpstr> Proteinuria based prevention of DM nephropathy</vt:lpstr>
      <vt:lpstr>Natural history of DN</vt:lpstr>
      <vt:lpstr>Hypothesis driven search for biomarkers</vt:lpstr>
      <vt:lpstr>Unbiased (open) search for new markers </vt:lpstr>
      <vt:lpstr>Proteomics</vt:lpstr>
      <vt:lpstr>PowerPoint 프레젠테이션</vt:lpstr>
      <vt:lpstr>PowerPoint 프레젠테이션</vt:lpstr>
      <vt:lpstr>Proteomic utility in DN </vt:lpstr>
      <vt:lpstr>KRIS: A signature of circulating inflammatory proteins and development of end-stage renal disease in diabetes </vt:lpstr>
      <vt:lpstr>KRIS: A signature of circulating inflammatory proteins and development of end-stage renal disease in diabetes </vt:lpstr>
      <vt:lpstr>A signature of circulating inflammatory proteins and development of end-stage renal disease in diabetes </vt:lpstr>
      <vt:lpstr>CE-MS proteomic technique - High separation power and sensitive detection</vt:lpstr>
      <vt:lpstr>Proteomic CKD biomarker discovery</vt:lpstr>
      <vt:lpstr>PowerPoint 프레젠테이션</vt:lpstr>
      <vt:lpstr>Apoptosis related proteins</vt:lpstr>
      <vt:lpstr>Pathosphysiological suggestions</vt:lpstr>
      <vt:lpstr>Proteomic profile: T1DM +/- DN</vt:lpstr>
      <vt:lpstr>PowerPoint 프레젠테이션</vt:lpstr>
      <vt:lpstr>Prediction</vt:lpstr>
      <vt:lpstr>PowerPoint 프레젠테이션</vt:lpstr>
      <vt:lpstr>Direct 2 (n=1905) </vt:lpstr>
      <vt:lpstr>Direct 2</vt:lpstr>
      <vt:lpstr>CKD273 predicts decline in eGFR</vt:lpstr>
      <vt:lpstr> Proteinuria based prevention of DM nephropathy</vt:lpstr>
      <vt:lpstr>The Priority Trial</vt:lpstr>
      <vt:lpstr>Persistent microalbuminuria high-risk vs low risk</vt:lpstr>
      <vt:lpstr>Spironolactone or placebo in high-risk individuals</vt:lpstr>
      <vt:lpstr>Renal trials in type 2 DM Could SGLT2i, GLP1 RA or non-steroidal MRA be alternative interventions?</vt:lpstr>
      <vt:lpstr>Cost effectiveness of urinary proteomics: depends on baseline risk </vt:lpstr>
      <vt:lpstr>Personalised treatment in the future</vt:lpstr>
      <vt:lpstr>Conclusions</vt:lpstr>
      <vt:lpstr>Thank you</vt:lpstr>
    </vt:vector>
  </TitlesOfParts>
  <Company>Novo Nordisk 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Trine Nielsen</dc:creator>
  <cp:lastModifiedBy>User</cp:lastModifiedBy>
  <cp:revision>190</cp:revision>
  <cp:lastPrinted>2013-04-11T09:32:33Z</cp:lastPrinted>
  <dcterms:created xsi:type="dcterms:W3CDTF">2013-04-11T08:40:24Z</dcterms:created>
  <dcterms:modified xsi:type="dcterms:W3CDTF">2019-10-10T22:01:55Z</dcterms:modified>
  <cp:category>PowerPoint 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completed">
    <vt:filetime>2003-11-30T23:00:00Z</vt:filetime>
  </property>
  <property fmtid="{D5CDD505-2E9C-101B-9397-08002B2CF9AE}" pid="3" name="Checked by">
    <vt:lpwstr>PHS</vt:lpwstr>
  </property>
  <property fmtid="{D5CDD505-2E9C-101B-9397-08002B2CF9AE}" pid="4" name="Department">
    <vt:lpwstr>NNIT Learning Solutions</vt:lpwstr>
  </property>
</Properties>
</file>